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2.xml" ContentType="application/vnd.openxmlformats-officedocument.themeOverride+xml"/>
  <Override PartName="/ppt/notesSlides/notesSlide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3.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4.xml" ContentType="application/vnd.openxmlformats-officedocument.themeOverride+xml"/>
  <Override PartName="/ppt/notesSlides/notesSlide9.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5.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6.xml" ContentType="application/vnd.openxmlformats-officedocument.themeOverride+xml"/>
  <Override PartName="/ppt/notesSlides/notesSlide10.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7.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8.xml" ContentType="application/vnd.openxmlformats-officedocument.themeOverride+xml"/>
  <Override PartName="/ppt/notesSlides/notesSlide11.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9.xml" ContentType="application/vnd.openxmlformats-officedocument.themeOverride+xml"/>
  <Override PartName="/ppt/notesSlides/notesSlide12.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drawings/drawing1.xml" ContentType="application/vnd.openxmlformats-officedocument.drawingml.chartshapes+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14.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5.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10.xml" ContentType="application/vnd.openxmlformats-officedocument.themeOverr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11.xml" ContentType="application/vnd.openxmlformats-officedocument.themeOverride+xml"/>
  <Override PartName="/ppt/notesSlides/notesSlide16.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12.xml" ContentType="application/vnd.openxmlformats-officedocument.themeOverr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13.xml" ContentType="application/vnd.openxmlformats-officedocument.themeOverride+xml"/>
  <Override PartName="/ppt/notesSlides/notesSlide17.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18.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19.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heme/themeOverride14.xml" ContentType="application/vnd.openxmlformats-officedocument.themeOverride+xml"/>
  <Override PartName="/ppt/charts/chart25.xml" ContentType="application/vnd.openxmlformats-officedocument.drawingml.chart+xml"/>
  <Override PartName="/ppt/notesSlides/notesSlide20.xml" ContentType="application/vnd.openxmlformats-officedocument.presentationml.notesSlide+xml"/>
  <Override PartName="/ppt/charts/chart26.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21.xml" ContentType="application/vnd.openxmlformats-officedocument.presentationml.notesSlide+xml"/>
  <Override PartName="/ppt/charts/chart27.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2.xml" ContentType="application/vnd.openxmlformats-officedocument.presentationml.notesSlide+xml"/>
  <Override PartName="/ppt/charts/chart28.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23.xml" ContentType="application/vnd.openxmlformats-officedocument.presentationml.notesSlide+xml"/>
  <Override PartName="/ppt/charts/chart29.xml" ContentType="application/vnd.openxmlformats-officedocument.drawingml.chart+xml"/>
  <Override PartName="/ppt/charts/style28.xml" ContentType="application/vnd.ms-office.chartstyle+xml"/>
  <Override PartName="/ppt/charts/colors28.xml" ContentType="application/vnd.ms-office.chartcolorstyle+xml"/>
  <Override PartName="/ppt/drawings/drawing2.xml" ContentType="application/vnd.openxmlformats-officedocument.drawingml.chartshapes+xml"/>
  <Override PartName="/ppt/notesSlides/notesSlide24.xml" ContentType="application/vnd.openxmlformats-officedocument.presentationml.notesSlide+xml"/>
  <Override PartName="/ppt/charts/chart30.xml" ContentType="application/vnd.openxmlformats-officedocument.drawingml.chart+xml"/>
  <Override PartName="/ppt/charts/style29.xml" ContentType="application/vnd.ms-office.chartstyle+xml"/>
  <Override PartName="/ppt/charts/colors29.xml" ContentType="application/vnd.ms-office.chartcolorstyle+xml"/>
  <Override PartName="/ppt/theme/themeOverride15.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3"/>
  </p:notesMasterIdLst>
  <p:handoutMasterIdLst>
    <p:handoutMasterId r:id="rId34"/>
  </p:handoutMasterIdLst>
  <p:sldIdLst>
    <p:sldId id="297" r:id="rId2"/>
    <p:sldId id="393" r:id="rId3"/>
    <p:sldId id="310" r:id="rId4"/>
    <p:sldId id="308" r:id="rId5"/>
    <p:sldId id="316" r:id="rId6"/>
    <p:sldId id="313" r:id="rId7"/>
    <p:sldId id="348" r:id="rId8"/>
    <p:sldId id="351" r:id="rId9"/>
    <p:sldId id="371" r:id="rId10"/>
    <p:sldId id="372" r:id="rId11"/>
    <p:sldId id="357" r:id="rId12"/>
    <p:sldId id="327" r:id="rId13"/>
    <p:sldId id="347" r:id="rId14"/>
    <p:sldId id="318" r:id="rId15"/>
    <p:sldId id="312" r:id="rId16"/>
    <p:sldId id="319" r:id="rId17"/>
    <p:sldId id="314" r:id="rId18"/>
    <p:sldId id="352" r:id="rId19"/>
    <p:sldId id="353" r:id="rId20"/>
    <p:sldId id="388" r:id="rId21"/>
    <p:sldId id="389" r:id="rId22"/>
    <p:sldId id="394" r:id="rId23"/>
    <p:sldId id="395" r:id="rId24"/>
    <p:sldId id="383" r:id="rId25"/>
    <p:sldId id="378" r:id="rId26"/>
    <p:sldId id="375" r:id="rId27"/>
    <p:sldId id="379" r:id="rId28"/>
    <p:sldId id="380" r:id="rId29"/>
    <p:sldId id="382" r:id="rId30"/>
    <p:sldId id="376" r:id="rId31"/>
    <p:sldId id="29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in Slides" id="{1AFBD0CF-1F6D-9849-AADB-4ABDB0A4FB1C}">
          <p14:sldIdLst>
            <p14:sldId id="297"/>
            <p14:sldId id="393"/>
            <p14:sldId id="310"/>
            <p14:sldId id="308"/>
            <p14:sldId id="316"/>
            <p14:sldId id="313"/>
            <p14:sldId id="348"/>
            <p14:sldId id="351"/>
            <p14:sldId id="371"/>
            <p14:sldId id="372"/>
            <p14:sldId id="357"/>
            <p14:sldId id="327"/>
            <p14:sldId id="347"/>
            <p14:sldId id="318"/>
            <p14:sldId id="312"/>
            <p14:sldId id="319"/>
            <p14:sldId id="314"/>
            <p14:sldId id="352"/>
            <p14:sldId id="353"/>
            <p14:sldId id="388"/>
            <p14:sldId id="389"/>
            <p14:sldId id="394"/>
            <p14:sldId id="395"/>
            <p14:sldId id="383"/>
            <p14:sldId id="378"/>
            <p14:sldId id="375"/>
            <p14:sldId id="379"/>
            <p14:sldId id="380"/>
            <p14:sldId id="382"/>
            <p14:sldId id="376"/>
            <p14:sldId id="298"/>
          </p14:sldIdLst>
        </p14:section>
        <p14:section name="Boneyard" id="{E7BDAA18-5E78-4CE3-9A29-D963653EB6AB}">
          <p14:sldIdLst/>
        </p14:section>
      </p14:sectionLst>
    </p:ext>
    <p:ext uri="{EFAFB233-063F-42B5-8137-9DF3F51BA10A}">
      <p15:sldGuideLst xmlns:p15="http://schemas.microsoft.com/office/powerpoint/2012/main">
        <p15:guide id="1" orient="horz" pos="1920" userDrawn="1">
          <p15:clr>
            <a:srgbClr val="A4A3A4"/>
          </p15:clr>
        </p15:guide>
        <p15:guide id="3" orient="horz" pos="2208" userDrawn="1">
          <p15:clr>
            <a:srgbClr val="A4A3A4"/>
          </p15:clr>
        </p15:guide>
        <p15:guide id="4" orient="horz" pos="888" userDrawn="1">
          <p15:clr>
            <a:srgbClr val="A4A3A4"/>
          </p15:clr>
        </p15:guide>
        <p15:guide id="5" orient="horz" pos="1080" userDrawn="1">
          <p15:clr>
            <a:srgbClr val="A4A3A4"/>
          </p15:clr>
        </p15:guide>
        <p15:guide id="6" orient="horz" userDrawn="1">
          <p15:clr>
            <a:srgbClr val="A4A3A4"/>
          </p15:clr>
        </p15:guide>
        <p15:guide id="7" pos="4128" userDrawn="1">
          <p15:clr>
            <a:srgbClr val="A4A3A4"/>
          </p15:clr>
        </p15:guide>
        <p15:guide id="8" pos="3552" userDrawn="1">
          <p15:clr>
            <a:srgbClr val="A4A3A4"/>
          </p15:clr>
        </p15:guide>
        <p15:guide id="9" orient="horz" pos="1608" userDrawn="1">
          <p15:clr>
            <a:srgbClr val="A4A3A4"/>
          </p15:clr>
        </p15:guide>
        <p15:guide id="10" orient="horz" pos="340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cNally, Michael" initials="MM" lastIdx="7" clrIdx="0">
    <p:extLst>
      <p:ext uri="{19B8F6BF-5375-455C-9EA6-DF929625EA0E}">
        <p15:presenceInfo xmlns:p15="http://schemas.microsoft.com/office/powerpoint/2012/main" userId="S-1-5-21-1989309106-1095312945-2036863733-20603" providerId="AD"/>
      </p:ext>
    </p:extLst>
  </p:cmAuthor>
  <p:cmAuthor id="2" name="Bernstein, Carrie" initials="BC" lastIdx="1" clrIdx="1">
    <p:extLst>
      <p:ext uri="{19B8F6BF-5375-455C-9EA6-DF929625EA0E}">
        <p15:presenceInfo xmlns:p15="http://schemas.microsoft.com/office/powerpoint/2012/main" userId="S-1-5-21-1989309106-1095312945-2036863733-549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2A92"/>
    <a:srgbClr val="009089"/>
    <a:srgbClr val="9B2432"/>
    <a:srgbClr val="2E7265"/>
    <a:srgbClr val="861C33"/>
    <a:srgbClr val="000000"/>
    <a:srgbClr val="87CF5F"/>
    <a:srgbClr val="B4E19B"/>
    <a:srgbClr val="A8CEED"/>
    <a:srgbClr val="C8DA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55" autoAdjust="0"/>
    <p:restoredTop sz="80959" autoAdjust="0"/>
  </p:normalViewPr>
  <p:slideViewPr>
    <p:cSldViewPr snapToGrid="0" snapToObjects="1" showGuides="1">
      <p:cViewPr varScale="1">
        <p:scale>
          <a:sx n="92" d="100"/>
          <a:sy n="92" d="100"/>
        </p:scale>
        <p:origin x="1380" y="90"/>
      </p:cViewPr>
      <p:guideLst>
        <p:guide orient="horz" pos="1920"/>
        <p:guide orient="horz" pos="2208"/>
        <p:guide orient="horz" pos="888"/>
        <p:guide orient="horz" pos="1080"/>
        <p:guide orient="horz"/>
        <p:guide pos="4128"/>
        <p:guide pos="3552"/>
        <p:guide orient="horz" pos="1608"/>
        <p:guide orient="horz" pos="3408"/>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89" d="100"/>
          <a:sy n="89" d="100"/>
        </p:scale>
        <p:origin x="3788"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umdi-files.campus.ads.umass.edu\hadley9-data\EPPR\Data\LAU%20Unemployment%20Rates\Unemployment%20&amp;%20LFP%20Rates.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6.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7.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8.xlsx"/></Relationships>
</file>

<file path=ppt/charts/_rels/chart13.xml.rels><?xml version="1.0" encoding="UTF-8" standalone="yes"?>
<Relationships xmlns="http://schemas.openxmlformats.org/package/2006/relationships"><Relationship Id="rId3" Type="http://schemas.openxmlformats.org/officeDocument/2006/relationships/oleObject" Target="Book6" TargetMode="Externa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chartUserShapes" Target="../drawings/drawing1.xml"/></Relationships>
</file>

<file path=ppt/charts/_rels/chart14.xml.rels><?xml version="1.0" encoding="UTF-8" standalone="yes"?>
<Relationships xmlns="http://schemas.openxmlformats.org/package/2006/relationships"><Relationship Id="rId3" Type="http://schemas.openxmlformats.org/officeDocument/2006/relationships/oleObject" Target="file:///\\umdi-files.campus.ads.umass.edu\hadley9-data\EPPR\Data\LAU%20Unemployment%20Rates\Unemployment%20&amp;%20LFP%20Rates.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umdi-files.campus.ads.umass.edu\hadley9-data\EPPR\Data\LAU%20Unemployment%20Rates\Unemployment%20&amp;%20LFP%20Rates.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umdi-files.campus.ads.umass.edu\hadley9-data\EPPR\Data\Current%20Employment%20Statistics%20(CES)\CES-790%20Total%20for%20Massachusetts.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umdi-files.campus.ads.umass.edu\hadley9-data\EPPR\Data\Current%20Employment%20Statistics%20(CES)\CES-790%20by%20Industry%20for%20Massachusetts.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package" Target="../embeddings/Microsoft_Excel_Worksheet9.xlsx"/></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package" Target="../embeddings/Microsoft_Excel_Worksheet10.xlsx"/></Relationships>
</file>

<file path=ppt/charts/_rels/chart2.xml.rels><?xml version="1.0" encoding="UTF-8" standalone="yes"?>
<Relationships xmlns="http://schemas.openxmlformats.org/package/2006/relationships"><Relationship Id="rId3" Type="http://schemas.openxmlformats.org/officeDocument/2006/relationships/oleObject" Target="file:///\\umdi-files.campus.ads.umass.edu\hadley9-data\EPPR\Data\Unemployment%20Claims\UI%20+%20PUA.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package" Target="../embeddings/Microsoft_Excel_Worksheet11.xlsx"/></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package" Target="../embeddings/Microsoft_Excel_Worksheet12.xlsx"/></Relationships>
</file>

<file path=ppt/charts/_rels/chart22.xml.rels><?xml version="1.0" encoding="UTF-8" standalone="yes"?>
<Relationships xmlns="http://schemas.openxmlformats.org/package/2006/relationships"><Relationship Id="rId3" Type="http://schemas.openxmlformats.org/officeDocument/2006/relationships/oleObject" Target="file:///C:\Users\alhall.CAMPUS\Downloads\WageReport%20(8).csv"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file:///C:\Users\alhall.CAMPUS\Downloads\LURReport%20(11).csv" TargetMode="External"/><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oleObject" Target="../embeddings/oleObject1.bin"/></Relationships>
</file>

<file path=ppt/charts/_rels/chart25.xml.rels><?xml version="1.0" encoding="UTF-8" standalone="yes"?>
<Relationships xmlns="http://schemas.openxmlformats.org/package/2006/relationships"><Relationship Id="rId1" Type="http://schemas.openxmlformats.org/officeDocument/2006/relationships/oleObject" Target="file:///C:\Users\alhall.CAMPUS\Downloads\Figures%204%20&amp;%205.xlsx" TargetMode="External"/></Relationships>
</file>

<file path=ppt/charts/_rels/chart26.xml.rels><?xml version="1.0" encoding="UTF-8" standalone="yes"?>
<Relationships xmlns="http://schemas.openxmlformats.org/package/2006/relationships"><Relationship Id="rId3" Type="http://schemas.openxmlformats.org/officeDocument/2006/relationships/oleObject" Target="file:///\\umdi-files.campus.ads.umass.edu\hadley9-data\EPPR\Admin\Director%20Presentations_FY18%20to%20FY20\Merrimack%20Valley%20Planning%20Commission,%2011-3-21\Data\JOLTS.xlsx" TargetMode="External"/><Relationship Id="rId2" Type="http://schemas.microsoft.com/office/2011/relationships/chartColorStyle" Target="colors25.xml"/><Relationship Id="rId1" Type="http://schemas.microsoft.com/office/2011/relationships/chartStyle" Target="style25.xml"/></Relationships>
</file>

<file path=ppt/charts/_rels/chart27.xml.rels><?xml version="1.0" encoding="UTF-8" standalone="yes"?>
<Relationships xmlns="http://schemas.openxmlformats.org/package/2006/relationships"><Relationship Id="rId3" Type="http://schemas.openxmlformats.org/officeDocument/2006/relationships/oleObject" Target="file:///\\umdi-files.campus.ads.umass.edu\hadley9-data\EPPR\Admin\Director%20Presentations_FY18%20to%20FY20\Merrimack%20Valley%20Planning%20Commission,%2011-3-21\SBPS-did%20this%20business%20have%20diffucilties%20hiring%20paid%20employees.txt.xlsx" TargetMode="External"/><Relationship Id="rId2" Type="http://schemas.microsoft.com/office/2011/relationships/chartColorStyle" Target="colors26.xml"/><Relationship Id="rId1" Type="http://schemas.microsoft.com/office/2011/relationships/chartStyle" Target="style26.xml"/></Relationships>
</file>

<file path=ppt/charts/_rels/chart28.xml.rels><?xml version="1.0" encoding="UTF-8" standalone="yes"?>
<Relationships xmlns="http://schemas.openxmlformats.org/package/2006/relationships"><Relationship Id="rId3" Type="http://schemas.openxmlformats.org/officeDocument/2006/relationships/oleObject" Target="file:///\\umdi-files.campus.ads.umass.edu\hadley9-data\EPPR\Admin\Director%20Presentations_FY18%20to%20FY20\Merrimack%20Valley%20Planning%20Commission,%2011-3-21\Data\JOLTS.xlsx" TargetMode="External"/><Relationship Id="rId2" Type="http://schemas.microsoft.com/office/2011/relationships/chartColorStyle" Target="colors27.xml"/><Relationship Id="rId1" Type="http://schemas.microsoft.com/office/2011/relationships/chartStyle" Target="style27.xml"/></Relationships>
</file>

<file path=ppt/charts/_rels/chart29.xml.rels><?xml version="1.0" encoding="UTF-8" standalone="yes"?>
<Relationships xmlns="http://schemas.openxmlformats.org/package/2006/relationships"><Relationship Id="rId3" Type="http://schemas.openxmlformats.org/officeDocument/2006/relationships/oleObject" Target="file:///C:\Users\alhall.CAMPUS\Downloads\SeriesReport-20211101094922_82ff2a.xlsx" TargetMode="External"/><Relationship Id="rId2" Type="http://schemas.microsoft.com/office/2011/relationships/chartColorStyle" Target="colors28.xml"/><Relationship Id="rId1" Type="http://schemas.microsoft.com/office/2011/relationships/chartStyle" Target="style28.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oleObject" Target="file:///\\umdi-files.campus.ads.umass.edu\hadley9-data\EPPR\Data\Unemployment%20Claims\UI%20+%20PUA.xlsx" TargetMode="External"/><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29.xml"/><Relationship Id="rId1" Type="http://schemas.microsoft.com/office/2011/relationships/chartStyle" Target="style29.xml"/><Relationship Id="rId4" Type="http://schemas.openxmlformats.org/officeDocument/2006/relationships/package" Target="../embeddings/Microsoft_Excel_Worksheet13.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2.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3.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4.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822084989043476E-2"/>
          <c:y val="5.4822781306075395E-2"/>
          <c:w val="0.79292194161579055"/>
          <c:h val="0.76242329485175608"/>
        </c:manualLayout>
      </c:layout>
      <c:barChart>
        <c:barDir val="col"/>
        <c:grouping val="clustered"/>
        <c:varyColors val="0"/>
        <c:ser>
          <c:idx val="0"/>
          <c:order val="2"/>
          <c:tx>
            <c:strRef>
              <c:f>Graph!$L$1</c:f>
              <c:strCache>
                <c:ptCount val="1"/>
                <c:pt idx="0">
                  <c:v>Recession</c:v>
                </c:pt>
              </c:strCache>
            </c:strRef>
          </c:tx>
          <c:spPr>
            <a:solidFill>
              <a:schemeClr val="bg1">
                <a:lumMod val="65000"/>
                <a:alpha val="30000"/>
              </a:schemeClr>
            </a:solidFill>
            <a:ln>
              <a:noFill/>
            </a:ln>
            <a:effectLst/>
          </c:spPr>
          <c:invertIfNegative val="0"/>
          <c:cat>
            <c:numRef>
              <c:f>Graph!$C$2:$C$550</c:f>
              <c:numCache>
                <c:formatCode>[$-409]mmm\-yy;@</c:formatCode>
                <c:ptCount val="549"/>
                <c:pt idx="0">
                  <c:v>27760</c:v>
                </c:pt>
                <c:pt idx="1">
                  <c:v>27791</c:v>
                </c:pt>
                <c:pt idx="2">
                  <c:v>27820</c:v>
                </c:pt>
                <c:pt idx="3">
                  <c:v>27851</c:v>
                </c:pt>
                <c:pt idx="4">
                  <c:v>27881</c:v>
                </c:pt>
                <c:pt idx="5">
                  <c:v>27912</c:v>
                </c:pt>
                <c:pt idx="6">
                  <c:v>27942</c:v>
                </c:pt>
                <c:pt idx="7">
                  <c:v>27973</c:v>
                </c:pt>
                <c:pt idx="8">
                  <c:v>28004</c:v>
                </c:pt>
                <c:pt idx="9">
                  <c:v>28034</c:v>
                </c:pt>
                <c:pt idx="10">
                  <c:v>28065</c:v>
                </c:pt>
                <c:pt idx="11">
                  <c:v>28095</c:v>
                </c:pt>
                <c:pt idx="12">
                  <c:v>28126</c:v>
                </c:pt>
                <c:pt idx="13">
                  <c:v>28157</c:v>
                </c:pt>
                <c:pt idx="14">
                  <c:v>28185</c:v>
                </c:pt>
                <c:pt idx="15">
                  <c:v>28216</c:v>
                </c:pt>
                <c:pt idx="16">
                  <c:v>28246</c:v>
                </c:pt>
                <c:pt idx="17">
                  <c:v>28277</c:v>
                </c:pt>
                <c:pt idx="18">
                  <c:v>28307</c:v>
                </c:pt>
                <c:pt idx="19">
                  <c:v>28338</c:v>
                </c:pt>
                <c:pt idx="20">
                  <c:v>28369</c:v>
                </c:pt>
                <c:pt idx="21">
                  <c:v>28399</c:v>
                </c:pt>
                <c:pt idx="22">
                  <c:v>28430</c:v>
                </c:pt>
                <c:pt idx="23">
                  <c:v>28460</c:v>
                </c:pt>
                <c:pt idx="24">
                  <c:v>28491</c:v>
                </c:pt>
                <c:pt idx="25">
                  <c:v>28522</c:v>
                </c:pt>
                <c:pt idx="26">
                  <c:v>28550</c:v>
                </c:pt>
                <c:pt idx="27">
                  <c:v>28581</c:v>
                </c:pt>
                <c:pt idx="28">
                  <c:v>28611</c:v>
                </c:pt>
                <c:pt idx="29">
                  <c:v>28642</c:v>
                </c:pt>
                <c:pt idx="30">
                  <c:v>28672</c:v>
                </c:pt>
                <c:pt idx="31">
                  <c:v>28703</c:v>
                </c:pt>
                <c:pt idx="32">
                  <c:v>28734</c:v>
                </c:pt>
                <c:pt idx="33">
                  <c:v>28764</c:v>
                </c:pt>
                <c:pt idx="34">
                  <c:v>28795</c:v>
                </c:pt>
                <c:pt idx="35">
                  <c:v>28825</c:v>
                </c:pt>
                <c:pt idx="36">
                  <c:v>28856</c:v>
                </c:pt>
                <c:pt idx="37">
                  <c:v>28887</c:v>
                </c:pt>
                <c:pt idx="38">
                  <c:v>28915</c:v>
                </c:pt>
                <c:pt idx="39">
                  <c:v>28946</c:v>
                </c:pt>
                <c:pt idx="40">
                  <c:v>28976</c:v>
                </c:pt>
                <c:pt idx="41">
                  <c:v>29007</c:v>
                </c:pt>
                <c:pt idx="42">
                  <c:v>29037</c:v>
                </c:pt>
                <c:pt idx="43">
                  <c:v>29068</c:v>
                </c:pt>
                <c:pt idx="44">
                  <c:v>29099</c:v>
                </c:pt>
                <c:pt idx="45">
                  <c:v>29129</c:v>
                </c:pt>
                <c:pt idx="46">
                  <c:v>29160</c:v>
                </c:pt>
                <c:pt idx="47">
                  <c:v>29190</c:v>
                </c:pt>
                <c:pt idx="48">
                  <c:v>29221</c:v>
                </c:pt>
                <c:pt idx="49">
                  <c:v>29252</c:v>
                </c:pt>
                <c:pt idx="50">
                  <c:v>29281</c:v>
                </c:pt>
                <c:pt idx="51">
                  <c:v>29312</c:v>
                </c:pt>
                <c:pt idx="52">
                  <c:v>29342</c:v>
                </c:pt>
                <c:pt idx="53">
                  <c:v>29373</c:v>
                </c:pt>
                <c:pt idx="54">
                  <c:v>29403</c:v>
                </c:pt>
                <c:pt idx="55">
                  <c:v>29434</c:v>
                </c:pt>
                <c:pt idx="56">
                  <c:v>29465</c:v>
                </c:pt>
                <c:pt idx="57">
                  <c:v>29495</c:v>
                </c:pt>
                <c:pt idx="58">
                  <c:v>29526</c:v>
                </c:pt>
                <c:pt idx="59">
                  <c:v>29556</c:v>
                </c:pt>
                <c:pt idx="60">
                  <c:v>29587</c:v>
                </c:pt>
                <c:pt idx="61">
                  <c:v>29618</c:v>
                </c:pt>
                <c:pt idx="62">
                  <c:v>29646</c:v>
                </c:pt>
                <c:pt idx="63">
                  <c:v>29677</c:v>
                </c:pt>
                <c:pt idx="64">
                  <c:v>29707</c:v>
                </c:pt>
                <c:pt idx="65">
                  <c:v>29738</c:v>
                </c:pt>
                <c:pt idx="66">
                  <c:v>29768</c:v>
                </c:pt>
                <c:pt idx="67">
                  <c:v>29799</c:v>
                </c:pt>
                <c:pt idx="68">
                  <c:v>29830</c:v>
                </c:pt>
                <c:pt idx="69">
                  <c:v>29860</c:v>
                </c:pt>
                <c:pt idx="70">
                  <c:v>29891</c:v>
                </c:pt>
                <c:pt idx="71">
                  <c:v>29921</c:v>
                </c:pt>
                <c:pt idx="72">
                  <c:v>29952</c:v>
                </c:pt>
                <c:pt idx="73">
                  <c:v>29983</c:v>
                </c:pt>
                <c:pt idx="74">
                  <c:v>30011</c:v>
                </c:pt>
                <c:pt idx="75">
                  <c:v>30042</c:v>
                </c:pt>
                <c:pt idx="76">
                  <c:v>30072</c:v>
                </c:pt>
                <c:pt idx="77">
                  <c:v>30103</c:v>
                </c:pt>
                <c:pt idx="78">
                  <c:v>30133</c:v>
                </c:pt>
                <c:pt idx="79">
                  <c:v>30164</c:v>
                </c:pt>
                <c:pt idx="80">
                  <c:v>30195</c:v>
                </c:pt>
                <c:pt idx="81">
                  <c:v>30225</c:v>
                </c:pt>
                <c:pt idx="82">
                  <c:v>30256</c:v>
                </c:pt>
                <c:pt idx="83">
                  <c:v>30286</c:v>
                </c:pt>
                <c:pt idx="84">
                  <c:v>30317</c:v>
                </c:pt>
                <c:pt idx="85">
                  <c:v>30348</c:v>
                </c:pt>
                <c:pt idx="86">
                  <c:v>30376</c:v>
                </c:pt>
                <c:pt idx="87">
                  <c:v>30407</c:v>
                </c:pt>
                <c:pt idx="88">
                  <c:v>30437</c:v>
                </c:pt>
                <c:pt idx="89">
                  <c:v>30468</c:v>
                </c:pt>
                <c:pt idx="90">
                  <c:v>30498</c:v>
                </c:pt>
                <c:pt idx="91">
                  <c:v>30529</c:v>
                </c:pt>
                <c:pt idx="92">
                  <c:v>30560</c:v>
                </c:pt>
                <c:pt idx="93">
                  <c:v>30590</c:v>
                </c:pt>
                <c:pt idx="94">
                  <c:v>30621</c:v>
                </c:pt>
                <c:pt idx="95">
                  <c:v>30651</c:v>
                </c:pt>
                <c:pt idx="96">
                  <c:v>30682</c:v>
                </c:pt>
                <c:pt idx="97">
                  <c:v>30713</c:v>
                </c:pt>
                <c:pt idx="98">
                  <c:v>30742</c:v>
                </c:pt>
                <c:pt idx="99">
                  <c:v>30773</c:v>
                </c:pt>
                <c:pt idx="100">
                  <c:v>30803</c:v>
                </c:pt>
                <c:pt idx="101">
                  <c:v>30834</c:v>
                </c:pt>
                <c:pt idx="102">
                  <c:v>30864</c:v>
                </c:pt>
                <c:pt idx="103">
                  <c:v>30895</c:v>
                </c:pt>
                <c:pt idx="104">
                  <c:v>30926</c:v>
                </c:pt>
                <c:pt idx="105">
                  <c:v>30956</c:v>
                </c:pt>
                <c:pt idx="106">
                  <c:v>30987</c:v>
                </c:pt>
                <c:pt idx="107">
                  <c:v>31017</c:v>
                </c:pt>
                <c:pt idx="108">
                  <c:v>31048</c:v>
                </c:pt>
                <c:pt idx="109">
                  <c:v>31079</c:v>
                </c:pt>
                <c:pt idx="110">
                  <c:v>31107</c:v>
                </c:pt>
                <c:pt idx="111">
                  <c:v>31138</c:v>
                </c:pt>
                <c:pt idx="112">
                  <c:v>31168</c:v>
                </c:pt>
                <c:pt idx="113">
                  <c:v>31199</c:v>
                </c:pt>
                <c:pt idx="114">
                  <c:v>31229</c:v>
                </c:pt>
                <c:pt idx="115">
                  <c:v>31260</c:v>
                </c:pt>
                <c:pt idx="116">
                  <c:v>31291</c:v>
                </c:pt>
                <c:pt idx="117">
                  <c:v>31321</c:v>
                </c:pt>
                <c:pt idx="118">
                  <c:v>31352</c:v>
                </c:pt>
                <c:pt idx="119">
                  <c:v>31382</c:v>
                </c:pt>
                <c:pt idx="120">
                  <c:v>31413</c:v>
                </c:pt>
                <c:pt idx="121">
                  <c:v>31444</c:v>
                </c:pt>
                <c:pt idx="122">
                  <c:v>31472</c:v>
                </c:pt>
                <c:pt idx="123">
                  <c:v>31503</c:v>
                </c:pt>
                <c:pt idx="124">
                  <c:v>31533</c:v>
                </c:pt>
                <c:pt idx="125">
                  <c:v>31564</c:v>
                </c:pt>
                <c:pt idx="126">
                  <c:v>31594</c:v>
                </c:pt>
                <c:pt idx="127">
                  <c:v>31625</c:v>
                </c:pt>
                <c:pt idx="128">
                  <c:v>31656</c:v>
                </c:pt>
                <c:pt idx="129">
                  <c:v>31686</c:v>
                </c:pt>
                <c:pt idx="130">
                  <c:v>31717</c:v>
                </c:pt>
                <c:pt idx="131">
                  <c:v>31747</c:v>
                </c:pt>
                <c:pt idx="132">
                  <c:v>31778</c:v>
                </c:pt>
                <c:pt idx="133">
                  <c:v>31809</c:v>
                </c:pt>
                <c:pt idx="134">
                  <c:v>31837</c:v>
                </c:pt>
                <c:pt idx="135">
                  <c:v>31868</c:v>
                </c:pt>
                <c:pt idx="136">
                  <c:v>31898</c:v>
                </c:pt>
                <c:pt idx="137">
                  <c:v>31929</c:v>
                </c:pt>
                <c:pt idx="138">
                  <c:v>31959</c:v>
                </c:pt>
                <c:pt idx="139">
                  <c:v>31990</c:v>
                </c:pt>
                <c:pt idx="140">
                  <c:v>32021</c:v>
                </c:pt>
                <c:pt idx="141">
                  <c:v>32051</c:v>
                </c:pt>
                <c:pt idx="142">
                  <c:v>32082</c:v>
                </c:pt>
                <c:pt idx="143">
                  <c:v>32112</c:v>
                </c:pt>
                <c:pt idx="144">
                  <c:v>32143</c:v>
                </c:pt>
                <c:pt idx="145">
                  <c:v>32174</c:v>
                </c:pt>
                <c:pt idx="146">
                  <c:v>32203</c:v>
                </c:pt>
                <c:pt idx="147">
                  <c:v>32234</c:v>
                </c:pt>
                <c:pt idx="148">
                  <c:v>32264</c:v>
                </c:pt>
                <c:pt idx="149">
                  <c:v>32295</c:v>
                </c:pt>
                <c:pt idx="150">
                  <c:v>32325</c:v>
                </c:pt>
                <c:pt idx="151">
                  <c:v>32356</c:v>
                </c:pt>
                <c:pt idx="152">
                  <c:v>32387</c:v>
                </c:pt>
                <c:pt idx="153">
                  <c:v>32417</c:v>
                </c:pt>
                <c:pt idx="154">
                  <c:v>32448</c:v>
                </c:pt>
                <c:pt idx="155">
                  <c:v>32478</c:v>
                </c:pt>
                <c:pt idx="156">
                  <c:v>32509</c:v>
                </c:pt>
                <c:pt idx="157">
                  <c:v>32540</c:v>
                </c:pt>
                <c:pt idx="158">
                  <c:v>32568</c:v>
                </c:pt>
                <c:pt idx="159">
                  <c:v>32599</c:v>
                </c:pt>
                <c:pt idx="160">
                  <c:v>32629</c:v>
                </c:pt>
                <c:pt idx="161">
                  <c:v>32660</c:v>
                </c:pt>
                <c:pt idx="162">
                  <c:v>32690</c:v>
                </c:pt>
                <c:pt idx="163">
                  <c:v>32721</c:v>
                </c:pt>
                <c:pt idx="164">
                  <c:v>32752</c:v>
                </c:pt>
                <c:pt idx="165">
                  <c:v>32782</c:v>
                </c:pt>
                <c:pt idx="166">
                  <c:v>32813</c:v>
                </c:pt>
                <c:pt idx="167">
                  <c:v>32843</c:v>
                </c:pt>
                <c:pt idx="168">
                  <c:v>32874</c:v>
                </c:pt>
                <c:pt idx="169">
                  <c:v>32905</c:v>
                </c:pt>
                <c:pt idx="170">
                  <c:v>32933</c:v>
                </c:pt>
                <c:pt idx="171">
                  <c:v>32964</c:v>
                </c:pt>
                <c:pt idx="172">
                  <c:v>32994</c:v>
                </c:pt>
                <c:pt idx="173">
                  <c:v>33025</c:v>
                </c:pt>
                <c:pt idx="174">
                  <c:v>33055</c:v>
                </c:pt>
                <c:pt idx="175">
                  <c:v>33086</c:v>
                </c:pt>
                <c:pt idx="176">
                  <c:v>33117</c:v>
                </c:pt>
                <c:pt idx="177">
                  <c:v>33147</c:v>
                </c:pt>
                <c:pt idx="178">
                  <c:v>33178</c:v>
                </c:pt>
                <c:pt idx="179">
                  <c:v>33208</c:v>
                </c:pt>
                <c:pt idx="180">
                  <c:v>33239</c:v>
                </c:pt>
                <c:pt idx="181">
                  <c:v>33270</c:v>
                </c:pt>
                <c:pt idx="182">
                  <c:v>33298</c:v>
                </c:pt>
                <c:pt idx="183">
                  <c:v>33329</c:v>
                </c:pt>
                <c:pt idx="184">
                  <c:v>33359</c:v>
                </c:pt>
                <c:pt idx="185">
                  <c:v>33390</c:v>
                </c:pt>
                <c:pt idx="186">
                  <c:v>33420</c:v>
                </c:pt>
                <c:pt idx="187">
                  <c:v>33451</c:v>
                </c:pt>
                <c:pt idx="188">
                  <c:v>33482</c:v>
                </c:pt>
                <c:pt idx="189">
                  <c:v>33512</c:v>
                </c:pt>
                <c:pt idx="190">
                  <c:v>33543</c:v>
                </c:pt>
                <c:pt idx="191">
                  <c:v>33573</c:v>
                </c:pt>
                <c:pt idx="192">
                  <c:v>33604</c:v>
                </c:pt>
                <c:pt idx="193">
                  <c:v>33635</c:v>
                </c:pt>
                <c:pt idx="194">
                  <c:v>33664</c:v>
                </c:pt>
                <c:pt idx="195">
                  <c:v>33695</c:v>
                </c:pt>
                <c:pt idx="196">
                  <c:v>33725</c:v>
                </c:pt>
                <c:pt idx="197">
                  <c:v>33756</c:v>
                </c:pt>
                <c:pt idx="198">
                  <c:v>33786</c:v>
                </c:pt>
                <c:pt idx="199">
                  <c:v>33817</c:v>
                </c:pt>
                <c:pt idx="200">
                  <c:v>33848</c:v>
                </c:pt>
                <c:pt idx="201">
                  <c:v>33878</c:v>
                </c:pt>
                <c:pt idx="202">
                  <c:v>33909</c:v>
                </c:pt>
                <c:pt idx="203">
                  <c:v>33939</c:v>
                </c:pt>
                <c:pt idx="204">
                  <c:v>33970</c:v>
                </c:pt>
                <c:pt idx="205">
                  <c:v>34001</c:v>
                </c:pt>
                <c:pt idx="206">
                  <c:v>34029</c:v>
                </c:pt>
                <c:pt idx="207">
                  <c:v>34060</c:v>
                </c:pt>
                <c:pt idx="208">
                  <c:v>34090</c:v>
                </c:pt>
                <c:pt idx="209">
                  <c:v>34121</c:v>
                </c:pt>
                <c:pt idx="210">
                  <c:v>34151</c:v>
                </c:pt>
                <c:pt idx="211">
                  <c:v>34182</c:v>
                </c:pt>
                <c:pt idx="212">
                  <c:v>34213</c:v>
                </c:pt>
                <c:pt idx="213">
                  <c:v>34243</c:v>
                </c:pt>
                <c:pt idx="214">
                  <c:v>34274</c:v>
                </c:pt>
                <c:pt idx="215">
                  <c:v>34304</c:v>
                </c:pt>
                <c:pt idx="216">
                  <c:v>34335</c:v>
                </c:pt>
                <c:pt idx="217">
                  <c:v>34366</c:v>
                </c:pt>
                <c:pt idx="218">
                  <c:v>34394</c:v>
                </c:pt>
                <c:pt idx="219">
                  <c:v>34425</c:v>
                </c:pt>
                <c:pt idx="220">
                  <c:v>34455</c:v>
                </c:pt>
                <c:pt idx="221">
                  <c:v>34486</c:v>
                </c:pt>
                <c:pt idx="222">
                  <c:v>34516</c:v>
                </c:pt>
                <c:pt idx="223">
                  <c:v>34547</c:v>
                </c:pt>
                <c:pt idx="224">
                  <c:v>34578</c:v>
                </c:pt>
                <c:pt idx="225">
                  <c:v>34608</c:v>
                </c:pt>
                <c:pt idx="226">
                  <c:v>34639</c:v>
                </c:pt>
                <c:pt idx="227">
                  <c:v>34669</c:v>
                </c:pt>
                <c:pt idx="228">
                  <c:v>34700</c:v>
                </c:pt>
                <c:pt idx="229">
                  <c:v>34731</c:v>
                </c:pt>
                <c:pt idx="230">
                  <c:v>34759</c:v>
                </c:pt>
                <c:pt idx="231">
                  <c:v>34790</c:v>
                </c:pt>
                <c:pt idx="232">
                  <c:v>34820</c:v>
                </c:pt>
                <c:pt idx="233">
                  <c:v>34851</c:v>
                </c:pt>
                <c:pt idx="234">
                  <c:v>34881</c:v>
                </c:pt>
                <c:pt idx="235">
                  <c:v>34912</c:v>
                </c:pt>
                <c:pt idx="236">
                  <c:v>34943</c:v>
                </c:pt>
                <c:pt idx="237">
                  <c:v>34973</c:v>
                </c:pt>
                <c:pt idx="238">
                  <c:v>35004</c:v>
                </c:pt>
                <c:pt idx="239">
                  <c:v>35034</c:v>
                </c:pt>
                <c:pt idx="240">
                  <c:v>35065</c:v>
                </c:pt>
                <c:pt idx="241">
                  <c:v>35096</c:v>
                </c:pt>
                <c:pt idx="242">
                  <c:v>35125</c:v>
                </c:pt>
                <c:pt idx="243">
                  <c:v>35156</c:v>
                </c:pt>
                <c:pt idx="244">
                  <c:v>35186</c:v>
                </c:pt>
                <c:pt idx="245">
                  <c:v>35217</c:v>
                </c:pt>
                <c:pt idx="246">
                  <c:v>35247</c:v>
                </c:pt>
                <c:pt idx="247">
                  <c:v>35278</c:v>
                </c:pt>
                <c:pt idx="248">
                  <c:v>35309</c:v>
                </c:pt>
                <c:pt idx="249">
                  <c:v>35339</c:v>
                </c:pt>
                <c:pt idx="250">
                  <c:v>35370</c:v>
                </c:pt>
                <c:pt idx="251">
                  <c:v>35400</c:v>
                </c:pt>
                <c:pt idx="252">
                  <c:v>35431</c:v>
                </c:pt>
                <c:pt idx="253">
                  <c:v>35462</c:v>
                </c:pt>
                <c:pt idx="254">
                  <c:v>35490</c:v>
                </c:pt>
                <c:pt idx="255">
                  <c:v>35521</c:v>
                </c:pt>
                <c:pt idx="256">
                  <c:v>35551</c:v>
                </c:pt>
                <c:pt idx="257">
                  <c:v>35582</c:v>
                </c:pt>
                <c:pt idx="258">
                  <c:v>35612</c:v>
                </c:pt>
                <c:pt idx="259">
                  <c:v>35643</c:v>
                </c:pt>
                <c:pt idx="260">
                  <c:v>35674</c:v>
                </c:pt>
                <c:pt idx="261">
                  <c:v>35704</c:v>
                </c:pt>
                <c:pt idx="262">
                  <c:v>35735</c:v>
                </c:pt>
                <c:pt idx="263">
                  <c:v>35765</c:v>
                </c:pt>
                <c:pt idx="264">
                  <c:v>35796</c:v>
                </c:pt>
                <c:pt idx="265">
                  <c:v>35827</c:v>
                </c:pt>
                <c:pt idx="266">
                  <c:v>35855</c:v>
                </c:pt>
                <c:pt idx="267">
                  <c:v>35886</c:v>
                </c:pt>
                <c:pt idx="268">
                  <c:v>35916</c:v>
                </c:pt>
                <c:pt idx="269">
                  <c:v>35947</c:v>
                </c:pt>
                <c:pt idx="270">
                  <c:v>35977</c:v>
                </c:pt>
                <c:pt idx="271">
                  <c:v>36008</c:v>
                </c:pt>
                <c:pt idx="272">
                  <c:v>36039</c:v>
                </c:pt>
                <c:pt idx="273">
                  <c:v>36069</c:v>
                </c:pt>
                <c:pt idx="274">
                  <c:v>36100</c:v>
                </c:pt>
                <c:pt idx="275">
                  <c:v>36130</c:v>
                </c:pt>
                <c:pt idx="276">
                  <c:v>36161</c:v>
                </c:pt>
                <c:pt idx="277">
                  <c:v>36192</c:v>
                </c:pt>
                <c:pt idx="278">
                  <c:v>36220</c:v>
                </c:pt>
                <c:pt idx="279">
                  <c:v>36251</c:v>
                </c:pt>
                <c:pt idx="280">
                  <c:v>36281</c:v>
                </c:pt>
                <c:pt idx="281">
                  <c:v>36312</c:v>
                </c:pt>
                <c:pt idx="282">
                  <c:v>36342</c:v>
                </c:pt>
                <c:pt idx="283">
                  <c:v>36373</c:v>
                </c:pt>
                <c:pt idx="284">
                  <c:v>36404</c:v>
                </c:pt>
                <c:pt idx="285">
                  <c:v>36434</c:v>
                </c:pt>
                <c:pt idx="286">
                  <c:v>36465</c:v>
                </c:pt>
                <c:pt idx="287">
                  <c:v>36495</c:v>
                </c:pt>
                <c:pt idx="288">
                  <c:v>36526</c:v>
                </c:pt>
                <c:pt idx="289">
                  <c:v>36557</c:v>
                </c:pt>
                <c:pt idx="290">
                  <c:v>36586</c:v>
                </c:pt>
                <c:pt idx="291">
                  <c:v>36617</c:v>
                </c:pt>
                <c:pt idx="292">
                  <c:v>36647</c:v>
                </c:pt>
                <c:pt idx="293">
                  <c:v>36678</c:v>
                </c:pt>
                <c:pt idx="294">
                  <c:v>36708</c:v>
                </c:pt>
                <c:pt idx="295">
                  <c:v>36739</c:v>
                </c:pt>
                <c:pt idx="296">
                  <c:v>36770</c:v>
                </c:pt>
                <c:pt idx="297">
                  <c:v>36800</c:v>
                </c:pt>
                <c:pt idx="298">
                  <c:v>36831</c:v>
                </c:pt>
                <c:pt idx="299">
                  <c:v>36861</c:v>
                </c:pt>
                <c:pt idx="300">
                  <c:v>36892</c:v>
                </c:pt>
                <c:pt idx="301">
                  <c:v>36923</c:v>
                </c:pt>
                <c:pt idx="302">
                  <c:v>36951</c:v>
                </c:pt>
                <c:pt idx="303">
                  <c:v>36982</c:v>
                </c:pt>
                <c:pt idx="304">
                  <c:v>37012</c:v>
                </c:pt>
                <c:pt idx="305">
                  <c:v>37043</c:v>
                </c:pt>
                <c:pt idx="306">
                  <c:v>37073</c:v>
                </c:pt>
                <c:pt idx="307">
                  <c:v>37104</c:v>
                </c:pt>
                <c:pt idx="308">
                  <c:v>37135</c:v>
                </c:pt>
                <c:pt idx="309">
                  <c:v>37165</c:v>
                </c:pt>
                <c:pt idx="310">
                  <c:v>37196</c:v>
                </c:pt>
                <c:pt idx="311">
                  <c:v>37226</c:v>
                </c:pt>
                <c:pt idx="312">
                  <c:v>37257</c:v>
                </c:pt>
                <c:pt idx="313">
                  <c:v>37288</c:v>
                </c:pt>
                <c:pt idx="314">
                  <c:v>37316</c:v>
                </c:pt>
                <c:pt idx="315">
                  <c:v>37347</c:v>
                </c:pt>
                <c:pt idx="316">
                  <c:v>37377</c:v>
                </c:pt>
                <c:pt idx="317">
                  <c:v>37408</c:v>
                </c:pt>
                <c:pt idx="318">
                  <c:v>37438</c:v>
                </c:pt>
                <c:pt idx="319">
                  <c:v>37469</c:v>
                </c:pt>
                <c:pt idx="320">
                  <c:v>37500</c:v>
                </c:pt>
                <c:pt idx="321">
                  <c:v>37530</c:v>
                </c:pt>
                <c:pt idx="322">
                  <c:v>37561</c:v>
                </c:pt>
                <c:pt idx="323">
                  <c:v>37591</c:v>
                </c:pt>
                <c:pt idx="324">
                  <c:v>37622</c:v>
                </c:pt>
                <c:pt idx="325">
                  <c:v>37653</c:v>
                </c:pt>
                <c:pt idx="326">
                  <c:v>37681</c:v>
                </c:pt>
                <c:pt idx="327">
                  <c:v>37712</c:v>
                </c:pt>
                <c:pt idx="328">
                  <c:v>37742</c:v>
                </c:pt>
                <c:pt idx="329">
                  <c:v>37773</c:v>
                </c:pt>
                <c:pt idx="330">
                  <c:v>37803</c:v>
                </c:pt>
                <c:pt idx="331">
                  <c:v>37834</c:v>
                </c:pt>
                <c:pt idx="332">
                  <c:v>37865</c:v>
                </c:pt>
                <c:pt idx="333">
                  <c:v>37895</c:v>
                </c:pt>
                <c:pt idx="334">
                  <c:v>37926</c:v>
                </c:pt>
                <c:pt idx="335">
                  <c:v>37956</c:v>
                </c:pt>
                <c:pt idx="336">
                  <c:v>37987</c:v>
                </c:pt>
                <c:pt idx="337">
                  <c:v>38018</c:v>
                </c:pt>
                <c:pt idx="338">
                  <c:v>38047</c:v>
                </c:pt>
                <c:pt idx="339">
                  <c:v>38078</c:v>
                </c:pt>
                <c:pt idx="340">
                  <c:v>38108</c:v>
                </c:pt>
                <c:pt idx="341">
                  <c:v>38139</c:v>
                </c:pt>
                <c:pt idx="342">
                  <c:v>38169</c:v>
                </c:pt>
                <c:pt idx="343">
                  <c:v>38200</c:v>
                </c:pt>
                <c:pt idx="344">
                  <c:v>38231</c:v>
                </c:pt>
                <c:pt idx="345">
                  <c:v>38261</c:v>
                </c:pt>
                <c:pt idx="346">
                  <c:v>38292</c:v>
                </c:pt>
                <c:pt idx="347">
                  <c:v>38322</c:v>
                </c:pt>
                <c:pt idx="348">
                  <c:v>38353</c:v>
                </c:pt>
                <c:pt idx="349">
                  <c:v>38384</c:v>
                </c:pt>
                <c:pt idx="350">
                  <c:v>38412</c:v>
                </c:pt>
                <c:pt idx="351">
                  <c:v>38443</c:v>
                </c:pt>
                <c:pt idx="352">
                  <c:v>38473</c:v>
                </c:pt>
                <c:pt idx="353">
                  <c:v>38504</c:v>
                </c:pt>
                <c:pt idx="354">
                  <c:v>38534</c:v>
                </c:pt>
                <c:pt idx="355">
                  <c:v>38565</c:v>
                </c:pt>
                <c:pt idx="356">
                  <c:v>38596</c:v>
                </c:pt>
                <c:pt idx="357">
                  <c:v>38626</c:v>
                </c:pt>
                <c:pt idx="358">
                  <c:v>38657</c:v>
                </c:pt>
                <c:pt idx="359">
                  <c:v>38687</c:v>
                </c:pt>
                <c:pt idx="360">
                  <c:v>38718</c:v>
                </c:pt>
                <c:pt idx="361">
                  <c:v>38749</c:v>
                </c:pt>
                <c:pt idx="362">
                  <c:v>38777</c:v>
                </c:pt>
                <c:pt idx="363">
                  <c:v>38808</c:v>
                </c:pt>
                <c:pt idx="364">
                  <c:v>38838</c:v>
                </c:pt>
                <c:pt idx="365">
                  <c:v>38869</c:v>
                </c:pt>
                <c:pt idx="366">
                  <c:v>38899</c:v>
                </c:pt>
                <c:pt idx="367">
                  <c:v>38930</c:v>
                </c:pt>
                <c:pt idx="368">
                  <c:v>38961</c:v>
                </c:pt>
                <c:pt idx="369">
                  <c:v>38991</c:v>
                </c:pt>
                <c:pt idx="370">
                  <c:v>39022</c:v>
                </c:pt>
                <c:pt idx="371">
                  <c:v>39052</c:v>
                </c:pt>
                <c:pt idx="372">
                  <c:v>39083</c:v>
                </c:pt>
                <c:pt idx="373">
                  <c:v>39114</c:v>
                </c:pt>
                <c:pt idx="374">
                  <c:v>39142</c:v>
                </c:pt>
                <c:pt idx="375">
                  <c:v>39173</c:v>
                </c:pt>
                <c:pt idx="376">
                  <c:v>39203</c:v>
                </c:pt>
                <c:pt idx="377">
                  <c:v>39234</c:v>
                </c:pt>
                <c:pt idx="378">
                  <c:v>39264</c:v>
                </c:pt>
                <c:pt idx="379">
                  <c:v>39295</c:v>
                </c:pt>
                <c:pt idx="380">
                  <c:v>39326</c:v>
                </c:pt>
                <c:pt idx="381">
                  <c:v>39356</c:v>
                </c:pt>
                <c:pt idx="382">
                  <c:v>39387</c:v>
                </c:pt>
                <c:pt idx="383">
                  <c:v>39417</c:v>
                </c:pt>
                <c:pt idx="384">
                  <c:v>39448</c:v>
                </c:pt>
                <c:pt idx="385">
                  <c:v>39479</c:v>
                </c:pt>
                <c:pt idx="386">
                  <c:v>39508</c:v>
                </c:pt>
                <c:pt idx="387">
                  <c:v>39539</c:v>
                </c:pt>
                <c:pt idx="388">
                  <c:v>39569</c:v>
                </c:pt>
                <c:pt idx="389">
                  <c:v>39600</c:v>
                </c:pt>
                <c:pt idx="390">
                  <c:v>39630</c:v>
                </c:pt>
                <c:pt idx="391">
                  <c:v>39661</c:v>
                </c:pt>
                <c:pt idx="392">
                  <c:v>39692</c:v>
                </c:pt>
                <c:pt idx="393">
                  <c:v>39722</c:v>
                </c:pt>
                <c:pt idx="394">
                  <c:v>39753</c:v>
                </c:pt>
                <c:pt idx="395">
                  <c:v>39783</c:v>
                </c:pt>
                <c:pt idx="396">
                  <c:v>39814</c:v>
                </c:pt>
                <c:pt idx="397">
                  <c:v>39845</c:v>
                </c:pt>
                <c:pt idx="398">
                  <c:v>39873</c:v>
                </c:pt>
                <c:pt idx="399">
                  <c:v>39904</c:v>
                </c:pt>
                <c:pt idx="400">
                  <c:v>39934</c:v>
                </c:pt>
                <c:pt idx="401">
                  <c:v>39965</c:v>
                </c:pt>
                <c:pt idx="402">
                  <c:v>39995</c:v>
                </c:pt>
                <c:pt idx="403">
                  <c:v>40026</c:v>
                </c:pt>
                <c:pt idx="404">
                  <c:v>40057</c:v>
                </c:pt>
                <c:pt idx="405">
                  <c:v>40087</c:v>
                </c:pt>
                <c:pt idx="406">
                  <c:v>40118</c:v>
                </c:pt>
                <c:pt idx="407">
                  <c:v>40148</c:v>
                </c:pt>
                <c:pt idx="408">
                  <c:v>40179</c:v>
                </c:pt>
                <c:pt idx="409">
                  <c:v>40210</c:v>
                </c:pt>
                <c:pt idx="410">
                  <c:v>40238</c:v>
                </c:pt>
                <c:pt idx="411">
                  <c:v>40269</c:v>
                </c:pt>
                <c:pt idx="412">
                  <c:v>40299</c:v>
                </c:pt>
                <c:pt idx="413">
                  <c:v>40330</c:v>
                </c:pt>
                <c:pt idx="414">
                  <c:v>40360</c:v>
                </c:pt>
                <c:pt idx="415">
                  <c:v>40391</c:v>
                </c:pt>
                <c:pt idx="416">
                  <c:v>40422</c:v>
                </c:pt>
                <c:pt idx="417">
                  <c:v>40452</c:v>
                </c:pt>
                <c:pt idx="418">
                  <c:v>40483</c:v>
                </c:pt>
                <c:pt idx="419">
                  <c:v>40513</c:v>
                </c:pt>
                <c:pt idx="420">
                  <c:v>40544</c:v>
                </c:pt>
                <c:pt idx="421">
                  <c:v>40575</c:v>
                </c:pt>
                <c:pt idx="422">
                  <c:v>40603</c:v>
                </c:pt>
                <c:pt idx="423">
                  <c:v>40634</c:v>
                </c:pt>
                <c:pt idx="424">
                  <c:v>40664</c:v>
                </c:pt>
                <c:pt idx="425">
                  <c:v>40695</c:v>
                </c:pt>
                <c:pt idx="426">
                  <c:v>40725</c:v>
                </c:pt>
                <c:pt idx="427">
                  <c:v>40756</c:v>
                </c:pt>
                <c:pt idx="428">
                  <c:v>40787</c:v>
                </c:pt>
                <c:pt idx="429">
                  <c:v>40817</c:v>
                </c:pt>
                <c:pt idx="430">
                  <c:v>40848</c:v>
                </c:pt>
                <c:pt idx="431">
                  <c:v>40878</c:v>
                </c:pt>
                <c:pt idx="432">
                  <c:v>40909</c:v>
                </c:pt>
                <c:pt idx="433">
                  <c:v>40940</c:v>
                </c:pt>
                <c:pt idx="434">
                  <c:v>40969</c:v>
                </c:pt>
                <c:pt idx="435">
                  <c:v>41000</c:v>
                </c:pt>
                <c:pt idx="436">
                  <c:v>41030</c:v>
                </c:pt>
                <c:pt idx="437">
                  <c:v>41061</c:v>
                </c:pt>
                <c:pt idx="438">
                  <c:v>41091</c:v>
                </c:pt>
                <c:pt idx="439">
                  <c:v>41122</c:v>
                </c:pt>
                <c:pt idx="440">
                  <c:v>41153</c:v>
                </c:pt>
                <c:pt idx="441">
                  <c:v>41183</c:v>
                </c:pt>
                <c:pt idx="442">
                  <c:v>41214</c:v>
                </c:pt>
                <c:pt idx="443">
                  <c:v>41244</c:v>
                </c:pt>
                <c:pt idx="444">
                  <c:v>41275</c:v>
                </c:pt>
                <c:pt idx="445">
                  <c:v>41306</c:v>
                </c:pt>
                <c:pt idx="446">
                  <c:v>41334</c:v>
                </c:pt>
                <c:pt idx="447">
                  <c:v>41365</c:v>
                </c:pt>
                <c:pt idx="448">
                  <c:v>41395</c:v>
                </c:pt>
                <c:pt idx="449">
                  <c:v>41426</c:v>
                </c:pt>
                <c:pt idx="450">
                  <c:v>41456</c:v>
                </c:pt>
                <c:pt idx="451">
                  <c:v>41487</c:v>
                </c:pt>
                <c:pt idx="452">
                  <c:v>41518</c:v>
                </c:pt>
                <c:pt idx="453">
                  <c:v>41548</c:v>
                </c:pt>
                <c:pt idx="454">
                  <c:v>41579</c:v>
                </c:pt>
                <c:pt idx="455">
                  <c:v>41609</c:v>
                </c:pt>
                <c:pt idx="456">
                  <c:v>41640</c:v>
                </c:pt>
                <c:pt idx="457">
                  <c:v>41671</c:v>
                </c:pt>
                <c:pt idx="458">
                  <c:v>41699</c:v>
                </c:pt>
                <c:pt idx="459">
                  <c:v>41730</c:v>
                </c:pt>
                <c:pt idx="460">
                  <c:v>41760</c:v>
                </c:pt>
                <c:pt idx="461">
                  <c:v>41791</c:v>
                </c:pt>
                <c:pt idx="462">
                  <c:v>41821</c:v>
                </c:pt>
                <c:pt idx="463">
                  <c:v>41852</c:v>
                </c:pt>
                <c:pt idx="464">
                  <c:v>41883</c:v>
                </c:pt>
                <c:pt idx="465">
                  <c:v>41913</c:v>
                </c:pt>
                <c:pt idx="466">
                  <c:v>41944</c:v>
                </c:pt>
                <c:pt idx="467">
                  <c:v>41974</c:v>
                </c:pt>
                <c:pt idx="468">
                  <c:v>42005</c:v>
                </c:pt>
                <c:pt idx="469">
                  <c:v>42036</c:v>
                </c:pt>
                <c:pt idx="470">
                  <c:v>42064</c:v>
                </c:pt>
                <c:pt idx="471">
                  <c:v>42095</c:v>
                </c:pt>
                <c:pt idx="472">
                  <c:v>42125</c:v>
                </c:pt>
                <c:pt idx="473">
                  <c:v>42156</c:v>
                </c:pt>
                <c:pt idx="474">
                  <c:v>42186</c:v>
                </c:pt>
                <c:pt idx="475">
                  <c:v>42217</c:v>
                </c:pt>
                <c:pt idx="476">
                  <c:v>42248</c:v>
                </c:pt>
                <c:pt idx="477">
                  <c:v>42278</c:v>
                </c:pt>
                <c:pt idx="478">
                  <c:v>42309</c:v>
                </c:pt>
                <c:pt idx="479">
                  <c:v>42339</c:v>
                </c:pt>
                <c:pt idx="480">
                  <c:v>42370</c:v>
                </c:pt>
                <c:pt idx="481">
                  <c:v>42401</c:v>
                </c:pt>
                <c:pt idx="482">
                  <c:v>42430</c:v>
                </c:pt>
                <c:pt idx="483">
                  <c:v>42461</c:v>
                </c:pt>
                <c:pt idx="484">
                  <c:v>42491</c:v>
                </c:pt>
                <c:pt idx="485">
                  <c:v>42522</c:v>
                </c:pt>
                <c:pt idx="486">
                  <c:v>42552</c:v>
                </c:pt>
                <c:pt idx="487">
                  <c:v>42583</c:v>
                </c:pt>
                <c:pt idx="488">
                  <c:v>42614</c:v>
                </c:pt>
                <c:pt idx="489">
                  <c:v>42644</c:v>
                </c:pt>
                <c:pt idx="490">
                  <c:v>42675</c:v>
                </c:pt>
                <c:pt idx="491">
                  <c:v>42705</c:v>
                </c:pt>
                <c:pt idx="492">
                  <c:v>42736</c:v>
                </c:pt>
                <c:pt idx="493">
                  <c:v>42767</c:v>
                </c:pt>
                <c:pt idx="494">
                  <c:v>42795</c:v>
                </c:pt>
                <c:pt idx="495">
                  <c:v>42826</c:v>
                </c:pt>
                <c:pt idx="496">
                  <c:v>42856</c:v>
                </c:pt>
                <c:pt idx="497">
                  <c:v>42887</c:v>
                </c:pt>
                <c:pt idx="498">
                  <c:v>42917</c:v>
                </c:pt>
                <c:pt idx="499">
                  <c:v>42948</c:v>
                </c:pt>
                <c:pt idx="500">
                  <c:v>42979</c:v>
                </c:pt>
                <c:pt idx="501">
                  <c:v>43009</c:v>
                </c:pt>
                <c:pt idx="502">
                  <c:v>43040</c:v>
                </c:pt>
                <c:pt idx="503">
                  <c:v>43070</c:v>
                </c:pt>
                <c:pt idx="504">
                  <c:v>43101</c:v>
                </c:pt>
                <c:pt idx="505">
                  <c:v>43132</c:v>
                </c:pt>
                <c:pt idx="506">
                  <c:v>43160</c:v>
                </c:pt>
                <c:pt idx="507">
                  <c:v>43191</c:v>
                </c:pt>
                <c:pt idx="508">
                  <c:v>43221</c:v>
                </c:pt>
                <c:pt idx="509">
                  <c:v>43252</c:v>
                </c:pt>
                <c:pt idx="510">
                  <c:v>43282</c:v>
                </c:pt>
                <c:pt idx="511">
                  <c:v>43313</c:v>
                </c:pt>
                <c:pt idx="512">
                  <c:v>43344</c:v>
                </c:pt>
                <c:pt idx="513">
                  <c:v>43374</c:v>
                </c:pt>
                <c:pt idx="514">
                  <c:v>43405</c:v>
                </c:pt>
                <c:pt idx="515">
                  <c:v>43435</c:v>
                </c:pt>
                <c:pt idx="516">
                  <c:v>43466</c:v>
                </c:pt>
                <c:pt idx="517">
                  <c:v>43497</c:v>
                </c:pt>
                <c:pt idx="518">
                  <c:v>43525</c:v>
                </c:pt>
                <c:pt idx="519">
                  <c:v>43556</c:v>
                </c:pt>
                <c:pt idx="520">
                  <c:v>43586</c:v>
                </c:pt>
                <c:pt idx="521">
                  <c:v>43617</c:v>
                </c:pt>
                <c:pt idx="522">
                  <c:v>43647</c:v>
                </c:pt>
                <c:pt idx="523">
                  <c:v>43678</c:v>
                </c:pt>
                <c:pt idx="524">
                  <c:v>43709</c:v>
                </c:pt>
                <c:pt idx="525">
                  <c:v>43739</c:v>
                </c:pt>
                <c:pt idx="526">
                  <c:v>43770</c:v>
                </c:pt>
                <c:pt idx="527">
                  <c:v>43800</c:v>
                </c:pt>
                <c:pt idx="528">
                  <c:v>43831</c:v>
                </c:pt>
                <c:pt idx="529">
                  <c:v>43862</c:v>
                </c:pt>
                <c:pt idx="530">
                  <c:v>43891</c:v>
                </c:pt>
                <c:pt idx="531">
                  <c:v>43922</c:v>
                </c:pt>
                <c:pt idx="532">
                  <c:v>43952</c:v>
                </c:pt>
                <c:pt idx="533">
                  <c:v>43983</c:v>
                </c:pt>
                <c:pt idx="534">
                  <c:v>44013</c:v>
                </c:pt>
                <c:pt idx="535">
                  <c:v>44044</c:v>
                </c:pt>
                <c:pt idx="536">
                  <c:v>44075</c:v>
                </c:pt>
                <c:pt idx="537">
                  <c:v>44105</c:v>
                </c:pt>
                <c:pt idx="538">
                  <c:v>44136</c:v>
                </c:pt>
                <c:pt idx="539">
                  <c:v>44166</c:v>
                </c:pt>
                <c:pt idx="540">
                  <c:v>44197</c:v>
                </c:pt>
                <c:pt idx="541">
                  <c:v>44228</c:v>
                </c:pt>
                <c:pt idx="542">
                  <c:v>44256</c:v>
                </c:pt>
                <c:pt idx="543">
                  <c:v>44287</c:v>
                </c:pt>
                <c:pt idx="544">
                  <c:v>44317</c:v>
                </c:pt>
                <c:pt idx="545">
                  <c:v>44348</c:v>
                </c:pt>
                <c:pt idx="546">
                  <c:v>44378</c:v>
                </c:pt>
                <c:pt idx="547">
                  <c:v>44409</c:v>
                </c:pt>
                <c:pt idx="548">
                  <c:v>44440</c:v>
                </c:pt>
              </c:numCache>
            </c:numRef>
          </c:cat>
          <c:val>
            <c:numRef>
              <c:f>Graph!$L$2:$L$550</c:f>
              <c:numCache>
                <c:formatCode>General</c:formatCode>
                <c:ptCount val="549"/>
                <c:pt idx="48" formatCode="0%">
                  <c:v>0.18</c:v>
                </c:pt>
                <c:pt idx="49" formatCode="0%">
                  <c:v>0.18</c:v>
                </c:pt>
                <c:pt idx="50" formatCode="0%">
                  <c:v>0.18</c:v>
                </c:pt>
                <c:pt idx="51" formatCode="0%">
                  <c:v>0.18</c:v>
                </c:pt>
                <c:pt idx="52" formatCode="0%">
                  <c:v>0.18</c:v>
                </c:pt>
                <c:pt idx="53" formatCode="0%">
                  <c:v>0.18</c:v>
                </c:pt>
                <c:pt idx="54" formatCode="0%">
                  <c:v>0.18</c:v>
                </c:pt>
                <c:pt idx="66" formatCode="0%">
                  <c:v>0.18</c:v>
                </c:pt>
                <c:pt idx="67" formatCode="0%">
                  <c:v>0.18</c:v>
                </c:pt>
                <c:pt idx="68" formatCode="0%">
                  <c:v>0.18</c:v>
                </c:pt>
                <c:pt idx="69" formatCode="0%">
                  <c:v>0.18</c:v>
                </c:pt>
                <c:pt idx="70" formatCode="0%">
                  <c:v>0.18</c:v>
                </c:pt>
                <c:pt idx="71" formatCode="0%">
                  <c:v>0.18</c:v>
                </c:pt>
                <c:pt idx="72" formatCode="0%">
                  <c:v>0.18</c:v>
                </c:pt>
                <c:pt idx="73" formatCode="0%">
                  <c:v>0.18</c:v>
                </c:pt>
                <c:pt idx="74" formatCode="0%">
                  <c:v>0.18</c:v>
                </c:pt>
                <c:pt idx="75" formatCode="0%">
                  <c:v>0.18</c:v>
                </c:pt>
                <c:pt idx="76" formatCode="0%">
                  <c:v>0.18</c:v>
                </c:pt>
                <c:pt idx="77" formatCode="0%">
                  <c:v>0.18</c:v>
                </c:pt>
                <c:pt idx="78" formatCode="0%">
                  <c:v>0.18</c:v>
                </c:pt>
                <c:pt idx="79" formatCode="0%">
                  <c:v>0.18</c:v>
                </c:pt>
                <c:pt idx="80" formatCode="0%">
                  <c:v>0.18</c:v>
                </c:pt>
                <c:pt idx="81" formatCode="0%">
                  <c:v>0.18</c:v>
                </c:pt>
                <c:pt idx="82" formatCode="0%">
                  <c:v>0.18</c:v>
                </c:pt>
                <c:pt idx="174" formatCode="0%">
                  <c:v>0.18</c:v>
                </c:pt>
                <c:pt idx="175" formatCode="0%">
                  <c:v>0.18</c:v>
                </c:pt>
                <c:pt idx="176" formatCode="0%">
                  <c:v>0.18</c:v>
                </c:pt>
                <c:pt idx="177" formatCode="0%">
                  <c:v>0.18</c:v>
                </c:pt>
                <c:pt idx="178" formatCode="0%">
                  <c:v>0.18</c:v>
                </c:pt>
                <c:pt idx="179" formatCode="0%">
                  <c:v>0.18</c:v>
                </c:pt>
                <c:pt idx="180" formatCode="0%">
                  <c:v>0.18</c:v>
                </c:pt>
                <c:pt idx="181" formatCode="0%">
                  <c:v>0.18</c:v>
                </c:pt>
                <c:pt idx="182" formatCode="0%">
                  <c:v>0.18</c:v>
                </c:pt>
                <c:pt idx="302" formatCode="0%">
                  <c:v>0.18</c:v>
                </c:pt>
                <c:pt idx="303" formatCode="0%">
                  <c:v>0.18</c:v>
                </c:pt>
                <c:pt idx="304" formatCode="0%">
                  <c:v>0.18</c:v>
                </c:pt>
                <c:pt idx="305" formatCode="0%">
                  <c:v>0.18</c:v>
                </c:pt>
                <c:pt idx="306" formatCode="0%">
                  <c:v>0.18</c:v>
                </c:pt>
                <c:pt idx="307" formatCode="0%">
                  <c:v>0.18</c:v>
                </c:pt>
                <c:pt idx="308" formatCode="0%">
                  <c:v>0.18</c:v>
                </c:pt>
                <c:pt idx="309" formatCode="0%">
                  <c:v>0.18</c:v>
                </c:pt>
                <c:pt idx="310" formatCode="0%">
                  <c:v>0.18</c:v>
                </c:pt>
                <c:pt idx="383" formatCode="0%">
                  <c:v>0.18</c:v>
                </c:pt>
                <c:pt idx="384" formatCode="0%">
                  <c:v>0.18</c:v>
                </c:pt>
                <c:pt idx="385" formatCode="0%">
                  <c:v>0.18</c:v>
                </c:pt>
                <c:pt idx="386" formatCode="0%">
                  <c:v>0.18</c:v>
                </c:pt>
                <c:pt idx="387" formatCode="0%">
                  <c:v>0.18</c:v>
                </c:pt>
                <c:pt idx="388" formatCode="0%">
                  <c:v>0.18</c:v>
                </c:pt>
                <c:pt idx="389" formatCode="0%">
                  <c:v>0.18</c:v>
                </c:pt>
                <c:pt idx="390" formatCode="0%">
                  <c:v>0.18</c:v>
                </c:pt>
                <c:pt idx="391" formatCode="0%">
                  <c:v>0.18</c:v>
                </c:pt>
                <c:pt idx="392" formatCode="0%">
                  <c:v>0.18</c:v>
                </c:pt>
                <c:pt idx="393" formatCode="0%">
                  <c:v>0.18</c:v>
                </c:pt>
                <c:pt idx="394" formatCode="0%">
                  <c:v>0.18</c:v>
                </c:pt>
                <c:pt idx="395" formatCode="0%">
                  <c:v>0.18</c:v>
                </c:pt>
                <c:pt idx="396" formatCode="0%">
                  <c:v>0.18</c:v>
                </c:pt>
                <c:pt idx="397" formatCode="0%">
                  <c:v>0.18</c:v>
                </c:pt>
                <c:pt idx="398" formatCode="0%">
                  <c:v>0.18</c:v>
                </c:pt>
                <c:pt idx="399" formatCode="0%">
                  <c:v>0.18</c:v>
                </c:pt>
                <c:pt idx="400" formatCode="0%">
                  <c:v>0.18</c:v>
                </c:pt>
                <c:pt idx="401" formatCode="0%">
                  <c:v>0.18</c:v>
                </c:pt>
                <c:pt idx="529" formatCode="0%">
                  <c:v>0.18</c:v>
                </c:pt>
                <c:pt idx="530" formatCode="0%">
                  <c:v>0.18</c:v>
                </c:pt>
                <c:pt idx="531" formatCode="0%">
                  <c:v>0.18</c:v>
                </c:pt>
              </c:numCache>
            </c:numRef>
          </c:val>
          <c:extLst>
            <c:ext xmlns:c16="http://schemas.microsoft.com/office/drawing/2014/chart" uri="{C3380CC4-5D6E-409C-BE32-E72D297353CC}">
              <c16:uniqueId val="{00000000-A988-4CEB-B9D9-00ACD7517749}"/>
            </c:ext>
          </c:extLst>
        </c:ser>
        <c:dLbls>
          <c:showLegendKey val="0"/>
          <c:showVal val="0"/>
          <c:showCatName val="0"/>
          <c:showSerName val="0"/>
          <c:showPercent val="0"/>
          <c:showBubbleSize val="0"/>
        </c:dLbls>
        <c:gapWidth val="0"/>
        <c:axId val="1026034816"/>
        <c:axId val="1026026496"/>
      </c:barChart>
      <c:lineChart>
        <c:grouping val="standard"/>
        <c:varyColors val="0"/>
        <c:ser>
          <c:idx val="7"/>
          <c:order val="1"/>
          <c:tx>
            <c:v>United States</c:v>
          </c:tx>
          <c:spPr>
            <a:ln w="28575" cap="rnd">
              <a:solidFill>
                <a:srgbClr val="FF0000"/>
              </a:solidFill>
              <a:round/>
            </a:ln>
            <a:effectLst/>
          </c:spPr>
          <c:marker>
            <c:symbol val="none"/>
          </c:marker>
          <c:dLbls>
            <c:dLbl>
              <c:idx val="548"/>
              <c:layout>
                <c:manualLayout>
                  <c:x val="2.2191612164707891E-3"/>
                  <c:y val="6.6005889568942948E-3"/>
                </c:manualLayout>
              </c:layout>
              <c:tx>
                <c:rich>
                  <a:bodyPr/>
                  <a:lstStyle/>
                  <a:p>
                    <a:fld id="{B80C8D25-2FE5-4223-8A8F-195083AA2EDB}" type="SERIESNAME">
                      <a:rPr lang="en-US">
                        <a:solidFill>
                          <a:schemeClr val="tx1"/>
                        </a:solidFill>
                        <a:latin typeface="Tw Cen MT" panose="020B0602020104020603" pitchFamily="34" charset="0"/>
                      </a:rPr>
                      <a:pPr/>
                      <a:t>[SERIES NAME]</a:t>
                    </a:fld>
                    <a:r>
                      <a:rPr lang="en-US" baseline="0">
                        <a:solidFill>
                          <a:schemeClr val="tx1"/>
                        </a:solidFill>
                        <a:latin typeface="Tw Cen MT" panose="020B0602020104020603" pitchFamily="34" charset="0"/>
                      </a:rPr>
                      <a:t>, </a:t>
                    </a:r>
                    <a:fld id="{A1FE4DB7-F3BC-4D37-9F2C-BA22972FD6E8}" type="VALUE">
                      <a:rPr lang="en-US" baseline="0">
                        <a:solidFill>
                          <a:schemeClr val="tx1"/>
                        </a:solidFill>
                        <a:latin typeface="Tw Cen MT" panose="020B0602020104020603" pitchFamily="34" charset="0"/>
                      </a:rPr>
                      <a:pPr/>
                      <a:t>[VALUE]</a:t>
                    </a:fld>
                    <a:endParaRPr lang="en-US" baseline="0">
                      <a:solidFill>
                        <a:schemeClr val="tx1"/>
                      </a:solidFill>
                      <a:latin typeface="Tw Cen MT" panose="020B0602020104020603" pitchFamily="34" charset="0"/>
                    </a:endParaRPr>
                  </a:p>
                </c:rich>
              </c:tx>
              <c:showLegendKey val="0"/>
              <c:showVal val="1"/>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988-4CEB-B9D9-00ACD7517749}"/>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Graph!$C$2:$C$550</c:f>
              <c:numCache>
                <c:formatCode>[$-409]mmm\-yy;@</c:formatCode>
                <c:ptCount val="549"/>
                <c:pt idx="0">
                  <c:v>27760</c:v>
                </c:pt>
                <c:pt idx="1">
                  <c:v>27791</c:v>
                </c:pt>
                <c:pt idx="2">
                  <c:v>27820</c:v>
                </c:pt>
                <c:pt idx="3">
                  <c:v>27851</c:v>
                </c:pt>
                <c:pt idx="4">
                  <c:v>27881</c:v>
                </c:pt>
                <c:pt idx="5">
                  <c:v>27912</c:v>
                </c:pt>
                <c:pt idx="6">
                  <c:v>27942</c:v>
                </c:pt>
                <c:pt idx="7">
                  <c:v>27973</c:v>
                </c:pt>
                <c:pt idx="8">
                  <c:v>28004</c:v>
                </c:pt>
                <c:pt idx="9">
                  <c:v>28034</c:v>
                </c:pt>
                <c:pt idx="10">
                  <c:v>28065</c:v>
                </c:pt>
                <c:pt idx="11">
                  <c:v>28095</c:v>
                </c:pt>
                <c:pt idx="12">
                  <c:v>28126</c:v>
                </c:pt>
                <c:pt idx="13">
                  <c:v>28157</c:v>
                </c:pt>
                <c:pt idx="14">
                  <c:v>28185</c:v>
                </c:pt>
                <c:pt idx="15">
                  <c:v>28216</c:v>
                </c:pt>
                <c:pt idx="16">
                  <c:v>28246</c:v>
                </c:pt>
                <c:pt idx="17">
                  <c:v>28277</c:v>
                </c:pt>
                <c:pt idx="18">
                  <c:v>28307</c:v>
                </c:pt>
                <c:pt idx="19">
                  <c:v>28338</c:v>
                </c:pt>
                <c:pt idx="20">
                  <c:v>28369</c:v>
                </c:pt>
                <c:pt idx="21">
                  <c:v>28399</c:v>
                </c:pt>
                <c:pt idx="22">
                  <c:v>28430</c:v>
                </c:pt>
                <c:pt idx="23">
                  <c:v>28460</c:v>
                </c:pt>
                <c:pt idx="24">
                  <c:v>28491</c:v>
                </c:pt>
                <c:pt idx="25">
                  <c:v>28522</c:v>
                </c:pt>
                <c:pt idx="26">
                  <c:v>28550</c:v>
                </c:pt>
                <c:pt idx="27">
                  <c:v>28581</c:v>
                </c:pt>
                <c:pt idx="28">
                  <c:v>28611</c:v>
                </c:pt>
                <c:pt idx="29">
                  <c:v>28642</c:v>
                </c:pt>
                <c:pt idx="30">
                  <c:v>28672</c:v>
                </c:pt>
                <c:pt idx="31">
                  <c:v>28703</c:v>
                </c:pt>
                <c:pt idx="32">
                  <c:v>28734</c:v>
                </c:pt>
                <c:pt idx="33">
                  <c:v>28764</c:v>
                </c:pt>
                <c:pt idx="34">
                  <c:v>28795</c:v>
                </c:pt>
                <c:pt idx="35">
                  <c:v>28825</c:v>
                </c:pt>
                <c:pt idx="36">
                  <c:v>28856</c:v>
                </c:pt>
                <c:pt idx="37">
                  <c:v>28887</c:v>
                </c:pt>
                <c:pt idx="38">
                  <c:v>28915</c:v>
                </c:pt>
                <c:pt idx="39">
                  <c:v>28946</c:v>
                </c:pt>
                <c:pt idx="40">
                  <c:v>28976</c:v>
                </c:pt>
                <c:pt idx="41">
                  <c:v>29007</c:v>
                </c:pt>
                <c:pt idx="42">
                  <c:v>29037</c:v>
                </c:pt>
                <c:pt idx="43">
                  <c:v>29068</c:v>
                </c:pt>
                <c:pt idx="44">
                  <c:v>29099</c:v>
                </c:pt>
                <c:pt idx="45">
                  <c:v>29129</c:v>
                </c:pt>
                <c:pt idx="46">
                  <c:v>29160</c:v>
                </c:pt>
                <c:pt idx="47">
                  <c:v>29190</c:v>
                </c:pt>
                <c:pt idx="48">
                  <c:v>29221</c:v>
                </c:pt>
                <c:pt idx="49">
                  <c:v>29252</c:v>
                </c:pt>
                <c:pt idx="50">
                  <c:v>29281</c:v>
                </c:pt>
                <c:pt idx="51">
                  <c:v>29312</c:v>
                </c:pt>
                <c:pt idx="52">
                  <c:v>29342</c:v>
                </c:pt>
                <c:pt idx="53">
                  <c:v>29373</c:v>
                </c:pt>
                <c:pt idx="54">
                  <c:v>29403</c:v>
                </c:pt>
                <c:pt idx="55">
                  <c:v>29434</c:v>
                </c:pt>
                <c:pt idx="56">
                  <c:v>29465</c:v>
                </c:pt>
                <c:pt idx="57">
                  <c:v>29495</c:v>
                </c:pt>
                <c:pt idx="58">
                  <c:v>29526</c:v>
                </c:pt>
                <c:pt idx="59">
                  <c:v>29556</c:v>
                </c:pt>
                <c:pt idx="60">
                  <c:v>29587</c:v>
                </c:pt>
                <c:pt idx="61">
                  <c:v>29618</c:v>
                </c:pt>
                <c:pt idx="62">
                  <c:v>29646</c:v>
                </c:pt>
                <c:pt idx="63">
                  <c:v>29677</c:v>
                </c:pt>
                <c:pt idx="64">
                  <c:v>29707</c:v>
                </c:pt>
                <c:pt idx="65">
                  <c:v>29738</c:v>
                </c:pt>
                <c:pt idx="66">
                  <c:v>29768</c:v>
                </c:pt>
                <c:pt idx="67">
                  <c:v>29799</c:v>
                </c:pt>
                <c:pt idx="68">
                  <c:v>29830</c:v>
                </c:pt>
                <c:pt idx="69">
                  <c:v>29860</c:v>
                </c:pt>
                <c:pt idx="70">
                  <c:v>29891</c:v>
                </c:pt>
                <c:pt idx="71">
                  <c:v>29921</c:v>
                </c:pt>
                <c:pt idx="72">
                  <c:v>29952</c:v>
                </c:pt>
                <c:pt idx="73">
                  <c:v>29983</c:v>
                </c:pt>
                <c:pt idx="74">
                  <c:v>30011</c:v>
                </c:pt>
                <c:pt idx="75">
                  <c:v>30042</c:v>
                </c:pt>
                <c:pt idx="76">
                  <c:v>30072</c:v>
                </c:pt>
                <c:pt idx="77">
                  <c:v>30103</c:v>
                </c:pt>
                <c:pt idx="78">
                  <c:v>30133</c:v>
                </c:pt>
                <c:pt idx="79">
                  <c:v>30164</c:v>
                </c:pt>
                <c:pt idx="80">
                  <c:v>30195</c:v>
                </c:pt>
                <c:pt idx="81">
                  <c:v>30225</c:v>
                </c:pt>
                <c:pt idx="82">
                  <c:v>30256</c:v>
                </c:pt>
                <c:pt idx="83">
                  <c:v>30286</c:v>
                </c:pt>
                <c:pt idx="84">
                  <c:v>30317</c:v>
                </c:pt>
                <c:pt idx="85">
                  <c:v>30348</c:v>
                </c:pt>
                <c:pt idx="86">
                  <c:v>30376</c:v>
                </c:pt>
                <c:pt idx="87">
                  <c:v>30407</c:v>
                </c:pt>
                <c:pt idx="88">
                  <c:v>30437</c:v>
                </c:pt>
                <c:pt idx="89">
                  <c:v>30468</c:v>
                </c:pt>
                <c:pt idx="90">
                  <c:v>30498</c:v>
                </c:pt>
                <c:pt idx="91">
                  <c:v>30529</c:v>
                </c:pt>
                <c:pt idx="92">
                  <c:v>30560</c:v>
                </c:pt>
                <c:pt idx="93">
                  <c:v>30590</c:v>
                </c:pt>
                <c:pt idx="94">
                  <c:v>30621</c:v>
                </c:pt>
                <c:pt idx="95">
                  <c:v>30651</c:v>
                </c:pt>
                <c:pt idx="96">
                  <c:v>30682</c:v>
                </c:pt>
                <c:pt idx="97">
                  <c:v>30713</c:v>
                </c:pt>
                <c:pt idx="98">
                  <c:v>30742</c:v>
                </c:pt>
                <c:pt idx="99">
                  <c:v>30773</c:v>
                </c:pt>
                <c:pt idx="100">
                  <c:v>30803</c:v>
                </c:pt>
                <c:pt idx="101">
                  <c:v>30834</c:v>
                </c:pt>
                <c:pt idx="102">
                  <c:v>30864</c:v>
                </c:pt>
                <c:pt idx="103">
                  <c:v>30895</c:v>
                </c:pt>
                <c:pt idx="104">
                  <c:v>30926</c:v>
                </c:pt>
                <c:pt idx="105">
                  <c:v>30956</c:v>
                </c:pt>
                <c:pt idx="106">
                  <c:v>30987</c:v>
                </c:pt>
                <c:pt idx="107">
                  <c:v>31017</c:v>
                </c:pt>
                <c:pt idx="108">
                  <c:v>31048</c:v>
                </c:pt>
                <c:pt idx="109">
                  <c:v>31079</c:v>
                </c:pt>
                <c:pt idx="110">
                  <c:v>31107</c:v>
                </c:pt>
                <c:pt idx="111">
                  <c:v>31138</c:v>
                </c:pt>
                <c:pt idx="112">
                  <c:v>31168</c:v>
                </c:pt>
                <c:pt idx="113">
                  <c:v>31199</c:v>
                </c:pt>
                <c:pt idx="114">
                  <c:v>31229</c:v>
                </c:pt>
                <c:pt idx="115">
                  <c:v>31260</c:v>
                </c:pt>
                <c:pt idx="116">
                  <c:v>31291</c:v>
                </c:pt>
                <c:pt idx="117">
                  <c:v>31321</c:v>
                </c:pt>
                <c:pt idx="118">
                  <c:v>31352</c:v>
                </c:pt>
                <c:pt idx="119">
                  <c:v>31382</c:v>
                </c:pt>
                <c:pt idx="120">
                  <c:v>31413</c:v>
                </c:pt>
                <c:pt idx="121">
                  <c:v>31444</c:v>
                </c:pt>
                <c:pt idx="122">
                  <c:v>31472</c:v>
                </c:pt>
                <c:pt idx="123">
                  <c:v>31503</c:v>
                </c:pt>
                <c:pt idx="124">
                  <c:v>31533</c:v>
                </c:pt>
                <c:pt idx="125">
                  <c:v>31564</c:v>
                </c:pt>
                <c:pt idx="126">
                  <c:v>31594</c:v>
                </c:pt>
                <c:pt idx="127">
                  <c:v>31625</c:v>
                </c:pt>
                <c:pt idx="128">
                  <c:v>31656</c:v>
                </c:pt>
                <c:pt idx="129">
                  <c:v>31686</c:v>
                </c:pt>
                <c:pt idx="130">
                  <c:v>31717</c:v>
                </c:pt>
                <c:pt idx="131">
                  <c:v>31747</c:v>
                </c:pt>
                <c:pt idx="132">
                  <c:v>31778</c:v>
                </c:pt>
                <c:pt idx="133">
                  <c:v>31809</c:v>
                </c:pt>
                <c:pt idx="134">
                  <c:v>31837</c:v>
                </c:pt>
                <c:pt idx="135">
                  <c:v>31868</c:v>
                </c:pt>
                <c:pt idx="136">
                  <c:v>31898</c:v>
                </c:pt>
                <c:pt idx="137">
                  <c:v>31929</c:v>
                </c:pt>
                <c:pt idx="138">
                  <c:v>31959</c:v>
                </c:pt>
                <c:pt idx="139">
                  <c:v>31990</c:v>
                </c:pt>
                <c:pt idx="140">
                  <c:v>32021</c:v>
                </c:pt>
                <c:pt idx="141">
                  <c:v>32051</c:v>
                </c:pt>
                <c:pt idx="142">
                  <c:v>32082</c:v>
                </c:pt>
                <c:pt idx="143">
                  <c:v>32112</c:v>
                </c:pt>
                <c:pt idx="144">
                  <c:v>32143</c:v>
                </c:pt>
                <c:pt idx="145">
                  <c:v>32174</c:v>
                </c:pt>
                <c:pt idx="146">
                  <c:v>32203</c:v>
                </c:pt>
                <c:pt idx="147">
                  <c:v>32234</c:v>
                </c:pt>
                <c:pt idx="148">
                  <c:v>32264</c:v>
                </c:pt>
                <c:pt idx="149">
                  <c:v>32295</c:v>
                </c:pt>
                <c:pt idx="150">
                  <c:v>32325</c:v>
                </c:pt>
                <c:pt idx="151">
                  <c:v>32356</c:v>
                </c:pt>
                <c:pt idx="152">
                  <c:v>32387</c:v>
                </c:pt>
                <c:pt idx="153">
                  <c:v>32417</c:v>
                </c:pt>
                <c:pt idx="154">
                  <c:v>32448</c:v>
                </c:pt>
                <c:pt idx="155">
                  <c:v>32478</c:v>
                </c:pt>
                <c:pt idx="156">
                  <c:v>32509</c:v>
                </c:pt>
                <c:pt idx="157">
                  <c:v>32540</c:v>
                </c:pt>
                <c:pt idx="158">
                  <c:v>32568</c:v>
                </c:pt>
                <c:pt idx="159">
                  <c:v>32599</c:v>
                </c:pt>
                <c:pt idx="160">
                  <c:v>32629</c:v>
                </c:pt>
                <c:pt idx="161">
                  <c:v>32660</c:v>
                </c:pt>
                <c:pt idx="162">
                  <c:v>32690</c:v>
                </c:pt>
                <c:pt idx="163">
                  <c:v>32721</c:v>
                </c:pt>
                <c:pt idx="164">
                  <c:v>32752</c:v>
                </c:pt>
                <c:pt idx="165">
                  <c:v>32782</c:v>
                </c:pt>
                <c:pt idx="166">
                  <c:v>32813</c:v>
                </c:pt>
                <c:pt idx="167">
                  <c:v>32843</c:v>
                </c:pt>
                <c:pt idx="168">
                  <c:v>32874</c:v>
                </c:pt>
                <c:pt idx="169">
                  <c:v>32905</c:v>
                </c:pt>
                <c:pt idx="170">
                  <c:v>32933</c:v>
                </c:pt>
                <c:pt idx="171">
                  <c:v>32964</c:v>
                </c:pt>
                <c:pt idx="172">
                  <c:v>32994</c:v>
                </c:pt>
                <c:pt idx="173">
                  <c:v>33025</c:v>
                </c:pt>
                <c:pt idx="174">
                  <c:v>33055</c:v>
                </c:pt>
                <c:pt idx="175">
                  <c:v>33086</c:v>
                </c:pt>
                <c:pt idx="176">
                  <c:v>33117</c:v>
                </c:pt>
                <c:pt idx="177">
                  <c:v>33147</c:v>
                </c:pt>
                <c:pt idx="178">
                  <c:v>33178</c:v>
                </c:pt>
                <c:pt idx="179">
                  <c:v>33208</c:v>
                </c:pt>
                <c:pt idx="180">
                  <c:v>33239</c:v>
                </c:pt>
                <c:pt idx="181">
                  <c:v>33270</c:v>
                </c:pt>
                <c:pt idx="182">
                  <c:v>33298</c:v>
                </c:pt>
                <c:pt idx="183">
                  <c:v>33329</c:v>
                </c:pt>
                <c:pt idx="184">
                  <c:v>33359</c:v>
                </c:pt>
                <c:pt idx="185">
                  <c:v>33390</c:v>
                </c:pt>
                <c:pt idx="186">
                  <c:v>33420</c:v>
                </c:pt>
                <c:pt idx="187">
                  <c:v>33451</c:v>
                </c:pt>
                <c:pt idx="188">
                  <c:v>33482</c:v>
                </c:pt>
                <c:pt idx="189">
                  <c:v>33512</c:v>
                </c:pt>
                <c:pt idx="190">
                  <c:v>33543</c:v>
                </c:pt>
                <c:pt idx="191">
                  <c:v>33573</c:v>
                </c:pt>
                <c:pt idx="192">
                  <c:v>33604</c:v>
                </c:pt>
                <c:pt idx="193">
                  <c:v>33635</c:v>
                </c:pt>
                <c:pt idx="194">
                  <c:v>33664</c:v>
                </c:pt>
                <c:pt idx="195">
                  <c:v>33695</c:v>
                </c:pt>
                <c:pt idx="196">
                  <c:v>33725</c:v>
                </c:pt>
                <c:pt idx="197">
                  <c:v>33756</c:v>
                </c:pt>
                <c:pt idx="198">
                  <c:v>33786</c:v>
                </c:pt>
                <c:pt idx="199">
                  <c:v>33817</c:v>
                </c:pt>
                <c:pt idx="200">
                  <c:v>33848</c:v>
                </c:pt>
                <c:pt idx="201">
                  <c:v>33878</c:v>
                </c:pt>
                <c:pt idx="202">
                  <c:v>33909</c:v>
                </c:pt>
                <c:pt idx="203">
                  <c:v>33939</c:v>
                </c:pt>
                <c:pt idx="204">
                  <c:v>33970</c:v>
                </c:pt>
                <c:pt idx="205">
                  <c:v>34001</c:v>
                </c:pt>
                <c:pt idx="206">
                  <c:v>34029</c:v>
                </c:pt>
                <c:pt idx="207">
                  <c:v>34060</c:v>
                </c:pt>
                <c:pt idx="208">
                  <c:v>34090</c:v>
                </c:pt>
                <c:pt idx="209">
                  <c:v>34121</c:v>
                </c:pt>
                <c:pt idx="210">
                  <c:v>34151</c:v>
                </c:pt>
                <c:pt idx="211">
                  <c:v>34182</c:v>
                </c:pt>
                <c:pt idx="212">
                  <c:v>34213</c:v>
                </c:pt>
                <c:pt idx="213">
                  <c:v>34243</c:v>
                </c:pt>
                <c:pt idx="214">
                  <c:v>34274</c:v>
                </c:pt>
                <c:pt idx="215">
                  <c:v>34304</c:v>
                </c:pt>
                <c:pt idx="216">
                  <c:v>34335</c:v>
                </c:pt>
                <c:pt idx="217">
                  <c:v>34366</c:v>
                </c:pt>
                <c:pt idx="218">
                  <c:v>34394</c:v>
                </c:pt>
                <c:pt idx="219">
                  <c:v>34425</c:v>
                </c:pt>
                <c:pt idx="220">
                  <c:v>34455</c:v>
                </c:pt>
                <c:pt idx="221">
                  <c:v>34486</c:v>
                </c:pt>
                <c:pt idx="222">
                  <c:v>34516</c:v>
                </c:pt>
                <c:pt idx="223">
                  <c:v>34547</c:v>
                </c:pt>
                <c:pt idx="224">
                  <c:v>34578</c:v>
                </c:pt>
                <c:pt idx="225">
                  <c:v>34608</c:v>
                </c:pt>
                <c:pt idx="226">
                  <c:v>34639</c:v>
                </c:pt>
                <c:pt idx="227">
                  <c:v>34669</c:v>
                </c:pt>
                <c:pt idx="228">
                  <c:v>34700</c:v>
                </c:pt>
                <c:pt idx="229">
                  <c:v>34731</c:v>
                </c:pt>
                <c:pt idx="230">
                  <c:v>34759</c:v>
                </c:pt>
                <c:pt idx="231">
                  <c:v>34790</c:v>
                </c:pt>
                <c:pt idx="232">
                  <c:v>34820</c:v>
                </c:pt>
                <c:pt idx="233">
                  <c:v>34851</c:v>
                </c:pt>
                <c:pt idx="234">
                  <c:v>34881</c:v>
                </c:pt>
                <c:pt idx="235">
                  <c:v>34912</c:v>
                </c:pt>
                <c:pt idx="236">
                  <c:v>34943</c:v>
                </c:pt>
                <c:pt idx="237">
                  <c:v>34973</c:v>
                </c:pt>
                <c:pt idx="238">
                  <c:v>35004</c:v>
                </c:pt>
                <c:pt idx="239">
                  <c:v>35034</c:v>
                </c:pt>
                <c:pt idx="240">
                  <c:v>35065</c:v>
                </c:pt>
                <c:pt idx="241">
                  <c:v>35096</c:v>
                </c:pt>
                <c:pt idx="242">
                  <c:v>35125</c:v>
                </c:pt>
                <c:pt idx="243">
                  <c:v>35156</c:v>
                </c:pt>
                <c:pt idx="244">
                  <c:v>35186</c:v>
                </c:pt>
                <c:pt idx="245">
                  <c:v>35217</c:v>
                </c:pt>
                <c:pt idx="246">
                  <c:v>35247</c:v>
                </c:pt>
                <c:pt idx="247">
                  <c:v>35278</c:v>
                </c:pt>
                <c:pt idx="248">
                  <c:v>35309</c:v>
                </c:pt>
                <c:pt idx="249">
                  <c:v>35339</c:v>
                </c:pt>
                <c:pt idx="250">
                  <c:v>35370</c:v>
                </c:pt>
                <c:pt idx="251">
                  <c:v>35400</c:v>
                </c:pt>
                <c:pt idx="252">
                  <c:v>35431</c:v>
                </c:pt>
                <c:pt idx="253">
                  <c:v>35462</c:v>
                </c:pt>
                <c:pt idx="254">
                  <c:v>35490</c:v>
                </c:pt>
                <c:pt idx="255">
                  <c:v>35521</c:v>
                </c:pt>
                <c:pt idx="256">
                  <c:v>35551</c:v>
                </c:pt>
                <c:pt idx="257">
                  <c:v>35582</c:v>
                </c:pt>
                <c:pt idx="258">
                  <c:v>35612</c:v>
                </c:pt>
                <c:pt idx="259">
                  <c:v>35643</c:v>
                </c:pt>
                <c:pt idx="260">
                  <c:v>35674</c:v>
                </c:pt>
                <c:pt idx="261">
                  <c:v>35704</c:v>
                </c:pt>
                <c:pt idx="262">
                  <c:v>35735</c:v>
                </c:pt>
                <c:pt idx="263">
                  <c:v>35765</c:v>
                </c:pt>
                <c:pt idx="264">
                  <c:v>35796</c:v>
                </c:pt>
                <c:pt idx="265">
                  <c:v>35827</c:v>
                </c:pt>
                <c:pt idx="266">
                  <c:v>35855</c:v>
                </c:pt>
                <c:pt idx="267">
                  <c:v>35886</c:v>
                </c:pt>
                <c:pt idx="268">
                  <c:v>35916</c:v>
                </c:pt>
                <c:pt idx="269">
                  <c:v>35947</c:v>
                </c:pt>
                <c:pt idx="270">
                  <c:v>35977</c:v>
                </c:pt>
                <c:pt idx="271">
                  <c:v>36008</c:v>
                </c:pt>
                <c:pt idx="272">
                  <c:v>36039</c:v>
                </c:pt>
                <c:pt idx="273">
                  <c:v>36069</c:v>
                </c:pt>
                <c:pt idx="274">
                  <c:v>36100</c:v>
                </c:pt>
                <c:pt idx="275">
                  <c:v>36130</c:v>
                </c:pt>
                <c:pt idx="276">
                  <c:v>36161</c:v>
                </c:pt>
                <c:pt idx="277">
                  <c:v>36192</c:v>
                </c:pt>
                <c:pt idx="278">
                  <c:v>36220</c:v>
                </c:pt>
                <c:pt idx="279">
                  <c:v>36251</c:v>
                </c:pt>
                <c:pt idx="280">
                  <c:v>36281</c:v>
                </c:pt>
                <c:pt idx="281">
                  <c:v>36312</c:v>
                </c:pt>
                <c:pt idx="282">
                  <c:v>36342</c:v>
                </c:pt>
                <c:pt idx="283">
                  <c:v>36373</c:v>
                </c:pt>
                <c:pt idx="284">
                  <c:v>36404</c:v>
                </c:pt>
                <c:pt idx="285">
                  <c:v>36434</c:v>
                </c:pt>
                <c:pt idx="286">
                  <c:v>36465</c:v>
                </c:pt>
                <c:pt idx="287">
                  <c:v>36495</c:v>
                </c:pt>
                <c:pt idx="288">
                  <c:v>36526</c:v>
                </c:pt>
                <c:pt idx="289">
                  <c:v>36557</c:v>
                </c:pt>
                <c:pt idx="290">
                  <c:v>36586</c:v>
                </c:pt>
                <c:pt idx="291">
                  <c:v>36617</c:v>
                </c:pt>
                <c:pt idx="292">
                  <c:v>36647</c:v>
                </c:pt>
                <c:pt idx="293">
                  <c:v>36678</c:v>
                </c:pt>
                <c:pt idx="294">
                  <c:v>36708</c:v>
                </c:pt>
                <c:pt idx="295">
                  <c:v>36739</c:v>
                </c:pt>
                <c:pt idx="296">
                  <c:v>36770</c:v>
                </c:pt>
                <c:pt idx="297">
                  <c:v>36800</c:v>
                </c:pt>
                <c:pt idx="298">
                  <c:v>36831</c:v>
                </c:pt>
                <c:pt idx="299">
                  <c:v>36861</c:v>
                </c:pt>
                <c:pt idx="300">
                  <c:v>36892</c:v>
                </c:pt>
                <c:pt idx="301">
                  <c:v>36923</c:v>
                </c:pt>
                <c:pt idx="302">
                  <c:v>36951</c:v>
                </c:pt>
                <c:pt idx="303">
                  <c:v>36982</c:v>
                </c:pt>
                <c:pt idx="304">
                  <c:v>37012</c:v>
                </c:pt>
                <c:pt idx="305">
                  <c:v>37043</c:v>
                </c:pt>
                <c:pt idx="306">
                  <c:v>37073</c:v>
                </c:pt>
                <c:pt idx="307">
                  <c:v>37104</c:v>
                </c:pt>
                <c:pt idx="308">
                  <c:v>37135</c:v>
                </c:pt>
                <c:pt idx="309">
                  <c:v>37165</c:v>
                </c:pt>
                <c:pt idx="310">
                  <c:v>37196</c:v>
                </c:pt>
                <c:pt idx="311">
                  <c:v>37226</c:v>
                </c:pt>
                <c:pt idx="312">
                  <c:v>37257</c:v>
                </c:pt>
                <c:pt idx="313">
                  <c:v>37288</c:v>
                </c:pt>
                <c:pt idx="314">
                  <c:v>37316</c:v>
                </c:pt>
                <c:pt idx="315">
                  <c:v>37347</c:v>
                </c:pt>
                <c:pt idx="316">
                  <c:v>37377</c:v>
                </c:pt>
                <c:pt idx="317">
                  <c:v>37408</c:v>
                </c:pt>
                <c:pt idx="318">
                  <c:v>37438</c:v>
                </c:pt>
                <c:pt idx="319">
                  <c:v>37469</c:v>
                </c:pt>
                <c:pt idx="320">
                  <c:v>37500</c:v>
                </c:pt>
                <c:pt idx="321">
                  <c:v>37530</c:v>
                </c:pt>
                <c:pt idx="322">
                  <c:v>37561</c:v>
                </c:pt>
                <c:pt idx="323">
                  <c:v>37591</c:v>
                </c:pt>
                <c:pt idx="324">
                  <c:v>37622</c:v>
                </c:pt>
                <c:pt idx="325">
                  <c:v>37653</c:v>
                </c:pt>
                <c:pt idx="326">
                  <c:v>37681</c:v>
                </c:pt>
                <c:pt idx="327">
                  <c:v>37712</c:v>
                </c:pt>
                <c:pt idx="328">
                  <c:v>37742</c:v>
                </c:pt>
                <c:pt idx="329">
                  <c:v>37773</c:v>
                </c:pt>
                <c:pt idx="330">
                  <c:v>37803</c:v>
                </c:pt>
                <c:pt idx="331">
                  <c:v>37834</c:v>
                </c:pt>
                <c:pt idx="332">
                  <c:v>37865</c:v>
                </c:pt>
                <c:pt idx="333">
                  <c:v>37895</c:v>
                </c:pt>
                <c:pt idx="334">
                  <c:v>37926</c:v>
                </c:pt>
                <c:pt idx="335">
                  <c:v>37956</c:v>
                </c:pt>
                <c:pt idx="336">
                  <c:v>37987</c:v>
                </c:pt>
                <c:pt idx="337">
                  <c:v>38018</c:v>
                </c:pt>
                <c:pt idx="338">
                  <c:v>38047</c:v>
                </c:pt>
                <c:pt idx="339">
                  <c:v>38078</c:v>
                </c:pt>
                <c:pt idx="340">
                  <c:v>38108</c:v>
                </c:pt>
                <c:pt idx="341">
                  <c:v>38139</c:v>
                </c:pt>
                <c:pt idx="342">
                  <c:v>38169</c:v>
                </c:pt>
                <c:pt idx="343">
                  <c:v>38200</c:v>
                </c:pt>
                <c:pt idx="344">
                  <c:v>38231</c:v>
                </c:pt>
                <c:pt idx="345">
                  <c:v>38261</c:v>
                </c:pt>
                <c:pt idx="346">
                  <c:v>38292</c:v>
                </c:pt>
                <c:pt idx="347">
                  <c:v>38322</c:v>
                </c:pt>
                <c:pt idx="348">
                  <c:v>38353</c:v>
                </c:pt>
                <c:pt idx="349">
                  <c:v>38384</c:v>
                </c:pt>
                <c:pt idx="350">
                  <c:v>38412</c:v>
                </c:pt>
                <c:pt idx="351">
                  <c:v>38443</c:v>
                </c:pt>
                <c:pt idx="352">
                  <c:v>38473</c:v>
                </c:pt>
                <c:pt idx="353">
                  <c:v>38504</c:v>
                </c:pt>
                <c:pt idx="354">
                  <c:v>38534</c:v>
                </c:pt>
                <c:pt idx="355">
                  <c:v>38565</c:v>
                </c:pt>
                <c:pt idx="356">
                  <c:v>38596</c:v>
                </c:pt>
                <c:pt idx="357">
                  <c:v>38626</c:v>
                </c:pt>
                <c:pt idx="358">
                  <c:v>38657</c:v>
                </c:pt>
                <c:pt idx="359">
                  <c:v>38687</c:v>
                </c:pt>
                <c:pt idx="360">
                  <c:v>38718</c:v>
                </c:pt>
                <c:pt idx="361">
                  <c:v>38749</c:v>
                </c:pt>
                <c:pt idx="362">
                  <c:v>38777</c:v>
                </c:pt>
                <c:pt idx="363">
                  <c:v>38808</c:v>
                </c:pt>
                <c:pt idx="364">
                  <c:v>38838</c:v>
                </c:pt>
                <c:pt idx="365">
                  <c:v>38869</c:v>
                </c:pt>
                <c:pt idx="366">
                  <c:v>38899</c:v>
                </c:pt>
                <c:pt idx="367">
                  <c:v>38930</c:v>
                </c:pt>
                <c:pt idx="368">
                  <c:v>38961</c:v>
                </c:pt>
                <c:pt idx="369">
                  <c:v>38991</c:v>
                </c:pt>
                <c:pt idx="370">
                  <c:v>39022</c:v>
                </c:pt>
                <c:pt idx="371">
                  <c:v>39052</c:v>
                </c:pt>
                <c:pt idx="372">
                  <c:v>39083</c:v>
                </c:pt>
                <c:pt idx="373">
                  <c:v>39114</c:v>
                </c:pt>
                <c:pt idx="374">
                  <c:v>39142</c:v>
                </c:pt>
                <c:pt idx="375">
                  <c:v>39173</c:v>
                </c:pt>
                <c:pt idx="376">
                  <c:v>39203</c:v>
                </c:pt>
                <c:pt idx="377">
                  <c:v>39234</c:v>
                </c:pt>
                <c:pt idx="378">
                  <c:v>39264</c:v>
                </c:pt>
                <c:pt idx="379">
                  <c:v>39295</c:v>
                </c:pt>
                <c:pt idx="380">
                  <c:v>39326</c:v>
                </c:pt>
                <c:pt idx="381">
                  <c:v>39356</c:v>
                </c:pt>
                <c:pt idx="382">
                  <c:v>39387</c:v>
                </c:pt>
                <c:pt idx="383">
                  <c:v>39417</c:v>
                </c:pt>
                <c:pt idx="384">
                  <c:v>39448</c:v>
                </c:pt>
                <c:pt idx="385">
                  <c:v>39479</c:v>
                </c:pt>
                <c:pt idx="386">
                  <c:v>39508</c:v>
                </c:pt>
                <c:pt idx="387">
                  <c:v>39539</c:v>
                </c:pt>
                <c:pt idx="388">
                  <c:v>39569</c:v>
                </c:pt>
                <c:pt idx="389">
                  <c:v>39600</c:v>
                </c:pt>
                <c:pt idx="390">
                  <c:v>39630</c:v>
                </c:pt>
                <c:pt idx="391">
                  <c:v>39661</c:v>
                </c:pt>
                <c:pt idx="392">
                  <c:v>39692</c:v>
                </c:pt>
                <c:pt idx="393">
                  <c:v>39722</c:v>
                </c:pt>
                <c:pt idx="394">
                  <c:v>39753</c:v>
                </c:pt>
                <c:pt idx="395">
                  <c:v>39783</c:v>
                </c:pt>
                <c:pt idx="396">
                  <c:v>39814</c:v>
                </c:pt>
                <c:pt idx="397">
                  <c:v>39845</c:v>
                </c:pt>
                <c:pt idx="398">
                  <c:v>39873</c:v>
                </c:pt>
                <c:pt idx="399">
                  <c:v>39904</c:v>
                </c:pt>
                <c:pt idx="400">
                  <c:v>39934</c:v>
                </c:pt>
                <c:pt idx="401">
                  <c:v>39965</c:v>
                </c:pt>
                <c:pt idx="402">
                  <c:v>39995</c:v>
                </c:pt>
                <c:pt idx="403">
                  <c:v>40026</c:v>
                </c:pt>
                <c:pt idx="404">
                  <c:v>40057</c:v>
                </c:pt>
                <c:pt idx="405">
                  <c:v>40087</c:v>
                </c:pt>
                <c:pt idx="406">
                  <c:v>40118</c:v>
                </c:pt>
                <c:pt idx="407">
                  <c:v>40148</c:v>
                </c:pt>
                <c:pt idx="408">
                  <c:v>40179</c:v>
                </c:pt>
                <c:pt idx="409">
                  <c:v>40210</c:v>
                </c:pt>
                <c:pt idx="410">
                  <c:v>40238</c:v>
                </c:pt>
                <c:pt idx="411">
                  <c:v>40269</c:v>
                </c:pt>
                <c:pt idx="412">
                  <c:v>40299</c:v>
                </c:pt>
                <c:pt idx="413">
                  <c:v>40330</c:v>
                </c:pt>
                <c:pt idx="414">
                  <c:v>40360</c:v>
                </c:pt>
                <c:pt idx="415">
                  <c:v>40391</c:v>
                </c:pt>
                <c:pt idx="416">
                  <c:v>40422</c:v>
                </c:pt>
                <c:pt idx="417">
                  <c:v>40452</c:v>
                </c:pt>
                <c:pt idx="418">
                  <c:v>40483</c:v>
                </c:pt>
                <c:pt idx="419">
                  <c:v>40513</c:v>
                </c:pt>
                <c:pt idx="420">
                  <c:v>40544</c:v>
                </c:pt>
                <c:pt idx="421">
                  <c:v>40575</c:v>
                </c:pt>
                <c:pt idx="422">
                  <c:v>40603</c:v>
                </c:pt>
                <c:pt idx="423">
                  <c:v>40634</c:v>
                </c:pt>
                <c:pt idx="424">
                  <c:v>40664</c:v>
                </c:pt>
                <c:pt idx="425">
                  <c:v>40695</c:v>
                </c:pt>
                <c:pt idx="426">
                  <c:v>40725</c:v>
                </c:pt>
                <c:pt idx="427">
                  <c:v>40756</c:v>
                </c:pt>
                <c:pt idx="428">
                  <c:v>40787</c:v>
                </c:pt>
                <c:pt idx="429">
                  <c:v>40817</c:v>
                </c:pt>
                <c:pt idx="430">
                  <c:v>40848</c:v>
                </c:pt>
                <c:pt idx="431">
                  <c:v>40878</c:v>
                </c:pt>
                <c:pt idx="432">
                  <c:v>40909</c:v>
                </c:pt>
                <c:pt idx="433">
                  <c:v>40940</c:v>
                </c:pt>
                <c:pt idx="434">
                  <c:v>40969</c:v>
                </c:pt>
                <c:pt idx="435">
                  <c:v>41000</c:v>
                </c:pt>
                <c:pt idx="436">
                  <c:v>41030</c:v>
                </c:pt>
                <c:pt idx="437">
                  <c:v>41061</c:v>
                </c:pt>
                <c:pt idx="438">
                  <c:v>41091</c:v>
                </c:pt>
                <c:pt idx="439">
                  <c:v>41122</c:v>
                </c:pt>
                <c:pt idx="440">
                  <c:v>41153</c:v>
                </c:pt>
                <c:pt idx="441">
                  <c:v>41183</c:v>
                </c:pt>
                <c:pt idx="442">
                  <c:v>41214</c:v>
                </c:pt>
                <c:pt idx="443">
                  <c:v>41244</c:v>
                </c:pt>
                <c:pt idx="444">
                  <c:v>41275</c:v>
                </c:pt>
                <c:pt idx="445">
                  <c:v>41306</c:v>
                </c:pt>
                <c:pt idx="446">
                  <c:v>41334</c:v>
                </c:pt>
                <c:pt idx="447">
                  <c:v>41365</c:v>
                </c:pt>
                <c:pt idx="448">
                  <c:v>41395</c:v>
                </c:pt>
                <c:pt idx="449">
                  <c:v>41426</c:v>
                </c:pt>
                <c:pt idx="450">
                  <c:v>41456</c:v>
                </c:pt>
                <c:pt idx="451">
                  <c:v>41487</c:v>
                </c:pt>
                <c:pt idx="452">
                  <c:v>41518</c:v>
                </c:pt>
                <c:pt idx="453">
                  <c:v>41548</c:v>
                </c:pt>
                <c:pt idx="454">
                  <c:v>41579</c:v>
                </c:pt>
                <c:pt idx="455">
                  <c:v>41609</c:v>
                </c:pt>
                <c:pt idx="456">
                  <c:v>41640</c:v>
                </c:pt>
                <c:pt idx="457">
                  <c:v>41671</c:v>
                </c:pt>
                <c:pt idx="458">
                  <c:v>41699</c:v>
                </c:pt>
                <c:pt idx="459">
                  <c:v>41730</c:v>
                </c:pt>
                <c:pt idx="460">
                  <c:v>41760</c:v>
                </c:pt>
                <c:pt idx="461">
                  <c:v>41791</c:v>
                </c:pt>
                <c:pt idx="462">
                  <c:v>41821</c:v>
                </c:pt>
                <c:pt idx="463">
                  <c:v>41852</c:v>
                </c:pt>
                <c:pt idx="464">
                  <c:v>41883</c:v>
                </c:pt>
                <c:pt idx="465">
                  <c:v>41913</c:v>
                </c:pt>
                <c:pt idx="466">
                  <c:v>41944</c:v>
                </c:pt>
                <c:pt idx="467">
                  <c:v>41974</c:v>
                </c:pt>
                <c:pt idx="468">
                  <c:v>42005</c:v>
                </c:pt>
                <c:pt idx="469">
                  <c:v>42036</c:v>
                </c:pt>
                <c:pt idx="470">
                  <c:v>42064</c:v>
                </c:pt>
                <c:pt idx="471">
                  <c:v>42095</c:v>
                </c:pt>
                <c:pt idx="472">
                  <c:v>42125</c:v>
                </c:pt>
                <c:pt idx="473">
                  <c:v>42156</c:v>
                </c:pt>
                <c:pt idx="474">
                  <c:v>42186</c:v>
                </c:pt>
                <c:pt idx="475">
                  <c:v>42217</c:v>
                </c:pt>
                <c:pt idx="476">
                  <c:v>42248</c:v>
                </c:pt>
                <c:pt idx="477">
                  <c:v>42278</c:v>
                </c:pt>
                <c:pt idx="478">
                  <c:v>42309</c:v>
                </c:pt>
                <c:pt idx="479">
                  <c:v>42339</c:v>
                </c:pt>
                <c:pt idx="480">
                  <c:v>42370</c:v>
                </c:pt>
                <c:pt idx="481">
                  <c:v>42401</c:v>
                </c:pt>
                <c:pt idx="482">
                  <c:v>42430</c:v>
                </c:pt>
                <c:pt idx="483">
                  <c:v>42461</c:v>
                </c:pt>
                <c:pt idx="484">
                  <c:v>42491</c:v>
                </c:pt>
                <c:pt idx="485">
                  <c:v>42522</c:v>
                </c:pt>
                <c:pt idx="486">
                  <c:v>42552</c:v>
                </c:pt>
                <c:pt idx="487">
                  <c:v>42583</c:v>
                </c:pt>
                <c:pt idx="488">
                  <c:v>42614</c:v>
                </c:pt>
                <c:pt idx="489">
                  <c:v>42644</c:v>
                </c:pt>
                <c:pt idx="490">
                  <c:v>42675</c:v>
                </c:pt>
                <c:pt idx="491">
                  <c:v>42705</c:v>
                </c:pt>
                <c:pt idx="492">
                  <c:v>42736</c:v>
                </c:pt>
                <c:pt idx="493">
                  <c:v>42767</c:v>
                </c:pt>
                <c:pt idx="494">
                  <c:v>42795</c:v>
                </c:pt>
                <c:pt idx="495">
                  <c:v>42826</c:v>
                </c:pt>
                <c:pt idx="496">
                  <c:v>42856</c:v>
                </c:pt>
                <c:pt idx="497">
                  <c:v>42887</c:v>
                </c:pt>
                <c:pt idx="498">
                  <c:v>42917</c:v>
                </c:pt>
                <c:pt idx="499">
                  <c:v>42948</c:v>
                </c:pt>
                <c:pt idx="500">
                  <c:v>42979</c:v>
                </c:pt>
                <c:pt idx="501">
                  <c:v>43009</c:v>
                </c:pt>
                <c:pt idx="502">
                  <c:v>43040</c:v>
                </c:pt>
                <c:pt idx="503">
                  <c:v>43070</c:v>
                </c:pt>
                <c:pt idx="504">
                  <c:v>43101</c:v>
                </c:pt>
                <c:pt idx="505">
                  <c:v>43132</c:v>
                </c:pt>
                <c:pt idx="506">
                  <c:v>43160</c:v>
                </c:pt>
                <c:pt idx="507">
                  <c:v>43191</c:v>
                </c:pt>
                <c:pt idx="508">
                  <c:v>43221</c:v>
                </c:pt>
                <c:pt idx="509">
                  <c:v>43252</c:v>
                </c:pt>
                <c:pt idx="510">
                  <c:v>43282</c:v>
                </c:pt>
                <c:pt idx="511">
                  <c:v>43313</c:v>
                </c:pt>
                <c:pt idx="512">
                  <c:v>43344</c:v>
                </c:pt>
                <c:pt idx="513">
                  <c:v>43374</c:v>
                </c:pt>
                <c:pt idx="514">
                  <c:v>43405</c:v>
                </c:pt>
                <c:pt idx="515">
                  <c:v>43435</c:v>
                </c:pt>
                <c:pt idx="516">
                  <c:v>43466</c:v>
                </c:pt>
                <c:pt idx="517">
                  <c:v>43497</c:v>
                </c:pt>
                <c:pt idx="518">
                  <c:v>43525</c:v>
                </c:pt>
                <c:pt idx="519">
                  <c:v>43556</c:v>
                </c:pt>
                <c:pt idx="520">
                  <c:v>43586</c:v>
                </c:pt>
                <c:pt idx="521">
                  <c:v>43617</c:v>
                </c:pt>
                <c:pt idx="522">
                  <c:v>43647</c:v>
                </c:pt>
                <c:pt idx="523">
                  <c:v>43678</c:v>
                </c:pt>
                <c:pt idx="524">
                  <c:v>43709</c:v>
                </c:pt>
                <c:pt idx="525">
                  <c:v>43739</c:v>
                </c:pt>
                <c:pt idx="526">
                  <c:v>43770</c:v>
                </c:pt>
                <c:pt idx="527">
                  <c:v>43800</c:v>
                </c:pt>
                <c:pt idx="528">
                  <c:v>43831</c:v>
                </c:pt>
                <c:pt idx="529">
                  <c:v>43862</c:v>
                </c:pt>
                <c:pt idx="530">
                  <c:v>43891</c:v>
                </c:pt>
                <c:pt idx="531">
                  <c:v>43922</c:v>
                </c:pt>
                <c:pt idx="532">
                  <c:v>43952</c:v>
                </c:pt>
                <c:pt idx="533">
                  <c:v>43983</c:v>
                </c:pt>
                <c:pt idx="534">
                  <c:v>44013</c:v>
                </c:pt>
                <c:pt idx="535">
                  <c:v>44044</c:v>
                </c:pt>
                <c:pt idx="536">
                  <c:v>44075</c:v>
                </c:pt>
                <c:pt idx="537">
                  <c:v>44105</c:v>
                </c:pt>
                <c:pt idx="538">
                  <c:v>44136</c:v>
                </c:pt>
                <c:pt idx="539">
                  <c:v>44166</c:v>
                </c:pt>
                <c:pt idx="540">
                  <c:v>44197</c:v>
                </c:pt>
                <c:pt idx="541">
                  <c:v>44228</c:v>
                </c:pt>
                <c:pt idx="542">
                  <c:v>44256</c:v>
                </c:pt>
                <c:pt idx="543">
                  <c:v>44287</c:v>
                </c:pt>
                <c:pt idx="544">
                  <c:v>44317</c:v>
                </c:pt>
                <c:pt idx="545">
                  <c:v>44348</c:v>
                </c:pt>
                <c:pt idx="546">
                  <c:v>44378</c:v>
                </c:pt>
                <c:pt idx="547">
                  <c:v>44409</c:v>
                </c:pt>
                <c:pt idx="548">
                  <c:v>44440</c:v>
                </c:pt>
              </c:numCache>
            </c:numRef>
          </c:cat>
          <c:val>
            <c:numRef>
              <c:f>Graph!$J$2:$J$550</c:f>
              <c:numCache>
                <c:formatCode>0.0%</c:formatCode>
                <c:ptCount val="549"/>
                <c:pt idx="0">
                  <c:v>7.9000000000000001E-2</c:v>
                </c:pt>
                <c:pt idx="1">
                  <c:v>7.6999999999999999E-2</c:v>
                </c:pt>
                <c:pt idx="2">
                  <c:v>7.5999999999999998E-2</c:v>
                </c:pt>
                <c:pt idx="3">
                  <c:v>7.6999999999999999E-2</c:v>
                </c:pt>
                <c:pt idx="4">
                  <c:v>7.400000000000001E-2</c:v>
                </c:pt>
                <c:pt idx="5">
                  <c:v>7.5999999999999998E-2</c:v>
                </c:pt>
                <c:pt idx="6">
                  <c:v>7.8E-2</c:v>
                </c:pt>
                <c:pt idx="7">
                  <c:v>7.8E-2</c:v>
                </c:pt>
                <c:pt idx="8">
                  <c:v>7.5999999999999998E-2</c:v>
                </c:pt>
                <c:pt idx="9">
                  <c:v>7.6999999999999999E-2</c:v>
                </c:pt>
                <c:pt idx="10">
                  <c:v>7.8E-2</c:v>
                </c:pt>
                <c:pt idx="11">
                  <c:v>7.8E-2</c:v>
                </c:pt>
                <c:pt idx="12">
                  <c:v>7.4999999999999997E-2</c:v>
                </c:pt>
                <c:pt idx="13">
                  <c:v>7.5999999999999998E-2</c:v>
                </c:pt>
                <c:pt idx="14">
                  <c:v>7.400000000000001E-2</c:v>
                </c:pt>
                <c:pt idx="15">
                  <c:v>7.2000000000000008E-2</c:v>
                </c:pt>
                <c:pt idx="16">
                  <c:v>7.0000000000000007E-2</c:v>
                </c:pt>
                <c:pt idx="17">
                  <c:v>7.2000000000000008E-2</c:v>
                </c:pt>
                <c:pt idx="18">
                  <c:v>6.9000000000000006E-2</c:v>
                </c:pt>
                <c:pt idx="19">
                  <c:v>7.0000000000000007E-2</c:v>
                </c:pt>
                <c:pt idx="20">
                  <c:v>6.8000000000000005E-2</c:v>
                </c:pt>
                <c:pt idx="21">
                  <c:v>6.8000000000000005E-2</c:v>
                </c:pt>
                <c:pt idx="22">
                  <c:v>6.8000000000000005E-2</c:v>
                </c:pt>
                <c:pt idx="23">
                  <c:v>6.4000000000000001E-2</c:v>
                </c:pt>
                <c:pt idx="24">
                  <c:v>6.4000000000000001E-2</c:v>
                </c:pt>
                <c:pt idx="25">
                  <c:v>6.3E-2</c:v>
                </c:pt>
                <c:pt idx="26">
                  <c:v>6.3E-2</c:v>
                </c:pt>
                <c:pt idx="27">
                  <c:v>6.0999999999999999E-2</c:v>
                </c:pt>
                <c:pt idx="28">
                  <c:v>0.06</c:v>
                </c:pt>
                <c:pt idx="29">
                  <c:v>5.9000000000000004E-2</c:v>
                </c:pt>
                <c:pt idx="30">
                  <c:v>6.2E-2</c:v>
                </c:pt>
                <c:pt idx="31">
                  <c:v>5.9000000000000004E-2</c:v>
                </c:pt>
                <c:pt idx="32">
                  <c:v>0.06</c:v>
                </c:pt>
                <c:pt idx="33">
                  <c:v>5.7999999999999996E-2</c:v>
                </c:pt>
                <c:pt idx="34">
                  <c:v>5.9000000000000004E-2</c:v>
                </c:pt>
                <c:pt idx="35">
                  <c:v>0.06</c:v>
                </c:pt>
                <c:pt idx="36">
                  <c:v>5.9000000000000004E-2</c:v>
                </c:pt>
                <c:pt idx="37">
                  <c:v>5.9000000000000004E-2</c:v>
                </c:pt>
                <c:pt idx="38">
                  <c:v>5.7999999999999996E-2</c:v>
                </c:pt>
                <c:pt idx="39">
                  <c:v>5.7999999999999996E-2</c:v>
                </c:pt>
                <c:pt idx="40">
                  <c:v>5.5999999999999994E-2</c:v>
                </c:pt>
                <c:pt idx="41">
                  <c:v>5.7000000000000002E-2</c:v>
                </c:pt>
                <c:pt idx="42">
                  <c:v>5.7000000000000002E-2</c:v>
                </c:pt>
                <c:pt idx="43">
                  <c:v>0.06</c:v>
                </c:pt>
                <c:pt idx="44">
                  <c:v>5.9000000000000004E-2</c:v>
                </c:pt>
                <c:pt idx="45">
                  <c:v>0.06</c:v>
                </c:pt>
                <c:pt idx="46">
                  <c:v>5.9000000000000004E-2</c:v>
                </c:pt>
                <c:pt idx="47">
                  <c:v>0.06</c:v>
                </c:pt>
                <c:pt idx="48">
                  <c:v>6.3E-2</c:v>
                </c:pt>
                <c:pt idx="49">
                  <c:v>6.3E-2</c:v>
                </c:pt>
                <c:pt idx="50">
                  <c:v>6.3E-2</c:v>
                </c:pt>
                <c:pt idx="51">
                  <c:v>6.9000000000000006E-2</c:v>
                </c:pt>
                <c:pt idx="52">
                  <c:v>7.4999999999999997E-2</c:v>
                </c:pt>
                <c:pt idx="53">
                  <c:v>7.5999999999999998E-2</c:v>
                </c:pt>
                <c:pt idx="54">
                  <c:v>7.8E-2</c:v>
                </c:pt>
                <c:pt idx="55">
                  <c:v>7.6999999999999999E-2</c:v>
                </c:pt>
                <c:pt idx="56">
                  <c:v>7.4999999999999997E-2</c:v>
                </c:pt>
                <c:pt idx="57">
                  <c:v>7.4999999999999997E-2</c:v>
                </c:pt>
                <c:pt idx="58">
                  <c:v>7.4999999999999997E-2</c:v>
                </c:pt>
                <c:pt idx="59">
                  <c:v>7.2000000000000008E-2</c:v>
                </c:pt>
                <c:pt idx="60">
                  <c:v>7.4999999999999997E-2</c:v>
                </c:pt>
                <c:pt idx="61">
                  <c:v>7.400000000000001E-2</c:v>
                </c:pt>
                <c:pt idx="62">
                  <c:v>7.400000000000001E-2</c:v>
                </c:pt>
                <c:pt idx="63">
                  <c:v>7.2000000000000008E-2</c:v>
                </c:pt>
                <c:pt idx="64">
                  <c:v>7.4999999999999997E-2</c:v>
                </c:pt>
                <c:pt idx="65">
                  <c:v>7.4999999999999997E-2</c:v>
                </c:pt>
                <c:pt idx="66">
                  <c:v>7.2000000000000008E-2</c:v>
                </c:pt>
                <c:pt idx="67">
                  <c:v>7.400000000000001E-2</c:v>
                </c:pt>
                <c:pt idx="68">
                  <c:v>7.5999999999999998E-2</c:v>
                </c:pt>
                <c:pt idx="69">
                  <c:v>7.9000000000000001E-2</c:v>
                </c:pt>
                <c:pt idx="70">
                  <c:v>8.3000000000000004E-2</c:v>
                </c:pt>
                <c:pt idx="71">
                  <c:v>8.5000000000000006E-2</c:v>
                </c:pt>
                <c:pt idx="72">
                  <c:v>8.5999999999999993E-2</c:v>
                </c:pt>
                <c:pt idx="73">
                  <c:v>8.900000000000001E-2</c:v>
                </c:pt>
                <c:pt idx="74">
                  <c:v>0.09</c:v>
                </c:pt>
                <c:pt idx="75">
                  <c:v>9.3000000000000013E-2</c:v>
                </c:pt>
                <c:pt idx="76">
                  <c:v>9.4E-2</c:v>
                </c:pt>
                <c:pt idx="77">
                  <c:v>9.6000000000000002E-2</c:v>
                </c:pt>
                <c:pt idx="78">
                  <c:v>9.8000000000000004E-2</c:v>
                </c:pt>
                <c:pt idx="79">
                  <c:v>9.8000000000000004E-2</c:v>
                </c:pt>
                <c:pt idx="80">
                  <c:v>0.10099999999999999</c:v>
                </c:pt>
                <c:pt idx="81">
                  <c:v>0.10400000000000001</c:v>
                </c:pt>
                <c:pt idx="82">
                  <c:v>0.10800000000000001</c:v>
                </c:pt>
                <c:pt idx="83">
                  <c:v>0.10800000000000001</c:v>
                </c:pt>
                <c:pt idx="84">
                  <c:v>0.10400000000000001</c:v>
                </c:pt>
                <c:pt idx="85">
                  <c:v>0.10400000000000001</c:v>
                </c:pt>
                <c:pt idx="86">
                  <c:v>0.10300000000000001</c:v>
                </c:pt>
                <c:pt idx="87">
                  <c:v>0.10199999999999999</c:v>
                </c:pt>
                <c:pt idx="88">
                  <c:v>0.10099999999999999</c:v>
                </c:pt>
                <c:pt idx="89">
                  <c:v>0.10099999999999999</c:v>
                </c:pt>
                <c:pt idx="90">
                  <c:v>9.4E-2</c:v>
                </c:pt>
                <c:pt idx="91">
                  <c:v>9.5000000000000001E-2</c:v>
                </c:pt>
                <c:pt idx="92">
                  <c:v>9.1999999999999998E-2</c:v>
                </c:pt>
                <c:pt idx="93">
                  <c:v>8.8000000000000009E-2</c:v>
                </c:pt>
                <c:pt idx="94">
                  <c:v>8.5000000000000006E-2</c:v>
                </c:pt>
                <c:pt idx="95">
                  <c:v>8.3000000000000004E-2</c:v>
                </c:pt>
                <c:pt idx="96">
                  <c:v>0.08</c:v>
                </c:pt>
                <c:pt idx="97">
                  <c:v>7.8E-2</c:v>
                </c:pt>
                <c:pt idx="98">
                  <c:v>7.8E-2</c:v>
                </c:pt>
                <c:pt idx="99">
                  <c:v>7.6999999999999999E-2</c:v>
                </c:pt>
                <c:pt idx="100">
                  <c:v>7.400000000000001E-2</c:v>
                </c:pt>
                <c:pt idx="101">
                  <c:v>7.2000000000000008E-2</c:v>
                </c:pt>
                <c:pt idx="102">
                  <c:v>7.4999999999999997E-2</c:v>
                </c:pt>
                <c:pt idx="103">
                  <c:v>7.4999999999999997E-2</c:v>
                </c:pt>
                <c:pt idx="104">
                  <c:v>7.2999999999999995E-2</c:v>
                </c:pt>
                <c:pt idx="105">
                  <c:v>7.400000000000001E-2</c:v>
                </c:pt>
                <c:pt idx="106">
                  <c:v>7.2000000000000008E-2</c:v>
                </c:pt>
                <c:pt idx="107">
                  <c:v>7.2999999999999995E-2</c:v>
                </c:pt>
                <c:pt idx="108">
                  <c:v>7.2999999999999995E-2</c:v>
                </c:pt>
                <c:pt idx="109">
                  <c:v>7.2000000000000008E-2</c:v>
                </c:pt>
                <c:pt idx="110">
                  <c:v>7.2000000000000008E-2</c:v>
                </c:pt>
                <c:pt idx="111">
                  <c:v>7.2999999999999995E-2</c:v>
                </c:pt>
                <c:pt idx="112">
                  <c:v>7.2000000000000008E-2</c:v>
                </c:pt>
                <c:pt idx="113">
                  <c:v>7.400000000000001E-2</c:v>
                </c:pt>
                <c:pt idx="114">
                  <c:v>7.400000000000001E-2</c:v>
                </c:pt>
                <c:pt idx="115">
                  <c:v>7.0999999999999994E-2</c:v>
                </c:pt>
                <c:pt idx="116">
                  <c:v>7.0999999999999994E-2</c:v>
                </c:pt>
                <c:pt idx="117">
                  <c:v>7.0999999999999994E-2</c:v>
                </c:pt>
                <c:pt idx="118">
                  <c:v>7.0000000000000007E-2</c:v>
                </c:pt>
                <c:pt idx="119">
                  <c:v>7.0000000000000007E-2</c:v>
                </c:pt>
                <c:pt idx="120">
                  <c:v>6.7000000000000004E-2</c:v>
                </c:pt>
                <c:pt idx="121">
                  <c:v>7.2000000000000008E-2</c:v>
                </c:pt>
                <c:pt idx="122">
                  <c:v>7.2000000000000008E-2</c:v>
                </c:pt>
                <c:pt idx="123">
                  <c:v>7.0999999999999994E-2</c:v>
                </c:pt>
                <c:pt idx="124">
                  <c:v>7.2000000000000008E-2</c:v>
                </c:pt>
                <c:pt idx="125">
                  <c:v>7.2000000000000008E-2</c:v>
                </c:pt>
                <c:pt idx="126">
                  <c:v>7.0000000000000007E-2</c:v>
                </c:pt>
                <c:pt idx="127">
                  <c:v>6.9000000000000006E-2</c:v>
                </c:pt>
                <c:pt idx="128">
                  <c:v>7.0000000000000007E-2</c:v>
                </c:pt>
                <c:pt idx="129">
                  <c:v>7.0000000000000007E-2</c:v>
                </c:pt>
                <c:pt idx="130">
                  <c:v>6.9000000000000006E-2</c:v>
                </c:pt>
                <c:pt idx="131">
                  <c:v>6.6000000000000003E-2</c:v>
                </c:pt>
                <c:pt idx="132">
                  <c:v>6.6000000000000003E-2</c:v>
                </c:pt>
                <c:pt idx="133">
                  <c:v>6.6000000000000003E-2</c:v>
                </c:pt>
                <c:pt idx="134">
                  <c:v>6.6000000000000003E-2</c:v>
                </c:pt>
                <c:pt idx="135">
                  <c:v>6.3E-2</c:v>
                </c:pt>
                <c:pt idx="136">
                  <c:v>6.3E-2</c:v>
                </c:pt>
                <c:pt idx="137">
                  <c:v>6.2E-2</c:v>
                </c:pt>
                <c:pt idx="138">
                  <c:v>6.0999999999999999E-2</c:v>
                </c:pt>
                <c:pt idx="139">
                  <c:v>0.06</c:v>
                </c:pt>
                <c:pt idx="140">
                  <c:v>5.9000000000000004E-2</c:v>
                </c:pt>
                <c:pt idx="141">
                  <c:v>0.06</c:v>
                </c:pt>
                <c:pt idx="142">
                  <c:v>5.7999999999999996E-2</c:v>
                </c:pt>
                <c:pt idx="143">
                  <c:v>5.7000000000000002E-2</c:v>
                </c:pt>
                <c:pt idx="144">
                  <c:v>5.7000000000000002E-2</c:v>
                </c:pt>
                <c:pt idx="145">
                  <c:v>5.7000000000000002E-2</c:v>
                </c:pt>
                <c:pt idx="146">
                  <c:v>5.7000000000000002E-2</c:v>
                </c:pt>
                <c:pt idx="147">
                  <c:v>5.4000000000000006E-2</c:v>
                </c:pt>
                <c:pt idx="148">
                  <c:v>5.5999999999999994E-2</c:v>
                </c:pt>
                <c:pt idx="149">
                  <c:v>5.4000000000000006E-2</c:v>
                </c:pt>
                <c:pt idx="150">
                  <c:v>5.4000000000000006E-2</c:v>
                </c:pt>
                <c:pt idx="151">
                  <c:v>5.5999999999999994E-2</c:v>
                </c:pt>
                <c:pt idx="152">
                  <c:v>5.4000000000000006E-2</c:v>
                </c:pt>
                <c:pt idx="153">
                  <c:v>5.4000000000000006E-2</c:v>
                </c:pt>
                <c:pt idx="154">
                  <c:v>5.2999999999999999E-2</c:v>
                </c:pt>
                <c:pt idx="155">
                  <c:v>5.2999999999999999E-2</c:v>
                </c:pt>
                <c:pt idx="156">
                  <c:v>5.4000000000000006E-2</c:v>
                </c:pt>
                <c:pt idx="157">
                  <c:v>5.2000000000000005E-2</c:v>
                </c:pt>
                <c:pt idx="158">
                  <c:v>0.05</c:v>
                </c:pt>
                <c:pt idx="159">
                  <c:v>5.2000000000000005E-2</c:v>
                </c:pt>
                <c:pt idx="160">
                  <c:v>5.2000000000000005E-2</c:v>
                </c:pt>
                <c:pt idx="161">
                  <c:v>5.2999999999999999E-2</c:v>
                </c:pt>
                <c:pt idx="162">
                  <c:v>5.2000000000000005E-2</c:v>
                </c:pt>
                <c:pt idx="163">
                  <c:v>5.2000000000000005E-2</c:v>
                </c:pt>
                <c:pt idx="164">
                  <c:v>5.2999999999999999E-2</c:v>
                </c:pt>
                <c:pt idx="165">
                  <c:v>5.2999999999999999E-2</c:v>
                </c:pt>
                <c:pt idx="166">
                  <c:v>5.4000000000000006E-2</c:v>
                </c:pt>
                <c:pt idx="167">
                  <c:v>5.4000000000000006E-2</c:v>
                </c:pt>
                <c:pt idx="168">
                  <c:v>5.4000000000000006E-2</c:v>
                </c:pt>
                <c:pt idx="169">
                  <c:v>5.2999999999999999E-2</c:v>
                </c:pt>
                <c:pt idx="170">
                  <c:v>5.2000000000000005E-2</c:v>
                </c:pt>
                <c:pt idx="171">
                  <c:v>5.4000000000000006E-2</c:v>
                </c:pt>
                <c:pt idx="172">
                  <c:v>5.4000000000000006E-2</c:v>
                </c:pt>
                <c:pt idx="173">
                  <c:v>5.2000000000000005E-2</c:v>
                </c:pt>
                <c:pt idx="174">
                  <c:v>5.5E-2</c:v>
                </c:pt>
                <c:pt idx="175">
                  <c:v>5.7000000000000002E-2</c:v>
                </c:pt>
                <c:pt idx="176">
                  <c:v>5.9000000000000004E-2</c:v>
                </c:pt>
                <c:pt idx="177">
                  <c:v>5.9000000000000004E-2</c:v>
                </c:pt>
                <c:pt idx="178">
                  <c:v>6.2E-2</c:v>
                </c:pt>
                <c:pt idx="179">
                  <c:v>6.3E-2</c:v>
                </c:pt>
                <c:pt idx="180">
                  <c:v>6.4000000000000001E-2</c:v>
                </c:pt>
                <c:pt idx="181">
                  <c:v>6.6000000000000003E-2</c:v>
                </c:pt>
                <c:pt idx="182">
                  <c:v>6.8000000000000005E-2</c:v>
                </c:pt>
                <c:pt idx="183">
                  <c:v>6.7000000000000004E-2</c:v>
                </c:pt>
                <c:pt idx="184">
                  <c:v>6.9000000000000006E-2</c:v>
                </c:pt>
                <c:pt idx="185">
                  <c:v>6.9000000000000006E-2</c:v>
                </c:pt>
                <c:pt idx="186">
                  <c:v>6.8000000000000005E-2</c:v>
                </c:pt>
                <c:pt idx="187">
                  <c:v>6.9000000000000006E-2</c:v>
                </c:pt>
                <c:pt idx="188">
                  <c:v>6.9000000000000006E-2</c:v>
                </c:pt>
                <c:pt idx="189">
                  <c:v>7.0000000000000007E-2</c:v>
                </c:pt>
                <c:pt idx="190">
                  <c:v>7.0000000000000007E-2</c:v>
                </c:pt>
                <c:pt idx="191">
                  <c:v>7.2999999999999995E-2</c:v>
                </c:pt>
                <c:pt idx="192">
                  <c:v>7.2999999999999995E-2</c:v>
                </c:pt>
                <c:pt idx="193">
                  <c:v>7.400000000000001E-2</c:v>
                </c:pt>
                <c:pt idx="194">
                  <c:v>7.400000000000001E-2</c:v>
                </c:pt>
                <c:pt idx="195">
                  <c:v>7.400000000000001E-2</c:v>
                </c:pt>
                <c:pt idx="196">
                  <c:v>7.5999999999999998E-2</c:v>
                </c:pt>
                <c:pt idx="197">
                  <c:v>7.8E-2</c:v>
                </c:pt>
                <c:pt idx="198">
                  <c:v>7.6999999999999999E-2</c:v>
                </c:pt>
                <c:pt idx="199">
                  <c:v>7.5999999999999998E-2</c:v>
                </c:pt>
                <c:pt idx="200">
                  <c:v>7.5999999999999998E-2</c:v>
                </c:pt>
                <c:pt idx="201">
                  <c:v>7.2999999999999995E-2</c:v>
                </c:pt>
                <c:pt idx="202">
                  <c:v>7.400000000000001E-2</c:v>
                </c:pt>
                <c:pt idx="203">
                  <c:v>7.400000000000001E-2</c:v>
                </c:pt>
                <c:pt idx="204">
                  <c:v>7.2999999999999995E-2</c:v>
                </c:pt>
                <c:pt idx="205">
                  <c:v>7.0999999999999994E-2</c:v>
                </c:pt>
                <c:pt idx="206">
                  <c:v>7.0000000000000007E-2</c:v>
                </c:pt>
                <c:pt idx="207">
                  <c:v>7.0999999999999994E-2</c:v>
                </c:pt>
                <c:pt idx="208">
                  <c:v>7.0999999999999994E-2</c:v>
                </c:pt>
                <c:pt idx="209">
                  <c:v>7.0000000000000007E-2</c:v>
                </c:pt>
                <c:pt idx="210">
                  <c:v>6.9000000000000006E-2</c:v>
                </c:pt>
                <c:pt idx="211">
                  <c:v>6.8000000000000005E-2</c:v>
                </c:pt>
                <c:pt idx="212">
                  <c:v>6.7000000000000004E-2</c:v>
                </c:pt>
                <c:pt idx="213">
                  <c:v>6.8000000000000005E-2</c:v>
                </c:pt>
                <c:pt idx="214">
                  <c:v>6.6000000000000003E-2</c:v>
                </c:pt>
                <c:pt idx="215">
                  <c:v>6.5000000000000002E-2</c:v>
                </c:pt>
                <c:pt idx="216">
                  <c:v>6.6000000000000003E-2</c:v>
                </c:pt>
                <c:pt idx="217">
                  <c:v>6.6000000000000003E-2</c:v>
                </c:pt>
                <c:pt idx="218">
                  <c:v>6.5000000000000002E-2</c:v>
                </c:pt>
                <c:pt idx="219">
                  <c:v>6.4000000000000001E-2</c:v>
                </c:pt>
                <c:pt idx="220">
                  <c:v>6.0999999999999999E-2</c:v>
                </c:pt>
                <c:pt idx="221">
                  <c:v>6.0999999999999999E-2</c:v>
                </c:pt>
                <c:pt idx="222">
                  <c:v>6.0999999999999999E-2</c:v>
                </c:pt>
                <c:pt idx="223">
                  <c:v>0.06</c:v>
                </c:pt>
                <c:pt idx="224">
                  <c:v>5.9000000000000004E-2</c:v>
                </c:pt>
                <c:pt idx="225">
                  <c:v>5.7999999999999996E-2</c:v>
                </c:pt>
                <c:pt idx="226">
                  <c:v>5.5999999999999994E-2</c:v>
                </c:pt>
                <c:pt idx="227">
                  <c:v>5.5E-2</c:v>
                </c:pt>
                <c:pt idx="228">
                  <c:v>5.5999999999999994E-2</c:v>
                </c:pt>
                <c:pt idx="229">
                  <c:v>5.4000000000000006E-2</c:v>
                </c:pt>
                <c:pt idx="230">
                  <c:v>5.4000000000000006E-2</c:v>
                </c:pt>
                <c:pt idx="231">
                  <c:v>5.7999999999999996E-2</c:v>
                </c:pt>
                <c:pt idx="232">
                  <c:v>5.5999999999999994E-2</c:v>
                </c:pt>
                <c:pt idx="233">
                  <c:v>5.5999999999999994E-2</c:v>
                </c:pt>
                <c:pt idx="234">
                  <c:v>5.7000000000000002E-2</c:v>
                </c:pt>
                <c:pt idx="235">
                  <c:v>5.7000000000000002E-2</c:v>
                </c:pt>
                <c:pt idx="236">
                  <c:v>5.5999999999999994E-2</c:v>
                </c:pt>
                <c:pt idx="237">
                  <c:v>5.5E-2</c:v>
                </c:pt>
                <c:pt idx="238">
                  <c:v>5.5999999999999994E-2</c:v>
                </c:pt>
                <c:pt idx="239">
                  <c:v>5.5999999999999994E-2</c:v>
                </c:pt>
                <c:pt idx="240">
                  <c:v>5.5999999999999994E-2</c:v>
                </c:pt>
                <c:pt idx="241">
                  <c:v>5.5E-2</c:v>
                </c:pt>
                <c:pt idx="242">
                  <c:v>5.5E-2</c:v>
                </c:pt>
                <c:pt idx="243">
                  <c:v>5.5999999999999994E-2</c:v>
                </c:pt>
                <c:pt idx="244">
                  <c:v>5.5999999999999994E-2</c:v>
                </c:pt>
                <c:pt idx="245">
                  <c:v>5.2999999999999999E-2</c:v>
                </c:pt>
                <c:pt idx="246">
                  <c:v>5.5E-2</c:v>
                </c:pt>
                <c:pt idx="247">
                  <c:v>5.0999999999999997E-2</c:v>
                </c:pt>
                <c:pt idx="248">
                  <c:v>5.2000000000000005E-2</c:v>
                </c:pt>
                <c:pt idx="249">
                  <c:v>5.2000000000000005E-2</c:v>
                </c:pt>
                <c:pt idx="250">
                  <c:v>5.4000000000000006E-2</c:v>
                </c:pt>
                <c:pt idx="251">
                  <c:v>5.4000000000000006E-2</c:v>
                </c:pt>
                <c:pt idx="252">
                  <c:v>5.2999999999999999E-2</c:v>
                </c:pt>
                <c:pt idx="253">
                  <c:v>5.2000000000000005E-2</c:v>
                </c:pt>
                <c:pt idx="254">
                  <c:v>5.2000000000000005E-2</c:v>
                </c:pt>
                <c:pt idx="255">
                  <c:v>5.0999999999999997E-2</c:v>
                </c:pt>
                <c:pt idx="256">
                  <c:v>4.9000000000000002E-2</c:v>
                </c:pt>
                <c:pt idx="257">
                  <c:v>0.05</c:v>
                </c:pt>
                <c:pt idx="258">
                  <c:v>4.9000000000000002E-2</c:v>
                </c:pt>
                <c:pt idx="259">
                  <c:v>4.8000000000000001E-2</c:v>
                </c:pt>
                <c:pt idx="260">
                  <c:v>4.9000000000000002E-2</c:v>
                </c:pt>
                <c:pt idx="261">
                  <c:v>4.7E-2</c:v>
                </c:pt>
                <c:pt idx="262">
                  <c:v>4.5999999999999999E-2</c:v>
                </c:pt>
                <c:pt idx="263">
                  <c:v>4.7E-2</c:v>
                </c:pt>
                <c:pt idx="264">
                  <c:v>4.5999999999999999E-2</c:v>
                </c:pt>
                <c:pt idx="265">
                  <c:v>4.5999999999999999E-2</c:v>
                </c:pt>
                <c:pt idx="266">
                  <c:v>4.7E-2</c:v>
                </c:pt>
                <c:pt idx="267">
                  <c:v>4.2999999999999997E-2</c:v>
                </c:pt>
                <c:pt idx="268">
                  <c:v>4.4000000000000004E-2</c:v>
                </c:pt>
                <c:pt idx="269">
                  <c:v>4.4999999999999998E-2</c:v>
                </c:pt>
                <c:pt idx="270">
                  <c:v>4.4999999999999998E-2</c:v>
                </c:pt>
                <c:pt idx="271">
                  <c:v>4.4999999999999998E-2</c:v>
                </c:pt>
                <c:pt idx="272">
                  <c:v>4.5999999999999999E-2</c:v>
                </c:pt>
                <c:pt idx="273">
                  <c:v>4.4999999999999998E-2</c:v>
                </c:pt>
                <c:pt idx="274">
                  <c:v>4.4000000000000004E-2</c:v>
                </c:pt>
                <c:pt idx="275">
                  <c:v>4.4000000000000004E-2</c:v>
                </c:pt>
                <c:pt idx="276">
                  <c:v>4.2999999999999997E-2</c:v>
                </c:pt>
                <c:pt idx="277">
                  <c:v>4.4000000000000004E-2</c:v>
                </c:pt>
                <c:pt idx="278">
                  <c:v>4.2000000000000003E-2</c:v>
                </c:pt>
                <c:pt idx="279">
                  <c:v>4.2999999999999997E-2</c:v>
                </c:pt>
                <c:pt idx="280">
                  <c:v>4.2000000000000003E-2</c:v>
                </c:pt>
                <c:pt idx="281">
                  <c:v>4.2999999999999997E-2</c:v>
                </c:pt>
                <c:pt idx="282">
                  <c:v>4.2999999999999997E-2</c:v>
                </c:pt>
                <c:pt idx="283">
                  <c:v>4.2000000000000003E-2</c:v>
                </c:pt>
                <c:pt idx="284">
                  <c:v>4.2000000000000003E-2</c:v>
                </c:pt>
                <c:pt idx="285">
                  <c:v>4.0999999999999995E-2</c:v>
                </c:pt>
                <c:pt idx="286">
                  <c:v>4.0999999999999995E-2</c:v>
                </c:pt>
                <c:pt idx="287">
                  <c:v>0.04</c:v>
                </c:pt>
                <c:pt idx="288">
                  <c:v>0.04</c:v>
                </c:pt>
                <c:pt idx="289">
                  <c:v>4.0999999999999995E-2</c:v>
                </c:pt>
                <c:pt idx="290">
                  <c:v>0.04</c:v>
                </c:pt>
                <c:pt idx="291">
                  <c:v>3.7999999999999999E-2</c:v>
                </c:pt>
                <c:pt idx="292">
                  <c:v>0.04</c:v>
                </c:pt>
                <c:pt idx="293">
                  <c:v>0.04</c:v>
                </c:pt>
                <c:pt idx="294">
                  <c:v>0.04</c:v>
                </c:pt>
                <c:pt idx="295">
                  <c:v>4.0999999999999995E-2</c:v>
                </c:pt>
                <c:pt idx="296">
                  <c:v>3.9E-2</c:v>
                </c:pt>
                <c:pt idx="297">
                  <c:v>3.9E-2</c:v>
                </c:pt>
                <c:pt idx="298">
                  <c:v>3.9E-2</c:v>
                </c:pt>
                <c:pt idx="299">
                  <c:v>3.9E-2</c:v>
                </c:pt>
                <c:pt idx="300">
                  <c:v>4.2000000000000003E-2</c:v>
                </c:pt>
                <c:pt idx="301">
                  <c:v>4.2000000000000003E-2</c:v>
                </c:pt>
                <c:pt idx="302">
                  <c:v>4.2999999999999997E-2</c:v>
                </c:pt>
                <c:pt idx="303">
                  <c:v>4.4000000000000004E-2</c:v>
                </c:pt>
                <c:pt idx="304">
                  <c:v>4.2999999999999997E-2</c:v>
                </c:pt>
                <c:pt idx="305">
                  <c:v>4.4999999999999998E-2</c:v>
                </c:pt>
                <c:pt idx="306">
                  <c:v>4.5999999999999999E-2</c:v>
                </c:pt>
                <c:pt idx="307">
                  <c:v>4.9000000000000002E-2</c:v>
                </c:pt>
                <c:pt idx="308">
                  <c:v>0.05</c:v>
                </c:pt>
                <c:pt idx="309">
                  <c:v>5.2999999999999999E-2</c:v>
                </c:pt>
                <c:pt idx="310">
                  <c:v>5.5E-2</c:v>
                </c:pt>
                <c:pt idx="311">
                  <c:v>5.7000000000000002E-2</c:v>
                </c:pt>
                <c:pt idx="312">
                  <c:v>5.7000000000000002E-2</c:v>
                </c:pt>
                <c:pt idx="313">
                  <c:v>5.7000000000000002E-2</c:v>
                </c:pt>
                <c:pt idx="314">
                  <c:v>5.7000000000000002E-2</c:v>
                </c:pt>
                <c:pt idx="315">
                  <c:v>5.9000000000000004E-2</c:v>
                </c:pt>
                <c:pt idx="316">
                  <c:v>5.7999999999999996E-2</c:v>
                </c:pt>
                <c:pt idx="317">
                  <c:v>5.7999999999999996E-2</c:v>
                </c:pt>
                <c:pt idx="318">
                  <c:v>5.7999999999999996E-2</c:v>
                </c:pt>
                <c:pt idx="319">
                  <c:v>5.7000000000000002E-2</c:v>
                </c:pt>
                <c:pt idx="320">
                  <c:v>5.7000000000000002E-2</c:v>
                </c:pt>
                <c:pt idx="321">
                  <c:v>5.7000000000000002E-2</c:v>
                </c:pt>
                <c:pt idx="322">
                  <c:v>5.9000000000000004E-2</c:v>
                </c:pt>
                <c:pt idx="323">
                  <c:v>0.06</c:v>
                </c:pt>
                <c:pt idx="324">
                  <c:v>5.7999999999999996E-2</c:v>
                </c:pt>
                <c:pt idx="325">
                  <c:v>5.9000000000000004E-2</c:v>
                </c:pt>
                <c:pt idx="326">
                  <c:v>5.9000000000000004E-2</c:v>
                </c:pt>
                <c:pt idx="327">
                  <c:v>0.06</c:v>
                </c:pt>
                <c:pt idx="328">
                  <c:v>6.0999999999999999E-2</c:v>
                </c:pt>
                <c:pt idx="329">
                  <c:v>6.3E-2</c:v>
                </c:pt>
                <c:pt idx="330">
                  <c:v>6.2E-2</c:v>
                </c:pt>
                <c:pt idx="331">
                  <c:v>6.0999999999999999E-2</c:v>
                </c:pt>
                <c:pt idx="332">
                  <c:v>6.0999999999999999E-2</c:v>
                </c:pt>
                <c:pt idx="333">
                  <c:v>0.06</c:v>
                </c:pt>
                <c:pt idx="334">
                  <c:v>5.7999999999999996E-2</c:v>
                </c:pt>
                <c:pt idx="335">
                  <c:v>5.7000000000000002E-2</c:v>
                </c:pt>
                <c:pt idx="336">
                  <c:v>5.7000000000000002E-2</c:v>
                </c:pt>
                <c:pt idx="337">
                  <c:v>5.5999999999999994E-2</c:v>
                </c:pt>
                <c:pt idx="338">
                  <c:v>5.7999999999999996E-2</c:v>
                </c:pt>
                <c:pt idx="339">
                  <c:v>5.5999999999999994E-2</c:v>
                </c:pt>
                <c:pt idx="340">
                  <c:v>5.5999999999999994E-2</c:v>
                </c:pt>
                <c:pt idx="341">
                  <c:v>5.5999999999999994E-2</c:v>
                </c:pt>
                <c:pt idx="342">
                  <c:v>5.5E-2</c:v>
                </c:pt>
                <c:pt idx="343">
                  <c:v>5.4000000000000006E-2</c:v>
                </c:pt>
                <c:pt idx="344">
                  <c:v>5.4000000000000006E-2</c:v>
                </c:pt>
                <c:pt idx="345">
                  <c:v>5.5E-2</c:v>
                </c:pt>
                <c:pt idx="346">
                  <c:v>5.4000000000000006E-2</c:v>
                </c:pt>
                <c:pt idx="347">
                  <c:v>5.4000000000000006E-2</c:v>
                </c:pt>
                <c:pt idx="348">
                  <c:v>5.2999999999999999E-2</c:v>
                </c:pt>
                <c:pt idx="349">
                  <c:v>5.4000000000000006E-2</c:v>
                </c:pt>
                <c:pt idx="350">
                  <c:v>5.2000000000000005E-2</c:v>
                </c:pt>
                <c:pt idx="351">
                  <c:v>5.2000000000000005E-2</c:v>
                </c:pt>
                <c:pt idx="352">
                  <c:v>5.0999999999999997E-2</c:v>
                </c:pt>
                <c:pt idx="353">
                  <c:v>0.05</c:v>
                </c:pt>
                <c:pt idx="354">
                  <c:v>0.05</c:v>
                </c:pt>
                <c:pt idx="355">
                  <c:v>4.9000000000000002E-2</c:v>
                </c:pt>
                <c:pt idx="356">
                  <c:v>0.05</c:v>
                </c:pt>
                <c:pt idx="357">
                  <c:v>0.05</c:v>
                </c:pt>
                <c:pt idx="358">
                  <c:v>0.05</c:v>
                </c:pt>
                <c:pt idx="359">
                  <c:v>4.9000000000000002E-2</c:v>
                </c:pt>
                <c:pt idx="360">
                  <c:v>4.7E-2</c:v>
                </c:pt>
                <c:pt idx="361">
                  <c:v>4.8000000000000001E-2</c:v>
                </c:pt>
                <c:pt idx="362">
                  <c:v>4.7E-2</c:v>
                </c:pt>
                <c:pt idx="363">
                  <c:v>4.7E-2</c:v>
                </c:pt>
                <c:pt idx="364">
                  <c:v>4.5999999999999999E-2</c:v>
                </c:pt>
                <c:pt idx="365">
                  <c:v>4.5999999999999999E-2</c:v>
                </c:pt>
                <c:pt idx="366">
                  <c:v>4.7E-2</c:v>
                </c:pt>
                <c:pt idx="367">
                  <c:v>4.7E-2</c:v>
                </c:pt>
                <c:pt idx="368">
                  <c:v>4.4999999999999998E-2</c:v>
                </c:pt>
                <c:pt idx="369">
                  <c:v>4.4000000000000004E-2</c:v>
                </c:pt>
                <c:pt idx="370">
                  <c:v>4.4999999999999998E-2</c:v>
                </c:pt>
                <c:pt idx="371">
                  <c:v>4.4000000000000004E-2</c:v>
                </c:pt>
                <c:pt idx="372">
                  <c:v>4.5999999999999999E-2</c:v>
                </c:pt>
                <c:pt idx="373">
                  <c:v>4.4999999999999998E-2</c:v>
                </c:pt>
                <c:pt idx="374">
                  <c:v>4.4000000000000004E-2</c:v>
                </c:pt>
                <c:pt idx="375">
                  <c:v>4.4999999999999998E-2</c:v>
                </c:pt>
                <c:pt idx="376">
                  <c:v>4.4000000000000004E-2</c:v>
                </c:pt>
                <c:pt idx="377">
                  <c:v>4.5999999999999999E-2</c:v>
                </c:pt>
                <c:pt idx="378">
                  <c:v>4.7E-2</c:v>
                </c:pt>
                <c:pt idx="379">
                  <c:v>4.5999999999999999E-2</c:v>
                </c:pt>
                <c:pt idx="380">
                  <c:v>4.7E-2</c:v>
                </c:pt>
                <c:pt idx="381">
                  <c:v>4.7E-2</c:v>
                </c:pt>
                <c:pt idx="382">
                  <c:v>4.7E-2</c:v>
                </c:pt>
                <c:pt idx="383">
                  <c:v>0.05</c:v>
                </c:pt>
                <c:pt idx="384">
                  <c:v>0.05</c:v>
                </c:pt>
                <c:pt idx="385">
                  <c:v>4.9000000000000002E-2</c:v>
                </c:pt>
                <c:pt idx="386">
                  <c:v>5.0999999999999997E-2</c:v>
                </c:pt>
                <c:pt idx="387">
                  <c:v>0.05</c:v>
                </c:pt>
                <c:pt idx="388">
                  <c:v>5.4000000000000006E-2</c:v>
                </c:pt>
                <c:pt idx="389">
                  <c:v>5.5999999999999994E-2</c:v>
                </c:pt>
                <c:pt idx="390">
                  <c:v>5.7999999999999996E-2</c:v>
                </c:pt>
                <c:pt idx="391">
                  <c:v>6.0999999999999999E-2</c:v>
                </c:pt>
                <c:pt idx="392">
                  <c:v>6.0999999999999999E-2</c:v>
                </c:pt>
                <c:pt idx="393">
                  <c:v>6.5000000000000002E-2</c:v>
                </c:pt>
                <c:pt idx="394">
                  <c:v>6.8000000000000005E-2</c:v>
                </c:pt>
                <c:pt idx="395">
                  <c:v>7.2999999999999995E-2</c:v>
                </c:pt>
                <c:pt idx="396">
                  <c:v>7.8E-2</c:v>
                </c:pt>
                <c:pt idx="397">
                  <c:v>8.3000000000000004E-2</c:v>
                </c:pt>
                <c:pt idx="398">
                  <c:v>8.6999999999999994E-2</c:v>
                </c:pt>
                <c:pt idx="399">
                  <c:v>0.09</c:v>
                </c:pt>
                <c:pt idx="400">
                  <c:v>9.4E-2</c:v>
                </c:pt>
                <c:pt idx="401">
                  <c:v>9.5000000000000001E-2</c:v>
                </c:pt>
                <c:pt idx="402">
                  <c:v>9.5000000000000001E-2</c:v>
                </c:pt>
                <c:pt idx="403">
                  <c:v>9.6000000000000002E-2</c:v>
                </c:pt>
                <c:pt idx="404">
                  <c:v>9.8000000000000004E-2</c:v>
                </c:pt>
                <c:pt idx="405">
                  <c:v>0.1</c:v>
                </c:pt>
                <c:pt idx="406">
                  <c:v>9.9000000000000005E-2</c:v>
                </c:pt>
                <c:pt idx="407">
                  <c:v>9.9000000000000005E-2</c:v>
                </c:pt>
                <c:pt idx="408">
                  <c:v>9.8000000000000004E-2</c:v>
                </c:pt>
                <c:pt idx="409">
                  <c:v>9.8000000000000004E-2</c:v>
                </c:pt>
                <c:pt idx="410">
                  <c:v>9.9000000000000005E-2</c:v>
                </c:pt>
                <c:pt idx="411">
                  <c:v>9.9000000000000005E-2</c:v>
                </c:pt>
                <c:pt idx="412">
                  <c:v>9.6000000000000002E-2</c:v>
                </c:pt>
                <c:pt idx="413">
                  <c:v>9.4E-2</c:v>
                </c:pt>
                <c:pt idx="414">
                  <c:v>9.4E-2</c:v>
                </c:pt>
                <c:pt idx="415">
                  <c:v>9.5000000000000001E-2</c:v>
                </c:pt>
                <c:pt idx="416">
                  <c:v>9.5000000000000001E-2</c:v>
                </c:pt>
                <c:pt idx="417">
                  <c:v>9.4E-2</c:v>
                </c:pt>
                <c:pt idx="418">
                  <c:v>9.8000000000000004E-2</c:v>
                </c:pt>
                <c:pt idx="419">
                  <c:v>9.3000000000000013E-2</c:v>
                </c:pt>
                <c:pt idx="420">
                  <c:v>9.0999999999999998E-2</c:v>
                </c:pt>
                <c:pt idx="421">
                  <c:v>0.09</c:v>
                </c:pt>
                <c:pt idx="422">
                  <c:v>0.09</c:v>
                </c:pt>
                <c:pt idx="423">
                  <c:v>9.0999999999999998E-2</c:v>
                </c:pt>
                <c:pt idx="424">
                  <c:v>0.09</c:v>
                </c:pt>
                <c:pt idx="425">
                  <c:v>9.0999999999999998E-2</c:v>
                </c:pt>
                <c:pt idx="426">
                  <c:v>0.09</c:v>
                </c:pt>
                <c:pt idx="427">
                  <c:v>0.09</c:v>
                </c:pt>
                <c:pt idx="428">
                  <c:v>0.09</c:v>
                </c:pt>
                <c:pt idx="429">
                  <c:v>8.8000000000000009E-2</c:v>
                </c:pt>
                <c:pt idx="430">
                  <c:v>8.5999999999999993E-2</c:v>
                </c:pt>
                <c:pt idx="431">
                  <c:v>8.5000000000000006E-2</c:v>
                </c:pt>
                <c:pt idx="432">
                  <c:v>8.3000000000000004E-2</c:v>
                </c:pt>
                <c:pt idx="433">
                  <c:v>8.3000000000000004E-2</c:v>
                </c:pt>
                <c:pt idx="434">
                  <c:v>8.199999999999999E-2</c:v>
                </c:pt>
                <c:pt idx="435">
                  <c:v>8.199999999999999E-2</c:v>
                </c:pt>
                <c:pt idx="436">
                  <c:v>8.199999999999999E-2</c:v>
                </c:pt>
                <c:pt idx="437">
                  <c:v>8.199999999999999E-2</c:v>
                </c:pt>
                <c:pt idx="438">
                  <c:v>8.199999999999999E-2</c:v>
                </c:pt>
                <c:pt idx="439">
                  <c:v>8.1000000000000003E-2</c:v>
                </c:pt>
                <c:pt idx="440">
                  <c:v>7.8E-2</c:v>
                </c:pt>
                <c:pt idx="441">
                  <c:v>7.8E-2</c:v>
                </c:pt>
                <c:pt idx="442">
                  <c:v>7.6999999999999999E-2</c:v>
                </c:pt>
                <c:pt idx="443">
                  <c:v>7.9000000000000001E-2</c:v>
                </c:pt>
                <c:pt idx="444">
                  <c:v>0.08</c:v>
                </c:pt>
                <c:pt idx="445">
                  <c:v>7.6999999999999999E-2</c:v>
                </c:pt>
                <c:pt idx="446">
                  <c:v>7.4999999999999997E-2</c:v>
                </c:pt>
                <c:pt idx="447">
                  <c:v>7.5999999999999998E-2</c:v>
                </c:pt>
                <c:pt idx="448">
                  <c:v>7.4999999999999997E-2</c:v>
                </c:pt>
                <c:pt idx="449">
                  <c:v>7.4999999999999997E-2</c:v>
                </c:pt>
                <c:pt idx="450">
                  <c:v>7.2999999999999995E-2</c:v>
                </c:pt>
                <c:pt idx="451">
                  <c:v>7.2000000000000008E-2</c:v>
                </c:pt>
                <c:pt idx="452">
                  <c:v>7.2000000000000008E-2</c:v>
                </c:pt>
                <c:pt idx="453">
                  <c:v>7.2000000000000008E-2</c:v>
                </c:pt>
                <c:pt idx="454">
                  <c:v>6.9000000000000006E-2</c:v>
                </c:pt>
                <c:pt idx="455">
                  <c:v>6.7000000000000004E-2</c:v>
                </c:pt>
                <c:pt idx="456">
                  <c:v>6.6000000000000003E-2</c:v>
                </c:pt>
                <c:pt idx="457">
                  <c:v>6.7000000000000004E-2</c:v>
                </c:pt>
                <c:pt idx="458">
                  <c:v>6.7000000000000004E-2</c:v>
                </c:pt>
                <c:pt idx="459">
                  <c:v>6.2E-2</c:v>
                </c:pt>
                <c:pt idx="460">
                  <c:v>6.3E-2</c:v>
                </c:pt>
                <c:pt idx="461">
                  <c:v>6.0999999999999999E-2</c:v>
                </c:pt>
                <c:pt idx="462">
                  <c:v>6.2E-2</c:v>
                </c:pt>
                <c:pt idx="463">
                  <c:v>6.0999999999999999E-2</c:v>
                </c:pt>
                <c:pt idx="464">
                  <c:v>5.9000000000000004E-2</c:v>
                </c:pt>
                <c:pt idx="465">
                  <c:v>5.7000000000000002E-2</c:v>
                </c:pt>
                <c:pt idx="466">
                  <c:v>5.7999999999999996E-2</c:v>
                </c:pt>
                <c:pt idx="467">
                  <c:v>5.5999999999999994E-2</c:v>
                </c:pt>
                <c:pt idx="468">
                  <c:v>5.7000000000000002E-2</c:v>
                </c:pt>
                <c:pt idx="469">
                  <c:v>5.5E-2</c:v>
                </c:pt>
                <c:pt idx="470">
                  <c:v>5.4000000000000006E-2</c:v>
                </c:pt>
                <c:pt idx="471">
                  <c:v>5.4000000000000006E-2</c:v>
                </c:pt>
                <c:pt idx="472">
                  <c:v>5.5999999999999994E-2</c:v>
                </c:pt>
                <c:pt idx="473">
                  <c:v>5.2999999999999999E-2</c:v>
                </c:pt>
                <c:pt idx="474">
                  <c:v>5.2000000000000005E-2</c:v>
                </c:pt>
                <c:pt idx="475">
                  <c:v>5.0999999999999997E-2</c:v>
                </c:pt>
                <c:pt idx="476">
                  <c:v>0.05</c:v>
                </c:pt>
                <c:pt idx="477">
                  <c:v>0.05</c:v>
                </c:pt>
                <c:pt idx="478">
                  <c:v>5.0999999999999997E-2</c:v>
                </c:pt>
                <c:pt idx="479">
                  <c:v>0.05</c:v>
                </c:pt>
                <c:pt idx="480">
                  <c:v>4.8000000000000001E-2</c:v>
                </c:pt>
                <c:pt idx="481">
                  <c:v>4.9000000000000002E-2</c:v>
                </c:pt>
                <c:pt idx="482">
                  <c:v>0.05</c:v>
                </c:pt>
                <c:pt idx="483">
                  <c:v>5.0999999999999997E-2</c:v>
                </c:pt>
                <c:pt idx="484">
                  <c:v>4.8000000000000001E-2</c:v>
                </c:pt>
                <c:pt idx="485">
                  <c:v>4.9000000000000002E-2</c:v>
                </c:pt>
                <c:pt idx="486">
                  <c:v>4.8000000000000001E-2</c:v>
                </c:pt>
                <c:pt idx="487">
                  <c:v>4.9000000000000002E-2</c:v>
                </c:pt>
                <c:pt idx="488">
                  <c:v>0.05</c:v>
                </c:pt>
                <c:pt idx="489">
                  <c:v>4.9000000000000002E-2</c:v>
                </c:pt>
                <c:pt idx="490">
                  <c:v>4.7E-2</c:v>
                </c:pt>
                <c:pt idx="491">
                  <c:v>4.7E-2</c:v>
                </c:pt>
                <c:pt idx="492">
                  <c:v>4.7E-2</c:v>
                </c:pt>
                <c:pt idx="493">
                  <c:v>4.5999999999999999E-2</c:v>
                </c:pt>
                <c:pt idx="494">
                  <c:v>4.4000000000000004E-2</c:v>
                </c:pt>
                <c:pt idx="495">
                  <c:v>4.4999999999999998E-2</c:v>
                </c:pt>
                <c:pt idx="496">
                  <c:v>4.4000000000000004E-2</c:v>
                </c:pt>
                <c:pt idx="497">
                  <c:v>4.2999999999999997E-2</c:v>
                </c:pt>
                <c:pt idx="498">
                  <c:v>4.2999999999999997E-2</c:v>
                </c:pt>
                <c:pt idx="499">
                  <c:v>4.4000000000000004E-2</c:v>
                </c:pt>
                <c:pt idx="500">
                  <c:v>4.2000000000000003E-2</c:v>
                </c:pt>
                <c:pt idx="501">
                  <c:v>4.0999999999999995E-2</c:v>
                </c:pt>
                <c:pt idx="502">
                  <c:v>4.2000000000000003E-2</c:v>
                </c:pt>
                <c:pt idx="503">
                  <c:v>4.0999999999999995E-2</c:v>
                </c:pt>
                <c:pt idx="504">
                  <c:v>0.04</c:v>
                </c:pt>
                <c:pt idx="505">
                  <c:v>4.0999999999999995E-2</c:v>
                </c:pt>
                <c:pt idx="506">
                  <c:v>0.04</c:v>
                </c:pt>
                <c:pt idx="507">
                  <c:v>0.04</c:v>
                </c:pt>
                <c:pt idx="508">
                  <c:v>3.7999999999999999E-2</c:v>
                </c:pt>
                <c:pt idx="509">
                  <c:v>0.04</c:v>
                </c:pt>
                <c:pt idx="510">
                  <c:v>3.7999999999999999E-2</c:v>
                </c:pt>
                <c:pt idx="511">
                  <c:v>3.7999999999999999E-2</c:v>
                </c:pt>
                <c:pt idx="512">
                  <c:v>3.7000000000000005E-2</c:v>
                </c:pt>
                <c:pt idx="513">
                  <c:v>3.7999999999999999E-2</c:v>
                </c:pt>
                <c:pt idx="514">
                  <c:v>3.7999999999999999E-2</c:v>
                </c:pt>
                <c:pt idx="515">
                  <c:v>3.9E-2</c:v>
                </c:pt>
                <c:pt idx="516">
                  <c:v>0.04</c:v>
                </c:pt>
                <c:pt idx="517">
                  <c:v>3.7999999999999999E-2</c:v>
                </c:pt>
                <c:pt idx="518">
                  <c:v>3.7999999999999999E-2</c:v>
                </c:pt>
                <c:pt idx="519">
                  <c:v>3.7000000000000005E-2</c:v>
                </c:pt>
                <c:pt idx="520">
                  <c:v>3.7000000000000005E-2</c:v>
                </c:pt>
                <c:pt idx="521">
                  <c:v>3.6000000000000004E-2</c:v>
                </c:pt>
                <c:pt idx="522">
                  <c:v>3.6000000000000004E-2</c:v>
                </c:pt>
                <c:pt idx="523">
                  <c:v>3.7000000000000005E-2</c:v>
                </c:pt>
                <c:pt idx="524">
                  <c:v>3.5000000000000003E-2</c:v>
                </c:pt>
                <c:pt idx="525">
                  <c:v>3.6000000000000004E-2</c:v>
                </c:pt>
                <c:pt idx="526">
                  <c:v>3.6000000000000004E-2</c:v>
                </c:pt>
                <c:pt idx="527">
                  <c:v>3.6000000000000004E-2</c:v>
                </c:pt>
                <c:pt idx="528">
                  <c:v>3.5000000000000003E-2</c:v>
                </c:pt>
                <c:pt idx="529">
                  <c:v>3.5000000000000003E-2</c:v>
                </c:pt>
                <c:pt idx="530">
                  <c:v>4.4000000000000004E-2</c:v>
                </c:pt>
                <c:pt idx="531">
                  <c:v>0.14800000000000002</c:v>
                </c:pt>
                <c:pt idx="532">
                  <c:v>0.13300000000000001</c:v>
                </c:pt>
                <c:pt idx="533">
                  <c:v>0.111</c:v>
                </c:pt>
                <c:pt idx="534">
                  <c:v>0.10199999999999999</c:v>
                </c:pt>
                <c:pt idx="535">
                  <c:v>8.4000000000000005E-2</c:v>
                </c:pt>
                <c:pt idx="536">
                  <c:v>7.8E-2</c:v>
                </c:pt>
                <c:pt idx="537">
                  <c:v>6.9000000000000006E-2</c:v>
                </c:pt>
                <c:pt idx="538">
                  <c:v>6.7000000000000004E-2</c:v>
                </c:pt>
                <c:pt idx="539">
                  <c:v>6.7000000000000004E-2</c:v>
                </c:pt>
                <c:pt idx="540">
                  <c:v>6.3E-2</c:v>
                </c:pt>
                <c:pt idx="541">
                  <c:v>6.2E-2</c:v>
                </c:pt>
                <c:pt idx="542">
                  <c:v>0.06</c:v>
                </c:pt>
                <c:pt idx="543">
                  <c:v>6.0999999999999999E-2</c:v>
                </c:pt>
                <c:pt idx="544">
                  <c:v>5.7999999999999996E-2</c:v>
                </c:pt>
                <c:pt idx="545">
                  <c:v>5.9000000000000004E-2</c:v>
                </c:pt>
                <c:pt idx="546">
                  <c:v>5.4000000000000006E-2</c:v>
                </c:pt>
                <c:pt idx="547">
                  <c:v>5.2000000000000005E-2</c:v>
                </c:pt>
                <c:pt idx="548">
                  <c:v>4.8000000000000001E-2</c:v>
                </c:pt>
              </c:numCache>
            </c:numRef>
          </c:val>
          <c:smooth val="0"/>
          <c:extLst>
            <c:ext xmlns:c16="http://schemas.microsoft.com/office/drawing/2014/chart" uri="{C3380CC4-5D6E-409C-BE32-E72D297353CC}">
              <c16:uniqueId val="{00000002-A988-4CEB-B9D9-00ACD7517749}"/>
            </c:ext>
          </c:extLst>
        </c:ser>
        <c:ser>
          <c:idx val="5"/>
          <c:order val="0"/>
          <c:tx>
            <c:v>Massachusetts</c:v>
          </c:tx>
          <c:spPr>
            <a:ln w="28575" cap="rnd">
              <a:solidFill>
                <a:srgbClr val="0070C0"/>
              </a:solidFill>
              <a:round/>
            </a:ln>
            <a:effectLst/>
          </c:spPr>
          <c:marker>
            <c:symbol val="none"/>
          </c:marker>
          <c:dLbls>
            <c:dLbl>
              <c:idx val="548"/>
              <c:layout>
                <c:manualLayout>
                  <c:x val="1.1095806082353945E-3"/>
                  <c:y val="-2.9742932072295464E-2"/>
                </c:manualLayout>
              </c:layout>
              <c:tx>
                <c:rich>
                  <a:bodyPr/>
                  <a:lstStyle/>
                  <a:p>
                    <a:fld id="{B4359D30-A42C-4D66-922E-3A7531241A43}" type="SERIESNAME">
                      <a:rPr lang="en-US">
                        <a:solidFill>
                          <a:schemeClr val="tx1"/>
                        </a:solidFill>
                        <a:latin typeface="Tw Cen MT" panose="020B0602020104020603" pitchFamily="34" charset="0"/>
                      </a:rPr>
                      <a:pPr/>
                      <a:t>[SERIES NAME]</a:t>
                    </a:fld>
                    <a:r>
                      <a:rPr lang="en-US" baseline="0" dirty="0">
                        <a:solidFill>
                          <a:schemeClr val="tx1"/>
                        </a:solidFill>
                        <a:latin typeface="Tw Cen MT" panose="020B0602020104020603" pitchFamily="34" charset="0"/>
                      </a:rPr>
                      <a:t>, </a:t>
                    </a:r>
                    <a:fld id="{1C918D19-0286-4564-9C21-08E7ABDC51CD}" type="VALUE">
                      <a:rPr lang="en-US" baseline="0">
                        <a:solidFill>
                          <a:schemeClr val="tx1"/>
                        </a:solidFill>
                        <a:latin typeface="Tw Cen MT" panose="020B0602020104020603" pitchFamily="34" charset="0"/>
                      </a:rPr>
                      <a:pPr/>
                      <a:t>[VALUE]</a:t>
                    </a:fld>
                    <a:endParaRPr lang="en-US" baseline="0" dirty="0">
                      <a:solidFill>
                        <a:schemeClr val="tx1"/>
                      </a:solidFill>
                      <a:latin typeface="Tw Cen MT" panose="020B0602020104020603" pitchFamily="34" charset="0"/>
                    </a:endParaRPr>
                  </a:p>
                </c:rich>
              </c:tx>
              <c:showLegendKey val="0"/>
              <c:showVal val="1"/>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A988-4CEB-B9D9-00ACD7517749}"/>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Graph!$C$2:$C$550</c:f>
              <c:numCache>
                <c:formatCode>[$-409]mmm\-yy;@</c:formatCode>
                <c:ptCount val="549"/>
                <c:pt idx="0">
                  <c:v>27760</c:v>
                </c:pt>
                <c:pt idx="1">
                  <c:v>27791</c:v>
                </c:pt>
                <c:pt idx="2">
                  <c:v>27820</c:v>
                </c:pt>
                <c:pt idx="3">
                  <c:v>27851</c:v>
                </c:pt>
                <c:pt idx="4">
                  <c:v>27881</c:v>
                </c:pt>
                <c:pt idx="5">
                  <c:v>27912</c:v>
                </c:pt>
                <c:pt idx="6">
                  <c:v>27942</c:v>
                </c:pt>
                <c:pt idx="7">
                  <c:v>27973</c:v>
                </c:pt>
                <c:pt idx="8">
                  <c:v>28004</c:v>
                </c:pt>
                <c:pt idx="9">
                  <c:v>28034</c:v>
                </c:pt>
                <c:pt idx="10">
                  <c:v>28065</c:v>
                </c:pt>
                <c:pt idx="11">
                  <c:v>28095</c:v>
                </c:pt>
                <c:pt idx="12">
                  <c:v>28126</c:v>
                </c:pt>
                <c:pt idx="13">
                  <c:v>28157</c:v>
                </c:pt>
                <c:pt idx="14">
                  <c:v>28185</c:v>
                </c:pt>
                <c:pt idx="15">
                  <c:v>28216</c:v>
                </c:pt>
                <c:pt idx="16">
                  <c:v>28246</c:v>
                </c:pt>
                <c:pt idx="17">
                  <c:v>28277</c:v>
                </c:pt>
                <c:pt idx="18">
                  <c:v>28307</c:v>
                </c:pt>
                <c:pt idx="19">
                  <c:v>28338</c:v>
                </c:pt>
                <c:pt idx="20">
                  <c:v>28369</c:v>
                </c:pt>
                <c:pt idx="21">
                  <c:v>28399</c:v>
                </c:pt>
                <c:pt idx="22">
                  <c:v>28430</c:v>
                </c:pt>
                <c:pt idx="23">
                  <c:v>28460</c:v>
                </c:pt>
                <c:pt idx="24">
                  <c:v>28491</c:v>
                </c:pt>
                <c:pt idx="25">
                  <c:v>28522</c:v>
                </c:pt>
                <c:pt idx="26">
                  <c:v>28550</c:v>
                </c:pt>
                <c:pt idx="27">
                  <c:v>28581</c:v>
                </c:pt>
                <c:pt idx="28">
                  <c:v>28611</c:v>
                </c:pt>
                <c:pt idx="29">
                  <c:v>28642</c:v>
                </c:pt>
                <c:pt idx="30">
                  <c:v>28672</c:v>
                </c:pt>
                <c:pt idx="31">
                  <c:v>28703</c:v>
                </c:pt>
                <c:pt idx="32">
                  <c:v>28734</c:v>
                </c:pt>
                <c:pt idx="33">
                  <c:v>28764</c:v>
                </c:pt>
                <c:pt idx="34">
                  <c:v>28795</c:v>
                </c:pt>
                <c:pt idx="35">
                  <c:v>28825</c:v>
                </c:pt>
                <c:pt idx="36">
                  <c:v>28856</c:v>
                </c:pt>
                <c:pt idx="37">
                  <c:v>28887</c:v>
                </c:pt>
                <c:pt idx="38">
                  <c:v>28915</c:v>
                </c:pt>
                <c:pt idx="39">
                  <c:v>28946</c:v>
                </c:pt>
                <c:pt idx="40">
                  <c:v>28976</c:v>
                </c:pt>
                <c:pt idx="41">
                  <c:v>29007</c:v>
                </c:pt>
                <c:pt idx="42">
                  <c:v>29037</c:v>
                </c:pt>
                <c:pt idx="43">
                  <c:v>29068</c:v>
                </c:pt>
                <c:pt idx="44">
                  <c:v>29099</c:v>
                </c:pt>
                <c:pt idx="45">
                  <c:v>29129</c:v>
                </c:pt>
                <c:pt idx="46">
                  <c:v>29160</c:v>
                </c:pt>
                <c:pt idx="47">
                  <c:v>29190</c:v>
                </c:pt>
                <c:pt idx="48">
                  <c:v>29221</c:v>
                </c:pt>
                <c:pt idx="49">
                  <c:v>29252</c:v>
                </c:pt>
                <c:pt idx="50">
                  <c:v>29281</c:v>
                </c:pt>
                <c:pt idx="51">
                  <c:v>29312</c:v>
                </c:pt>
                <c:pt idx="52">
                  <c:v>29342</c:v>
                </c:pt>
                <c:pt idx="53">
                  <c:v>29373</c:v>
                </c:pt>
                <c:pt idx="54">
                  <c:v>29403</c:v>
                </c:pt>
                <c:pt idx="55">
                  <c:v>29434</c:v>
                </c:pt>
                <c:pt idx="56">
                  <c:v>29465</c:v>
                </c:pt>
                <c:pt idx="57">
                  <c:v>29495</c:v>
                </c:pt>
                <c:pt idx="58">
                  <c:v>29526</c:v>
                </c:pt>
                <c:pt idx="59">
                  <c:v>29556</c:v>
                </c:pt>
                <c:pt idx="60">
                  <c:v>29587</c:v>
                </c:pt>
                <c:pt idx="61">
                  <c:v>29618</c:v>
                </c:pt>
                <c:pt idx="62">
                  <c:v>29646</c:v>
                </c:pt>
                <c:pt idx="63">
                  <c:v>29677</c:v>
                </c:pt>
                <c:pt idx="64">
                  <c:v>29707</c:v>
                </c:pt>
                <c:pt idx="65">
                  <c:v>29738</c:v>
                </c:pt>
                <c:pt idx="66">
                  <c:v>29768</c:v>
                </c:pt>
                <c:pt idx="67">
                  <c:v>29799</c:v>
                </c:pt>
                <c:pt idx="68">
                  <c:v>29830</c:v>
                </c:pt>
                <c:pt idx="69">
                  <c:v>29860</c:v>
                </c:pt>
                <c:pt idx="70">
                  <c:v>29891</c:v>
                </c:pt>
                <c:pt idx="71">
                  <c:v>29921</c:v>
                </c:pt>
                <c:pt idx="72">
                  <c:v>29952</c:v>
                </c:pt>
                <c:pt idx="73">
                  <c:v>29983</c:v>
                </c:pt>
                <c:pt idx="74">
                  <c:v>30011</c:v>
                </c:pt>
                <c:pt idx="75">
                  <c:v>30042</c:v>
                </c:pt>
                <c:pt idx="76">
                  <c:v>30072</c:v>
                </c:pt>
                <c:pt idx="77">
                  <c:v>30103</c:v>
                </c:pt>
                <c:pt idx="78">
                  <c:v>30133</c:v>
                </c:pt>
                <c:pt idx="79">
                  <c:v>30164</c:v>
                </c:pt>
                <c:pt idx="80">
                  <c:v>30195</c:v>
                </c:pt>
                <c:pt idx="81">
                  <c:v>30225</c:v>
                </c:pt>
                <c:pt idx="82">
                  <c:v>30256</c:v>
                </c:pt>
                <c:pt idx="83">
                  <c:v>30286</c:v>
                </c:pt>
                <c:pt idx="84">
                  <c:v>30317</c:v>
                </c:pt>
                <c:pt idx="85">
                  <c:v>30348</c:v>
                </c:pt>
                <c:pt idx="86">
                  <c:v>30376</c:v>
                </c:pt>
                <c:pt idx="87">
                  <c:v>30407</c:v>
                </c:pt>
                <c:pt idx="88">
                  <c:v>30437</c:v>
                </c:pt>
                <c:pt idx="89">
                  <c:v>30468</c:v>
                </c:pt>
                <c:pt idx="90">
                  <c:v>30498</c:v>
                </c:pt>
                <c:pt idx="91">
                  <c:v>30529</c:v>
                </c:pt>
                <c:pt idx="92">
                  <c:v>30560</c:v>
                </c:pt>
                <c:pt idx="93">
                  <c:v>30590</c:v>
                </c:pt>
                <c:pt idx="94">
                  <c:v>30621</c:v>
                </c:pt>
                <c:pt idx="95">
                  <c:v>30651</c:v>
                </c:pt>
                <c:pt idx="96">
                  <c:v>30682</c:v>
                </c:pt>
                <c:pt idx="97">
                  <c:v>30713</c:v>
                </c:pt>
                <c:pt idx="98">
                  <c:v>30742</c:v>
                </c:pt>
                <c:pt idx="99">
                  <c:v>30773</c:v>
                </c:pt>
                <c:pt idx="100">
                  <c:v>30803</c:v>
                </c:pt>
                <c:pt idx="101">
                  <c:v>30834</c:v>
                </c:pt>
                <c:pt idx="102">
                  <c:v>30864</c:v>
                </c:pt>
                <c:pt idx="103">
                  <c:v>30895</c:v>
                </c:pt>
                <c:pt idx="104">
                  <c:v>30926</c:v>
                </c:pt>
                <c:pt idx="105">
                  <c:v>30956</c:v>
                </c:pt>
                <c:pt idx="106">
                  <c:v>30987</c:v>
                </c:pt>
                <c:pt idx="107">
                  <c:v>31017</c:v>
                </c:pt>
                <c:pt idx="108">
                  <c:v>31048</c:v>
                </c:pt>
                <c:pt idx="109">
                  <c:v>31079</c:v>
                </c:pt>
                <c:pt idx="110">
                  <c:v>31107</c:v>
                </c:pt>
                <c:pt idx="111">
                  <c:v>31138</c:v>
                </c:pt>
                <c:pt idx="112">
                  <c:v>31168</c:v>
                </c:pt>
                <c:pt idx="113">
                  <c:v>31199</c:v>
                </c:pt>
                <c:pt idx="114">
                  <c:v>31229</c:v>
                </c:pt>
                <c:pt idx="115">
                  <c:v>31260</c:v>
                </c:pt>
                <c:pt idx="116">
                  <c:v>31291</c:v>
                </c:pt>
                <c:pt idx="117">
                  <c:v>31321</c:v>
                </c:pt>
                <c:pt idx="118">
                  <c:v>31352</c:v>
                </c:pt>
                <c:pt idx="119">
                  <c:v>31382</c:v>
                </c:pt>
                <c:pt idx="120">
                  <c:v>31413</c:v>
                </c:pt>
                <c:pt idx="121">
                  <c:v>31444</c:v>
                </c:pt>
                <c:pt idx="122">
                  <c:v>31472</c:v>
                </c:pt>
                <c:pt idx="123">
                  <c:v>31503</c:v>
                </c:pt>
                <c:pt idx="124">
                  <c:v>31533</c:v>
                </c:pt>
                <c:pt idx="125">
                  <c:v>31564</c:v>
                </c:pt>
                <c:pt idx="126">
                  <c:v>31594</c:v>
                </c:pt>
                <c:pt idx="127">
                  <c:v>31625</c:v>
                </c:pt>
                <c:pt idx="128">
                  <c:v>31656</c:v>
                </c:pt>
                <c:pt idx="129">
                  <c:v>31686</c:v>
                </c:pt>
                <c:pt idx="130">
                  <c:v>31717</c:v>
                </c:pt>
                <c:pt idx="131">
                  <c:v>31747</c:v>
                </c:pt>
                <c:pt idx="132">
                  <c:v>31778</c:v>
                </c:pt>
                <c:pt idx="133">
                  <c:v>31809</c:v>
                </c:pt>
                <c:pt idx="134">
                  <c:v>31837</c:v>
                </c:pt>
                <c:pt idx="135">
                  <c:v>31868</c:v>
                </c:pt>
                <c:pt idx="136">
                  <c:v>31898</c:v>
                </c:pt>
                <c:pt idx="137">
                  <c:v>31929</c:v>
                </c:pt>
                <c:pt idx="138">
                  <c:v>31959</c:v>
                </c:pt>
                <c:pt idx="139">
                  <c:v>31990</c:v>
                </c:pt>
                <c:pt idx="140">
                  <c:v>32021</c:v>
                </c:pt>
                <c:pt idx="141">
                  <c:v>32051</c:v>
                </c:pt>
                <c:pt idx="142">
                  <c:v>32082</c:v>
                </c:pt>
                <c:pt idx="143">
                  <c:v>32112</c:v>
                </c:pt>
                <c:pt idx="144">
                  <c:v>32143</c:v>
                </c:pt>
                <c:pt idx="145">
                  <c:v>32174</c:v>
                </c:pt>
                <c:pt idx="146">
                  <c:v>32203</c:v>
                </c:pt>
                <c:pt idx="147">
                  <c:v>32234</c:v>
                </c:pt>
                <c:pt idx="148">
                  <c:v>32264</c:v>
                </c:pt>
                <c:pt idx="149">
                  <c:v>32295</c:v>
                </c:pt>
                <c:pt idx="150">
                  <c:v>32325</c:v>
                </c:pt>
                <c:pt idx="151">
                  <c:v>32356</c:v>
                </c:pt>
                <c:pt idx="152">
                  <c:v>32387</c:v>
                </c:pt>
                <c:pt idx="153">
                  <c:v>32417</c:v>
                </c:pt>
                <c:pt idx="154">
                  <c:v>32448</c:v>
                </c:pt>
                <c:pt idx="155">
                  <c:v>32478</c:v>
                </c:pt>
                <c:pt idx="156">
                  <c:v>32509</c:v>
                </c:pt>
                <c:pt idx="157">
                  <c:v>32540</c:v>
                </c:pt>
                <c:pt idx="158">
                  <c:v>32568</c:v>
                </c:pt>
                <c:pt idx="159">
                  <c:v>32599</c:v>
                </c:pt>
                <c:pt idx="160">
                  <c:v>32629</c:v>
                </c:pt>
                <c:pt idx="161">
                  <c:v>32660</c:v>
                </c:pt>
                <c:pt idx="162">
                  <c:v>32690</c:v>
                </c:pt>
                <c:pt idx="163">
                  <c:v>32721</c:v>
                </c:pt>
                <c:pt idx="164">
                  <c:v>32752</c:v>
                </c:pt>
                <c:pt idx="165">
                  <c:v>32782</c:v>
                </c:pt>
                <c:pt idx="166">
                  <c:v>32813</c:v>
                </c:pt>
                <c:pt idx="167">
                  <c:v>32843</c:v>
                </c:pt>
                <c:pt idx="168">
                  <c:v>32874</c:v>
                </c:pt>
                <c:pt idx="169">
                  <c:v>32905</c:v>
                </c:pt>
                <c:pt idx="170">
                  <c:v>32933</c:v>
                </c:pt>
                <c:pt idx="171">
                  <c:v>32964</c:v>
                </c:pt>
                <c:pt idx="172">
                  <c:v>32994</c:v>
                </c:pt>
                <c:pt idx="173">
                  <c:v>33025</c:v>
                </c:pt>
                <c:pt idx="174">
                  <c:v>33055</c:v>
                </c:pt>
                <c:pt idx="175">
                  <c:v>33086</c:v>
                </c:pt>
                <c:pt idx="176">
                  <c:v>33117</c:v>
                </c:pt>
                <c:pt idx="177">
                  <c:v>33147</c:v>
                </c:pt>
                <c:pt idx="178">
                  <c:v>33178</c:v>
                </c:pt>
                <c:pt idx="179">
                  <c:v>33208</c:v>
                </c:pt>
                <c:pt idx="180">
                  <c:v>33239</c:v>
                </c:pt>
                <c:pt idx="181">
                  <c:v>33270</c:v>
                </c:pt>
                <c:pt idx="182">
                  <c:v>33298</c:v>
                </c:pt>
                <c:pt idx="183">
                  <c:v>33329</c:v>
                </c:pt>
                <c:pt idx="184">
                  <c:v>33359</c:v>
                </c:pt>
                <c:pt idx="185">
                  <c:v>33390</c:v>
                </c:pt>
                <c:pt idx="186">
                  <c:v>33420</c:v>
                </c:pt>
                <c:pt idx="187">
                  <c:v>33451</c:v>
                </c:pt>
                <c:pt idx="188">
                  <c:v>33482</c:v>
                </c:pt>
                <c:pt idx="189">
                  <c:v>33512</c:v>
                </c:pt>
                <c:pt idx="190">
                  <c:v>33543</c:v>
                </c:pt>
                <c:pt idx="191">
                  <c:v>33573</c:v>
                </c:pt>
                <c:pt idx="192">
                  <c:v>33604</c:v>
                </c:pt>
                <c:pt idx="193">
                  <c:v>33635</c:v>
                </c:pt>
                <c:pt idx="194">
                  <c:v>33664</c:v>
                </c:pt>
                <c:pt idx="195">
                  <c:v>33695</c:v>
                </c:pt>
                <c:pt idx="196">
                  <c:v>33725</c:v>
                </c:pt>
                <c:pt idx="197">
                  <c:v>33756</c:v>
                </c:pt>
                <c:pt idx="198">
                  <c:v>33786</c:v>
                </c:pt>
                <c:pt idx="199">
                  <c:v>33817</c:v>
                </c:pt>
                <c:pt idx="200">
                  <c:v>33848</c:v>
                </c:pt>
                <c:pt idx="201">
                  <c:v>33878</c:v>
                </c:pt>
                <c:pt idx="202">
                  <c:v>33909</c:v>
                </c:pt>
                <c:pt idx="203">
                  <c:v>33939</c:v>
                </c:pt>
                <c:pt idx="204">
                  <c:v>33970</c:v>
                </c:pt>
                <c:pt idx="205">
                  <c:v>34001</c:v>
                </c:pt>
                <c:pt idx="206">
                  <c:v>34029</c:v>
                </c:pt>
                <c:pt idx="207">
                  <c:v>34060</c:v>
                </c:pt>
                <c:pt idx="208">
                  <c:v>34090</c:v>
                </c:pt>
                <c:pt idx="209">
                  <c:v>34121</c:v>
                </c:pt>
                <c:pt idx="210">
                  <c:v>34151</c:v>
                </c:pt>
                <c:pt idx="211">
                  <c:v>34182</c:v>
                </c:pt>
                <c:pt idx="212">
                  <c:v>34213</c:v>
                </c:pt>
                <c:pt idx="213">
                  <c:v>34243</c:v>
                </c:pt>
                <c:pt idx="214">
                  <c:v>34274</c:v>
                </c:pt>
                <c:pt idx="215">
                  <c:v>34304</c:v>
                </c:pt>
                <c:pt idx="216">
                  <c:v>34335</c:v>
                </c:pt>
                <c:pt idx="217">
                  <c:v>34366</c:v>
                </c:pt>
                <c:pt idx="218">
                  <c:v>34394</c:v>
                </c:pt>
                <c:pt idx="219">
                  <c:v>34425</c:v>
                </c:pt>
                <c:pt idx="220">
                  <c:v>34455</c:v>
                </c:pt>
                <c:pt idx="221">
                  <c:v>34486</c:v>
                </c:pt>
                <c:pt idx="222">
                  <c:v>34516</c:v>
                </c:pt>
                <c:pt idx="223">
                  <c:v>34547</c:v>
                </c:pt>
                <c:pt idx="224">
                  <c:v>34578</c:v>
                </c:pt>
                <c:pt idx="225">
                  <c:v>34608</c:v>
                </c:pt>
                <c:pt idx="226">
                  <c:v>34639</c:v>
                </c:pt>
                <c:pt idx="227">
                  <c:v>34669</c:v>
                </c:pt>
                <c:pt idx="228">
                  <c:v>34700</c:v>
                </c:pt>
                <c:pt idx="229">
                  <c:v>34731</c:v>
                </c:pt>
                <c:pt idx="230">
                  <c:v>34759</c:v>
                </c:pt>
                <c:pt idx="231">
                  <c:v>34790</c:v>
                </c:pt>
                <c:pt idx="232">
                  <c:v>34820</c:v>
                </c:pt>
                <c:pt idx="233">
                  <c:v>34851</c:v>
                </c:pt>
                <c:pt idx="234">
                  <c:v>34881</c:v>
                </c:pt>
                <c:pt idx="235">
                  <c:v>34912</c:v>
                </c:pt>
                <c:pt idx="236">
                  <c:v>34943</c:v>
                </c:pt>
                <c:pt idx="237">
                  <c:v>34973</c:v>
                </c:pt>
                <c:pt idx="238">
                  <c:v>35004</c:v>
                </c:pt>
                <c:pt idx="239">
                  <c:v>35034</c:v>
                </c:pt>
                <c:pt idx="240">
                  <c:v>35065</c:v>
                </c:pt>
                <c:pt idx="241">
                  <c:v>35096</c:v>
                </c:pt>
                <c:pt idx="242">
                  <c:v>35125</c:v>
                </c:pt>
                <c:pt idx="243">
                  <c:v>35156</c:v>
                </c:pt>
                <c:pt idx="244">
                  <c:v>35186</c:v>
                </c:pt>
                <c:pt idx="245">
                  <c:v>35217</c:v>
                </c:pt>
                <c:pt idx="246">
                  <c:v>35247</c:v>
                </c:pt>
                <c:pt idx="247">
                  <c:v>35278</c:v>
                </c:pt>
                <c:pt idx="248">
                  <c:v>35309</c:v>
                </c:pt>
                <c:pt idx="249">
                  <c:v>35339</c:v>
                </c:pt>
                <c:pt idx="250">
                  <c:v>35370</c:v>
                </c:pt>
                <c:pt idx="251">
                  <c:v>35400</c:v>
                </c:pt>
                <c:pt idx="252">
                  <c:v>35431</c:v>
                </c:pt>
                <c:pt idx="253">
                  <c:v>35462</c:v>
                </c:pt>
                <c:pt idx="254">
                  <c:v>35490</c:v>
                </c:pt>
                <c:pt idx="255">
                  <c:v>35521</c:v>
                </c:pt>
                <c:pt idx="256">
                  <c:v>35551</c:v>
                </c:pt>
                <c:pt idx="257">
                  <c:v>35582</c:v>
                </c:pt>
                <c:pt idx="258">
                  <c:v>35612</c:v>
                </c:pt>
                <c:pt idx="259">
                  <c:v>35643</c:v>
                </c:pt>
                <c:pt idx="260">
                  <c:v>35674</c:v>
                </c:pt>
                <c:pt idx="261">
                  <c:v>35704</c:v>
                </c:pt>
                <c:pt idx="262">
                  <c:v>35735</c:v>
                </c:pt>
                <c:pt idx="263">
                  <c:v>35765</c:v>
                </c:pt>
                <c:pt idx="264">
                  <c:v>35796</c:v>
                </c:pt>
                <c:pt idx="265">
                  <c:v>35827</c:v>
                </c:pt>
                <c:pt idx="266">
                  <c:v>35855</c:v>
                </c:pt>
                <c:pt idx="267">
                  <c:v>35886</c:v>
                </c:pt>
                <c:pt idx="268">
                  <c:v>35916</c:v>
                </c:pt>
                <c:pt idx="269">
                  <c:v>35947</c:v>
                </c:pt>
                <c:pt idx="270">
                  <c:v>35977</c:v>
                </c:pt>
                <c:pt idx="271">
                  <c:v>36008</c:v>
                </c:pt>
                <c:pt idx="272">
                  <c:v>36039</c:v>
                </c:pt>
                <c:pt idx="273">
                  <c:v>36069</c:v>
                </c:pt>
                <c:pt idx="274">
                  <c:v>36100</c:v>
                </c:pt>
                <c:pt idx="275">
                  <c:v>36130</c:v>
                </c:pt>
                <c:pt idx="276">
                  <c:v>36161</c:v>
                </c:pt>
                <c:pt idx="277">
                  <c:v>36192</c:v>
                </c:pt>
                <c:pt idx="278">
                  <c:v>36220</c:v>
                </c:pt>
                <c:pt idx="279">
                  <c:v>36251</c:v>
                </c:pt>
                <c:pt idx="280">
                  <c:v>36281</c:v>
                </c:pt>
                <c:pt idx="281">
                  <c:v>36312</c:v>
                </c:pt>
                <c:pt idx="282">
                  <c:v>36342</c:v>
                </c:pt>
                <c:pt idx="283">
                  <c:v>36373</c:v>
                </c:pt>
                <c:pt idx="284">
                  <c:v>36404</c:v>
                </c:pt>
                <c:pt idx="285">
                  <c:v>36434</c:v>
                </c:pt>
                <c:pt idx="286">
                  <c:v>36465</c:v>
                </c:pt>
                <c:pt idx="287">
                  <c:v>36495</c:v>
                </c:pt>
                <c:pt idx="288">
                  <c:v>36526</c:v>
                </c:pt>
                <c:pt idx="289">
                  <c:v>36557</c:v>
                </c:pt>
                <c:pt idx="290">
                  <c:v>36586</c:v>
                </c:pt>
                <c:pt idx="291">
                  <c:v>36617</c:v>
                </c:pt>
                <c:pt idx="292">
                  <c:v>36647</c:v>
                </c:pt>
                <c:pt idx="293">
                  <c:v>36678</c:v>
                </c:pt>
                <c:pt idx="294">
                  <c:v>36708</c:v>
                </c:pt>
                <c:pt idx="295">
                  <c:v>36739</c:v>
                </c:pt>
                <c:pt idx="296">
                  <c:v>36770</c:v>
                </c:pt>
                <c:pt idx="297">
                  <c:v>36800</c:v>
                </c:pt>
                <c:pt idx="298">
                  <c:v>36831</c:v>
                </c:pt>
                <c:pt idx="299">
                  <c:v>36861</c:v>
                </c:pt>
                <c:pt idx="300">
                  <c:v>36892</c:v>
                </c:pt>
                <c:pt idx="301">
                  <c:v>36923</c:v>
                </c:pt>
                <c:pt idx="302">
                  <c:v>36951</c:v>
                </c:pt>
                <c:pt idx="303">
                  <c:v>36982</c:v>
                </c:pt>
                <c:pt idx="304">
                  <c:v>37012</c:v>
                </c:pt>
                <c:pt idx="305">
                  <c:v>37043</c:v>
                </c:pt>
                <c:pt idx="306">
                  <c:v>37073</c:v>
                </c:pt>
                <c:pt idx="307">
                  <c:v>37104</c:v>
                </c:pt>
                <c:pt idx="308">
                  <c:v>37135</c:v>
                </c:pt>
                <c:pt idx="309">
                  <c:v>37165</c:v>
                </c:pt>
                <c:pt idx="310">
                  <c:v>37196</c:v>
                </c:pt>
                <c:pt idx="311">
                  <c:v>37226</c:v>
                </c:pt>
                <c:pt idx="312">
                  <c:v>37257</c:v>
                </c:pt>
                <c:pt idx="313">
                  <c:v>37288</c:v>
                </c:pt>
                <c:pt idx="314">
                  <c:v>37316</c:v>
                </c:pt>
                <c:pt idx="315">
                  <c:v>37347</c:v>
                </c:pt>
                <c:pt idx="316">
                  <c:v>37377</c:v>
                </c:pt>
                <c:pt idx="317">
                  <c:v>37408</c:v>
                </c:pt>
                <c:pt idx="318">
                  <c:v>37438</c:v>
                </c:pt>
                <c:pt idx="319">
                  <c:v>37469</c:v>
                </c:pt>
                <c:pt idx="320">
                  <c:v>37500</c:v>
                </c:pt>
                <c:pt idx="321">
                  <c:v>37530</c:v>
                </c:pt>
                <c:pt idx="322">
                  <c:v>37561</c:v>
                </c:pt>
                <c:pt idx="323">
                  <c:v>37591</c:v>
                </c:pt>
                <c:pt idx="324">
                  <c:v>37622</c:v>
                </c:pt>
                <c:pt idx="325">
                  <c:v>37653</c:v>
                </c:pt>
                <c:pt idx="326">
                  <c:v>37681</c:v>
                </c:pt>
                <c:pt idx="327">
                  <c:v>37712</c:v>
                </c:pt>
                <c:pt idx="328">
                  <c:v>37742</c:v>
                </c:pt>
                <c:pt idx="329">
                  <c:v>37773</c:v>
                </c:pt>
                <c:pt idx="330">
                  <c:v>37803</c:v>
                </c:pt>
                <c:pt idx="331">
                  <c:v>37834</c:v>
                </c:pt>
                <c:pt idx="332">
                  <c:v>37865</c:v>
                </c:pt>
                <c:pt idx="333">
                  <c:v>37895</c:v>
                </c:pt>
                <c:pt idx="334">
                  <c:v>37926</c:v>
                </c:pt>
                <c:pt idx="335">
                  <c:v>37956</c:v>
                </c:pt>
                <c:pt idx="336">
                  <c:v>37987</c:v>
                </c:pt>
                <c:pt idx="337">
                  <c:v>38018</c:v>
                </c:pt>
                <c:pt idx="338">
                  <c:v>38047</c:v>
                </c:pt>
                <c:pt idx="339">
                  <c:v>38078</c:v>
                </c:pt>
                <c:pt idx="340">
                  <c:v>38108</c:v>
                </c:pt>
                <c:pt idx="341">
                  <c:v>38139</c:v>
                </c:pt>
                <c:pt idx="342">
                  <c:v>38169</c:v>
                </c:pt>
                <c:pt idx="343">
                  <c:v>38200</c:v>
                </c:pt>
                <c:pt idx="344">
                  <c:v>38231</c:v>
                </c:pt>
                <c:pt idx="345">
                  <c:v>38261</c:v>
                </c:pt>
                <c:pt idx="346">
                  <c:v>38292</c:v>
                </c:pt>
                <c:pt idx="347">
                  <c:v>38322</c:v>
                </c:pt>
                <c:pt idx="348">
                  <c:v>38353</c:v>
                </c:pt>
                <c:pt idx="349">
                  <c:v>38384</c:v>
                </c:pt>
                <c:pt idx="350">
                  <c:v>38412</c:v>
                </c:pt>
                <c:pt idx="351">
                  <c:v>38443</c:v>
                </c:pt>
                <c:pt idx="352">
                  <c:v>38473</c:v>
                </c:pt>
                <c:pt idx="353">
                  <c:v>38504</c:v>
                </c:pt>
                <c:pt idx="354">
                  <c:v>38534</c:v>
                </c:pt>
                <c:pt idx="355">
                  <c:v>38565</c:v>
                </c:pt>
                <c:pt idx="356">
                  <c:v>38596</c:v>
                </c:pt>
                <c:pt idx="357">
                  <c:v>38626</c:v>
                </c:pt>
                <c:pt idx="358">
                  <c:v>38657</c:v>
                </c:pt>
                <c:pt idx="359">
                  <c:v>38687</c:v>
                </c:pt>
                <c:pt idx="360">
                  <c:v>38718</c:v>
                </c:pt>
                <c:pt idx="361">
                  <c:v>38749</c:v>
                </c:pt>
                <c:pt idx="362">
                  <c:v>38777</c:v>
                </c:pt>
                <c:pt idx="363">
                  <c:v>38808</c:v>
                </c:pt>
                <c:pt idx="364">
                  <c:v>38838</c:v>
                </c:pt>
                <c:pt idx="365">
                  <c:v>38869</c:v>
                </c:pt>
                <c:pt idx="366">
                  <c:v>38899</c:v>
                </c:pt>
                <c:pt idx="367">
                  <c:v>38930</c:v>
                </c:pt>
                <c:pt idx="368">
                  <c:v>38961</c:v>
                </c:pt>
                <c:pt idx="369">
                  <c:v>38991</c:v>
                </c:pt>
                <c:pt idx="370">
                  <c:v>39022</c:v>
                </c:pt>
                <c:pt idx="371">
                  <c:v>39052</c:v>
                </c:pt>
                <c:pt idx="372">
                  <c:v>39083</c:v>
                </c:pt>
                <c:pt idx="373">
                  <c:v>39114</c:v>
                </c:pt>
                <c:pt idx="374">
                  <c:v>39142</c:v>
                </c:pt>
                <c:pt idx="375">
                  <c:v>39173</c:v>
                </c:pt>
                <c:pt idx="376">
                  <c:v>39203</c:v>
                </c:pt>
                <c:pt idx="377">
                  <c:v>39234</c:v>
                </c:pt>
                <c:pt idx="378">
                  <c:v>39264</c:v>
                </c:pt>
                <c:pt idx="379">
                  <c:v>39295</c:v>
                </c:pt>
                <c:pt idx="380">
                  <c:v>39326</c:v>
                </c:pt>
                <c:pt idx="381">
                  <c:v>39356</c:v>
                </c:pt>
                <c:pt idx="382">
                  <c:v>39387</c:v>
                </c:pt>
                <c:pt idx="383">
                  <c:v>39417</c:v>
                </c:pt>
                <c:pt idx="384">
                  <c:v>39448</c:v>
                </c:pt>
                <c:pt idx="385">
                  <c:v>39479</c:v>
                </c:pt>
                <c:pt idx="386">
                  <c:v>39508</c:v>
                </c:pt>
                <c:pt idx="387">
                  <c:v>39539</c:v>
                </c:pt>
                <c:pt idx="388">
                  <c:v>39569</c:v>
                </c:pt>
                <c:pt idx="389">
                  <c:v>39600</c:v>
                </c:pt>
                <c:pt idx="390">
                  <c:v>39630</c:v>
                </c:pt>
                <c:pt idx="391">
                  <c:v>39661</c:v>
                </c:pt>
                <c:pt idx="392">
                  <c:v>39692</c:v>
                </c:pt>
                <c:pt idx="393">
                  <c:v>39722</c:v>
                </c:pt>
                <c:pt idx="394">
                  <c:v>39753</c:v>
                </c:pt>
                <c:pt idx="395">
                  <c:v>39783</c:v>
                </c:pt>
                <c:pt idx="396">
                  <c:v>39814</c:v>
                </c:pt>
                <c:pt idx="397">
                  <c:v>39845</c:v>
                </c:pt>
                <c:pt idx="398">
                  <c:v>39873</c:v>
                </c:pt>
                <c:pt idx="399">
                  <c:v>39904</c:v>
                </c:pt>
                <c:pt idx="400">
                  <c:v>39934</c:v>
                </c:pt>
                <c:pt idx="401">
                  <c:v>39965</c:v>
                </c:pt>
                <c:pt idx="402">
                  <c:v>39995</c:v>
                </c:pt>
                <c:pt idx="403">
                  <c:v>40026</c:v>
                </c:pt>
                <c:pt idx="404">
                  <c:v>40057</c:v>
                </c:pt>
                <c:pt idx="405">
                  <c:v>40087</c:v>
                </c:pt>
                <c:pt idx="406">
                  <c:v>40118</c:v>
                </c:pt>
                <c:pt idx="407">
                  <c:v>40148</c:v>
                </c:pt>
                <c:pt idx="408">
                  <c:v>40179</c:v>
                </c:pt>
                <c:pt idx="409">
                  <c:v>40210</c:v>
                </c:pt>
                <c:pt idx="410">
                  <c:v>40238</c:v>
                </c:pt>
                <c:pt idx="411">
                  <c:v>40269</c:v>
                </c:pt>
                <c:pt idx="412">
                  <c:v>40299</c:v>
                </c:pt>
                <c:pt idx="413">
                  <c:v>40330</c:v>
                </c:pt>
                <c:pt idx="414">
                  <c:v>40360</c:v>
                </c:pt>
                <c:pt idx="415">
                  <c:v>40391</c:v>
                </c:pt>
                <c:pt idx="416">
                  <c:v>40422</c:v>
                </c:pt>
                <c:pt idx="417">
                  <c:v>40452</c:v>
                </c:pt>
                <c:pt idx="418">
                  <c:v>40483</c:v>
                </c:pt>
                <c:pt idx="419">
                  <c:v>40513</c:v>
                </c:pt>
                <c:pt idx="420">
                  <c:v>40544</c:v>
                </c:pt>
                <c:pt idx="421">
                  <c:v>40575</c:v>
                </c:pt>
                <c:pt idx="422">
                  <c:v>40603</c:v>
                </c:pt>
                <c:pt idx="423">
                  <c:v>40634</c:v>
                </c:pt>
                <c:pt idx="424">
                  <c:v>40664</c:v>
                </c:pt>
                <c:pt idx="425">
                  <c:v>40695</c:v>
                </c:pt>
                <c:pt idx="426">
                  <c:v>40725</c:v>
                </c:pt>
                <c:pt idx="427">
                  <c:v>40756</c:v>
                </c:pt>
                <c:pt idx="428">
                  <c:v>40787</c:v>
                </c:pt>
                <c:pt idx="429">
                  <c:v>40817</c:v>
                </c:pt>
                <c:pt idx="430">
                  <c:v>40848</c:v>
                </c:pt>
                <c:pt idx="431">
                  <c:v>40878</c:v>
                </c:pt>
                <c:pt idx="432">
                  <c:v>40909</c:v>
                </c:pt>
                <c:pt idx="433">
                  <c:v>40940</c:v>
                </c:pt>
                <c:pt idx="434">
                  <c:v>40969</c:v>
                </c:pt>
                <c:pt idx="435">
                  <c:v>41000</c:v>
                </c:pt>
                <c:pt idx="436">
                  <c:v>41030</c:v>
                </c:pt>
                <c:pt idx="437">
                  <c:v>41061</c:v>
                </c:pt>
                <c:pt idx="438">
                  <c:v>41091</c:v>
                </c:pt>
                <c:pt idx="439">
                  <c:v>41122</c:v>
                </c:pt>
                <c:pt idx="440">
                  <c:v>41153</c:v>
                </c:pt>
                <c:pt idx="441">
                  <c:v>41183</c:v>
                </c:pt>
                <c:pt idx="442">
                  <c:v>41214</c:v>
                </c:pt>
                <c:pt idx="443">
                  <c:v>41244</c:v>
                </c:pt>
                <c:pt idx="444">
                  <c:v>41275</c:v>
                </c:pt>
                <c:pt idx="445">
                  <c:v>41306</c:v>
                </c:pt>
                <c:pt idx="446">
                  <c:v>41334</c:v>
                </c:pt>
                <c:pt idx="447">
                  <c:v>41365</c:v>
                </c:pt>
                <c:pt idx="448">
                  <c:v>41395</c:v>
                </c:pt>
                <c:pt idx="449">
                  <c:v>41426</c:v>
                </c:pt>
                <c:pt idx="450">
                  <c:v>41456</c:v>
                </c:pt>
                <c:pt idx="451">
                  <c:v>41487</c:v>
                </c:pt>
                <c:pt idx="452">
                  <c:v>41518</c:v>
                </c:pt>
                <c:pt idx="453">
                  <c:v>41548</c:v>
                </c:pt>
                <c:pt idx="454">
                  <c:v>41579</c:v>
                </c:pt>
                <c:pt idx="455">
                  <c:v>41609</c:v>
                </c:pt>
                <c:pt idx="456">
                  <c:v>41640</c:v>
                </c:pt>
                <c:pt idx="457">
                  <c:v>41671</c:v>
                </c:pt>
                <c:pt idx="458">
                  <c:v>41699</c:v>
                </c:pt>
                <c:pt idx="459">
                  <c:v>41730</c:v>
                </c:pt>
                <c:pt idx="460">
                  <c:v>41760</c:v>
                </c:pt>
                <c:pt idx="461">
                  <c:v>41791</c:v>
                </c:pt>
                <c:pt idx="462">
                  <c:v>41821</c:v>
                </c:pt>
                <c:pt idx="463">
                  <c:v>41852</c:v>
                </c:pt>
                <c:pt idx="464">
                  <c:v>41883</c:v>
                </c:pt>
                <c:pt idx="465">
                  <c:v>41913</c:v>
                </c:pt>
                <c:pt idx="466">
                  <c:v>41944</c:v>
                </c:pt>
                <c:pt idx="467">
                  <c:v>41974</c:v>
                </c:pt>
                <c:pt idx="468">
                  <c:v>42005</c:v>
                </c:pt>
                <c:pt idx="469">
                  <c:v>42036</c:v>
                </c:pt>
                <c:pt idx="470">
                  <c:v>42064</c:v>
                </c:pt>
                <c:pt idx="471">
                  <c:v>42095</c:v>
                </c:pt>
                <c:pt idx="472">
                  <c:v>42125</c:v>
                </c:pt>
                <c:pt idx="473">
                  <c:v>42156</c:v>
                </c:pt>
                <c:pt idx="474">
                  <c:v>42186</c:v>
                </c:pt>
                <c:pt idx="475">
                  <c:v>42217</c:v>
                </c:pt>
                <c:pt idx="476">
                  <c:v>42248</c:v>
                </c:pt>
                <c:pt idx="477">
                  <c:v>42278</c:v>
                </c:pt>
                <c:pt idx="478">
                  <c:v>42309</c:v>
                </c:pt>
                <c:pt idx="479">
                  <c:v>42339</c:v>
                </c:pt>
                <c:pt idx="480">
                  <c:v>42370</c:v>
                </c:pt>
                <c:pt idx="481">
                  <c:v>42401</c:v>
                </c:pt>
                <c:pt idx="482">
                  <c:v>42430</c:v>
                </c:pt>
                <c:pt idx="483">
                  <c:v>42461</c:v>
                </c:pt>
                <c:pt idx="484">
                  <c:v>42491</c:v>
                </c:pt>
                <c:pt idx="485">
                  <c:v>42522</c:v>
                </c:pt>
                <c:pt idx="486">
                  <c:v>42552</c:v>
                </c:pt>
                <c:pt idx="487">
                  <c:v>42583</c:v>
                </c:pt>
                <c:pt idx="488">
                  <c:v>42614</c:v>
                </c:pt>
                <c:pt idx="489">
                  <c:v>42644</c:v>
                </c:pt>
                <c:pt idx="490">
                  <c:v>42675</c:v>
                </c:pt>
                <c:pt idx="491">
                  <c:v>42705</c:v>
                </c:pt>
                <c:pt idx="492">
                  <c:v>42736</c:v>
                </c:pt>
                <c:pt idx="493">
                  <c:v>42767</c:v>
                </c:pt>
                <c:pt idx="494">
                  <c:v>42795</c:v>
                </c:pt>
                <c:pt idx="495">
                  <c:v>42826</c:v>
                </c:pt>
                <c:pt idx="496">
                  <c:v>42856</c:v>
                </c:pt>
                <c:pt idx="497">
                  <c:v>42887</c:v>
                </c:pt>
                <c:pt idx="498">
                  <c:v>42917</c:v>
                </c:pt>
                <c:pt idx="499">
                  <c:v>42948</c:v>
                </c:pt>
                <c:pt idx="500">
                  <c:v>42979</c:v>
                </c:pt>
                <c:pt idx="501">
                  <c:v>43009</c:v>
                </c:pt>
                <c:pt idx="502">
                  <c:v>43040</c:v>
                </c:pt>
                <c:pt idx="503">
                  <c:v>43070</c:v>
                </c:pt>
                <c:pt idx="504">
                  <c:v>43101</c:v>
                </c:pt>
                <c:pt idx="505">
                  <c:v>43132</c:v>
                </c:pt>
                <c:pt idx="506">
                  <c:v>43160</c:v>
                </c:pt>
                <c:pt idx="507">
                  <c:v>43191</c:v>
                </c:pt>
                <c:pt idx="508">
                  <c:v>43221</c:v>
                </c:pt>
                <c:pt idx="509">
                  <c:v>43252</c:v>
                </c:pt>
                <c:pt idx="510">
                  <c:v>43282</c:v>
                </c:pt>
                <c:pt idx="511">
                  <c:v>43313</c:v>
                </c:pt>
                <c:pt idx="512">
                  <c:v>43344</c:v>
                </c:pt>
                <c:pt idx="513">
                  <c:v>43374</c:v>
                </c:pt>
                <c:pt idx="514">
                  <c:v>43405</c:v>
                </c:pt>
                <c:pt idx="515">
                  <c:v>43435</c:v>
                </c:pt>
                <c:pt idx="516">
                  <c:v>43466</c:v>
                </c:pt>
                <c:pt idx="517">
                  <c:v>43497</c:v>
                </c:pt>
                <c:pt idx="518">
                  <c:v>43525</c:v>
                </c:pt>
                <c:pt idx="519">
                  <c:v>43556</c:v>
                </c:pt>
                <c:pt idx="520">
                  <c:v>43586</c:v>
                </c:pt>
                <c:pt idx="521">
                  <c:v>43617</c:v>
                </c:pt>
                <c:pt idx="522">
                  <c:v>43647</c:v>
                </c:pt>
                <c:pt idx="523">
                  <c:v>43678</c:v>
                </c:pt>
                <c:pt idx="524">
                  <c:v>43709</c:v>
                </c:pt>
                <c:pt idx="525">
                  <c:v>43739</c:v>
                </c:pt>
                <c:pt idx="526">
                  <c:v>43770</c:v>
                </c:pt>
                <c:pt idx="527">
                  <c:v>43800</c:v>
                </c:pt>
                <c:pt idx="528">
                  <c:v>43831</c:v>
                </c:pt>
                <c:pt idx="529">
                  <c:v>43862</c:v>
                </c:pt>
                <c:pt idx="530">
                  <c:v>43891</c:v>
                </c:pt>
                <c:pt idx="531">
                  <c:v>43922</c:v>
                </c:pt>
                <c:pt idx="532">
                  <c:v>43952</c:v>
                </c:pt>
                <c:pt idx="533">
                  <c:v>43983</c:v>
                </c:pt>
                <c:pt idx="534">
                  <c:v>44013</c:v>
                </c:pt>
                <c:pt idx="535">
                  <c:v>44044</c:v>
                </c:pt>
                <c:pt idx="536">
                  <c:v>44075</c:v>
                </c:pt>
                <c:pt idx="537">
                  <c:v>44105</c:v>
                </c:pt>
                <c:pt idx="538">
                  <c:v>44136</c:v>
                </c:pt>
                <c:pt idx="539">
                  <c:v>44166</c:v>
                </c:pt>
                <c:pt idx="540">
                  <c:v>44197</c:v>
                </c:pt>
                <c:pt idx="541">
                  <c:v>44228</c:v>
                </c:pt>
                <c:pt idx="542">
                  <c:v>44256</c:v>
                </c:pt>
                <c:pt idx="543">
                  <c:v>44287</c:v>
                </c:pt>
                <c:pt idx="544">
                  <c:v>44317</c:v>
                </c:pt>
                <c:pt idx="545">
                  <c:v>44348</c:v>
                </c:pt>
                <c:pt idx="546">
                  <c:v>44378</c:v>
                </c:pt>
                <c:pt idx="547">
                  <c:v>44409</c:v>
                </c:pt>
                <c:pt idx="548">
                  <c:v>44440</c:v>
                </c:pt>
              </c:numCache>
            </c:numRef>
          </c:cat>
          <c:val>
            <c:numRef>
              <c:f>Graph!$H$2:$H$550</c:f>
              <c:numCache>
                <c:formatCode>0.0%</c:formatCode>
                <c:ptCount val="549"/>
                <c:pt idx="0">
                  <c:v>0.105</c:v>
                </c:pt>
                <c:pt idx="1">
                  <c:v>0.105</c:v>
                </c:pt>
                <c:pt idx="2">
                  <c:v>0.105</c:v>
                </c:pt>
                <c:pt idx="3">
                  <c:v>0.10300000000000001</c:v>
                </c:pt>
                <c:pt idx="4">
                  <c:v>0.10099999999999999</c:v>
                </c:pt>
                <c:pt idx="5">
                  <c:v>9.8000000000000004E-2</c:v>
                </c:pt>
                <c:pt idx="6">
                  <c:v>9.6000000000000002E-2</c:v>
                </c:pt>
                <c:pt idx="7">
                  <c:v>9.4E-2</c:v>
                </c:pt>
                <c:pt idx="8">
                  <c:v>9.1999999999999998E-2</c:v>
                </c:pt>
                <c:pt idx="9">
                  <c:v>9.0999999999999998E-2</c:v>
                </c:pt>
                <c:pt idx="10">
                  <c:v>0.09</c:v>
                </c:pt>
                <c:pt idx="11">
                  <c:v>8.900000000000001E-2</c:v>
                </c:pt>
                <c:pt idx="12">
                  <c:v>8.8000000000000009E-2</c:v>
                </c:pt>
                <c:pt idx="13">
                  <c:v>8.5999999999999993E-2</c:v>
                </c:pt>
                <c:pt idx="14">
                  <c:v>8.5000000000000006E-2</c:v>
                </c:pt>
                <c:pt idx="15">
                  <c:v>8.3000000000000004E-2</c:v>
                </c:pt>
                <c:pt idx="16">
                  <c:v>8.1000000000000003E-2</c:v>
                </c:pt>
                <c:pt idx="17">
                  <c:v>7.9000000000000001E-2</c:v>
                </c:pt>
                <c:pt idx="18">
                  <c:v>7.8E-2</c:v>
                </c:pt>
                <c:pt idx="19">
                  <c:v>7.5999999999999998E-2</c:v>
                </c:pt>
                <c:pt idx="20">
                  <c:v>7.4999999999999997E-2</c:v>
                </c:pt>
                <c:pt idx="21">
                  <c:v>7.2999999999999995E-2</c:v>
                </c:pt>
                <c:pt idx="22">
                  <c:v>7.0999999999999994E-2</c:v>
                </c:pt>
                <c:pt idx="23">
                  <c:v>6.9000000000000006E-2</c:v>
                </c:pt>
                <c:pt idx="24">
                  <c:v>6.7000000000000004E-2</c:v>
                </c:pt>
                <c:pt idx="25">
                  <c:v>6.5000000000000002E-2</c:v>
                </c:pt>
                <c:pt idx="26">
                  <c:v>6.4000000000000001E-2</c:v>
                </c:pt>
                <c:pt idx="27">
                  <c:v>6.3E-2</c:v>
                </c:pt>
                <c:pt idx="28">
                  <c:v>6.2E-2</c:v>
                </c:pt>
                <c:pt idx="29">
                  <c:v>6.0999999999999999E-2</c:v>
                </c:pt>
                <c:pt idx="30">
                  <c:v>0.06</c:v>
                </c:pt>
                <c:pt idx="31">
                  <c:v>0.06</c:v>
                </c:pt>
                <c:pt idx="32">
                  <c:v>0.06</c:v>
                </c:pt>
                <c:pt idx="33">
                  <c:v>5.9000000000000004E-2</c:v>
                </c:pt>
                <c:pt idx="34">
                  <c:v>5.9000000000000004E-2</c:v>
                </c:pt>
                <c:pt idx="35">
                  <c:v>5.9000000000000004E-2</c:v>
                </c:pt>
                <c:pt idx="36">
                  <c:v>5.9000000000000004E-2</c:v>
                </c:pt>
                <c:pt idx="37">
                  <c:v>5.7999999999999996E-2</c:v>
                </c:pt>
                <c:pt idx="38">
                  <c:v>5.7000000000000002E-2</c:v>
                </c:pt>
                <c:pt idx="39">
                  <c:v>5.5999999999999994E-2</c:v>
                </c:pt>
                <c:pt idx="40">
                  <c:v>5.5E-2</c:v>
                </c:pt>
                <c:pt idx="41">
                  <c:v>5.4000000000000006E-2</c:v>
                </c:pt>
                <c:pt idx="42">
                  <c:v>5.4000000000000006E-2</c:v>
                </c:pt>
                <c:pt idx="43">
                  <c:v>5.2999999999999999E-2</c:v>
                </c:pt>
                <c:pt idx="44">
                  <c:v>5.2999999999999999E-2</c:v>
                </c:pt>
                <c:pt idx="45">
                  <c:v>5.2999999999999999E-2</c:v>
                </c:pt>
                <c:pt idx="46">
                  <c:v>5.2999999999999999E-2</c:v>
                </c:pt>
                <c:pt idx="47">
                  <c:v>5.2999999999999999E-2</c:v>
                </c:pt>
                <c:pt idx="48">
                  <c:v>5.2999999999999999E-2</c:v>
                </c:pt>
                <c:pt idx="49">
                  <c:v>5.2999999999999999E-2</c:v>
                </c:pt>
                <c:pt idx="50">
                  <c:v>5.5E-2</c:v>
                </c:pt>
                <c:pt idx="51">
                  <c:v>5.5999999999999994E-2</c:v>
                </c:pt>
                <c:pt idx="52">
                  <c:v>5.7999999999999996E-2</c:v>
                </c:pt>
                <c:pt idx="53">
                  <c:v>0.06</c:v>
                </c:pt>
                <c:pt idx="54">
                  <c:v>0.06</c:v>
                </c:pt>
                <c:pt idx="55">
                  <c:v>0.06</c:v>
                </c:pt>
                <c:pt idx="56">
                  <c:v>0.06</c:v>
                </c:pt>
                <c:pt idx="57">
                  <c:v>5.9000000000000004E-2</c:v>
                </c:pt>
                <c:pt idx="58">
                  <c:v>5.9000000000000004E-2</c:v>
                </c:pt>
                <c:pt idx="59">
                  <c:v>5.9000000000000004E-2</c:v>
                </c:pt>
                <c:pt idx="60">
                  <c:v>5.9000000000000004E-2</c:v>
                </c:pt>
                <c:pt idx="61">
                  <c:v>0.06</c:v>
                </c:pt>
                <c:pt idx="62">
                  <c:v>0.06</c:v>
                </c:pt>
                <c:pt idx="63">
                  <c:v>6.0999999999999999E-2</c:v>
                </c:pt>
                <c:pt idx="64">
                  <c:v>6.0999999999999999E-2</c:v>
                </c:pt>
                <c:pt idx="65">
                  <c:v>6.2E-2</c:v>
                </c:pt>
                <c:pt idx="66">
                  <c:v>6.3E-2</c:v>
                </c:pt>
                <c:pt idx="67">
                  <c:v>6.5000000000000002E-2</c:v>
                </c:pt>
                <c:pt idx="68">
                  <c:v>6.6000000000000003E-2</c:v>
                </c:pt>
                <c:pt idx="69">
                  <c:v>6.8000000000000005E-2</c:v>
                </c:pt>
                <c:pt idx="70">
                  <c:v>7.0000000000000007E-2</c:v>
                </c:pt>
                <c:pt idx="71">
                  <c:v>7.2000000000000008E-2</c:v>
                </c:pt>
                <c:pt idx="72">
                  <c:v>7.400000000000001E-2</c:v>
                </c:pt>
                <c:pt idx="73">
                  <c:v>7.4999999999999997E-2</c:v>
                </c:pt>
                <c:pt idx="74">
                  <c:v>7.5999999999999998E-2</c:v>
                </c:pt>
                <c:pt idx="75">
                  <c:v>7.6999999999999999E-2</c:v>
                </c:pt>
                <c:pt idx="76">
                  <c:v>7.8E-2</c:v>
                </c:pt>
                <c:pt idx="77">
                  <c:v>7.8E-2</c:v>
                </c:pt>
                <c:pt idx="78">
                  <c:v>7.8E-2</c:v>
                </c:pt>
                <c:pt idx="79">
                  <c:v>7.9000000000000001E-2</c:v>
                </c:pt>
                <c:pt idx="80">
                  <c:v>0.08</c:v>
                </c:pt>
                <c:pt idx="81">
                  <c:v>0.08</c:v>
                </c:pt>
                <c:pt idx="82">
                  <c:v>0.08</c:v>
                </c:pt>
                <c:pt idx="83">
                  <c:v>0.08</c:v>
                </c:pt>
                <c:pt idx="84">
                  <c:v>0.08</c:v>
                </c:pt>
                <c:pt idx="85">
                  <c:v>7.9000000000000001E-2</c:v>
                </c:pt>
                <c:pt idx="86">
                  <c:v>7.6999999999999999E-2</c:v>
                </c:pt>
                <c:pt idx="87">
                  <c:v>7.4999999999999997E-2</c:v>
                </c:pt>
                <c:pt idx="88">
                  <c:v>7.2999999999999995E-2</c:v>
                </c:pt>
                <c:pt idx="89">
                  <c:v>7.0000000000000007E-2</c:v>
                </c:pt>
                <c:pt idx="90">
                  <c:v>6.8000000000000005E-2</c:v>
                </c:pt>
                <c:pt idx="91">
                  <c:v>6.6000000000000003E-2</c:v>
                </c:pt>
                <c:pt idx="92">
                  <c:v>6.4000000000000001E-2</c:v>
                </c:pt>
                <c:pt idx="93">
                  <c:v>6.2E-2</c:v>
                </c:pt>
                <c:pt idx="94">
                  <c:v>0.06</c:v>
                </c:pt>
                <c:pt idx="95">
                  <c:v>5.7999999999999996E-2</c:v>
                </c:pt>
                <c:pt idx="96">
                  <c:v>5.5999999999999994E-2</c:v>
                </c:pt>
                <c:pt idx="97">
                  <c:v>5.4000000000000006E-2</c:v>
                </c:pt>
                <c:pt idx="98">
                  <c:v>5.2000000000000005E-2</c:v>
                </c:pt>
                <c:pt idx="99">
                  <c:v>0.05</c:v>
                </c:pt>
                <c:pt idx="100">
                  <c:v>4.9000000000000002E-2</c:v>
                </c:pt>
                <c:pt idx="101">
                  <c:v>4.7E-2</c:v>
                </c:pt>
                <c:pt idx="102">
                  <c:v>4.5999999999999999E-2</c:v>
                </c:pt>
                <c:pt idx="103">
                  <c:v>4.4999999999999998E-2</c:v>
                </c:pt>
                <c:pt idx="104">
                  <c:v>4.4999999999999998E-2</c:v>
                </c:pt>
                <c:pt idx="105">
                  <c:v>4.4000000000000004E-2</c:v>
                </c:pt>
                <c:pt idx="106">
                  <c:v>4.2999999999999997E-2</c:v>
                </c:pt>
                <c:pt idx="107">
                  <c:v>4.2000000000000003E-2</c:v>
                </c:pt>
                <c:pt idx="108">
                  <c:v>4.2000000000000003E-2</c:v>
                </c:pt>
                <c:pt idx="109">
                  <c:v>4.2000000000000003E-2</c:v>
                </c:pt>
                <c:pt idx="110">
                  <c:v>4.2000000000000003E-2</c:v>
                </c:pt>
                <c:pt idx="111">
                  <c:v>4.2000000000000003E-2</c:v>
                </c:pt>
                <c:pt idx="112">
                  <c:v>4.2000000000000003E-2</c:v>
                </c:pt>
                <c:pt idx="113">
                  <c:v>4.2000000000000003E-2</c:v>
                </c:pt>
                <c:pt idx="114">
                  <c:v>4.2000000000000003E-2</c:v>
                </c:pt>
                <c:pt idx="115">
                  <c:v>4.2000000000000003E-2</c:v>
                </c:pt>
                <c:pt idx="116">
                  <c:v>4.0999999999999995E-2</c:v>
                </c:pt>
                <c:pt idx="117">
                  <c:v>4.0999999999999995E-2</c:v>
                </c:pt>
                <c:pt idx="118">
                  <c:v>0.04</c:v>
                </c:pt>
                <c:pt idx="119">
                  <c:v>0.04</c:v>
                </c:pt>
                <c:pt idx="120">
                  <c:v>0.04</c:v>
                </c:pt>
                <c:pt idx="121">
                  <c:v>0.04</c:v>
                </c:pt>
                <c:pt idx="122">
                  <c:v>0.04</c:v>
                </c:pt>
                <c:pt idx="123">
                  <c:v>0.04</c:v>
                </c:pt>
                <c:pt idx="124">
                  <c:v>4.0999999999999995E-2</c:v>
                </c:pt>
                <c:pt idx="125">
                  <c:v>4.0999999999999995E-2</c:v>
                </c:pt>
                <c:pt idx="126">
                  <c:v>4.0999999999999995E-2</c:v>
                </c:pt>
                <c:pt idx="127">
                  <c:v>0.04</c:v>
                </c:pt>
                <c:pt idx="128">
                  <c:v>0.04</c:v>
                </c:pt>
                <c:pt idx="129">
                  <c:v>3.9E-2</c:v>
                </c:pt>
                <c:pt idx="130">
                  <c:v>3.9E-2</c:v>
                </c:pt>
                <c:pt idx="131">
                  <c:v>3.9E-2</c:v>
                </c:pt>
                <c:pt idx="132">
                  <c:v>3.7999999999999999E-2</c:v>
                </c:pt>
                <c:pt idx="133">
                  <c:v>3.7000000000000005E-2</c:v>
                </c:pt>
                <c:pt idx="134">
                  <c:v>3.6000000000000004E-2</c:v>
                </c:pt>
                <c:pt idx="135">
                  <c:v>3.5000000000000003E-2</c:v>
                </c:pt>
                <c:pt idx="136">
                  <c:v>3.4000000000000002E-2</c:v>
                </c:pt>
                <c:pt idx="137">
                  <c:v>3.3000000000000002E-2</c:v>
                </c:pt>
                <c:pt idx="138">
                  <c:v>3.2000000000000001E-2</c:v>
                </c:pt>
                <c:pt idx="139">
                  <c:v>3.2000000000000001E-2</c:v>
                </c:pt>
                <c:pt idx="140">
                  <c:v>3.1E-2</c:v>
                </c:pt>
                <c:pt idx="141">
                  <c:v>3.1E-2</c:v>
                </c:pt>
                <c:pt idx="142">
                  <c:v>3.1E-2</c:v>
                </c:pt>
                <c:pt idx="143">
                  <c:v>3.1E-2</c:v>
                </c:pt>
                <c:pt idx="144">
                  <c:v>3.2000000000000001E-2</c:v>
                </c:pt>
                <c:pt idx="145">
                  <c:v>3.2000000000000001E-2</c:v>
                </c:pt>
                <c:pt idx="146">
                  <c:v>3.2000000000000001E-2</c:v>
                </c:pt>
                <c:pt idx="147">
                  <c:v>3.2000000000000001E-2</c:v>
                </c:pt>
                <c:pt idx="148">
                  <c:v>3.2000000000000001E-2</c:v>
                </c:pt>
                <c:pt idx="149">
                  <c:v>3.3000000000000002E-2</c:v>
                </c:pt>
                <c:pt idx="150">
                  <c:v>3.3000000000000002E-2</c:v>
                </c:pt>
                <c:pt idx="151">
                  <c:v>3.3000000000000002E-2</c:v>
                </c:pt>
                <c:pt idx="152">
                  <c:v>3.4000000000000002E-2</c:v>
                </c:pt>
                <c:pt idx="153">
                  <c:v>3.4000000000000002E-2</c:v>
                </c:pt>
                <c:pt idx="154">
                  <c:v>3.5000000000000003E-2</c:v>
                </c:pt>
                <c:pt idx="155">
                  <c:v>3.5000000000000003E-2</c:v>
                </c:pt>
                <c:pt idx="156">
                  <c:v>3.5000000000000003E-2</c:v>
                </c:pt>
                <c:pt idx="157">
                  <c:v>3.6000000000000004E-2</c:v>
                </c:pt>
                <c:pt idx="158">
                  <c:v>3.7000000000000005E-2</c:v>
                </c:pt>
                <c:pt idx="159">
                  <c:v>3.7999999999999999E-2</c:v>
                </c:pt>
                <c:pt idx="160">
                  <c:v>3.9E-2</c:v>
                </c:pt>
                <c:pt idx="161">
                  <c:v>4.0999999999999995E-2</c:v>
                </c:pt>
                <c:pt idx="162">
                  <c:v>4.2999999999999997E-2</c:v>
                </c:pt>
                <c:pt idx="163">
                  <c:v>4.4000000000000004E-2</c:v>
                </c:pt>
                <c:pt idx="164">
                  <c:v>4.5999999999999999E-2</c:v>
                </c:pt>
                <c:pt idx="165">
                  <c:v>4.8000000000000001E-2</c:v>
                </c:pt>
                <c:pt idx="166">
                  <c:v>4.9000000000000002E-2</c:v>
                </c:pt>
                <c:pt idx="167">
                  <c:v>5.0999999999999997E-2</c:v>
                </c:pt>
                <c:pt idx="168">
                  <c:v>5.2999999999999999E-2</c:v>
                </c:pt>
                <c:pt idx="169">
                  <c:v>5.4000000000000006E-2</c:v>
                </c:pt>
                <c:pt idx="170">
                  <c:v>5.5999999999999994E-2</c:v>
                </c:pt>
                <c:pt idx="171">
                  <c:v>5.7999999999999996E-2</c:v>
                </c:pt>
                <c:pt idx="172">
                  <c:v>0.06</c:v>
                </c:pt>
                <c:pt idx="173">
                  <c:v>6.0999999999999999E-2</c:v>
                </c:pt>
                <c:pt idx="174">
                  <c:v>6.4000000000000001E-2</c:v>
                </c:pt>
                <c:pt idx="175">
                  <c:v>6.6000000000000003E-2</c:v>
                </c:pt>
                <c:pt idx="176">
                  <c:v>6.9000000000000006E-2</c:v>
                </c:pt>
                <c:pt idx="177">
                  <c:v>7.2000000000000008E-2</c:v>
                </c:pt>
                <c:pt idx="178">
                  <c:v>7.4999999999999997E-2</c:v>
                </c:pt>
                <c:pt idx="179">
                  <c:v>7.8E-2</c:v>
                </c:pt>
                <c:pt idx="180">
                  <c:v>8.1000000000000003E-2</c:v>
                </c:pt>
                <c:pt idx="181">
                  <c:v>8.3000000000000004E-2</c:v>
                </c:pt>
                <c:pt idx="182">
                  <c:v>8.5999999999999993E-2</c:v>
                </c:pt>
                <c:pt idx="183">
                  <c:v>8.8000000000000009E-2</c:v>
                </c:pt>
                <c:pt idx="184">
                  <c:v>8.900000000000001E-2</c:v>
                </c:pt>
                <c:pt idx="185">
                  <c:v>0.09</c:v>
                </c:pt>
                <c:pt idx="186">
                  <c:v>9.0999999999999998E-2</c:v>
                </c:pt>
                <c:pt idx="187">
                  <c:v>9.0999999999999998E-2</c:v>
                </c:pt>
                <c:pt idx="188">
                  <c:v>9.0999999999999998E-2</c:v>
                </c:pt>
                <c:pt idx="189">
                  <c:v>9.0999999999999998E-2</c:v>
                </c:pt>
                <c:pt idx="190">
                  <c:v>9.0999999999999998E-2</c:v>
                </c:pt>
                <c:pt idx="191">
                  <c:v>9.0999999999999998E-2</c:v>
                </c:pt>
                <c:pt idx="192">
                  <c:v>0.09</c:v>
                </c:pt>
                <c:pt idx="193">
                  <c:v>0.09</c:v>
                </c:pt>
                <c:pt idx="194">
                  <c:v>0.09</c:v>
                </c:pt>
                <c:pt idx="195">
                  <c:v>8.900000000000001E-2</c:v>
                </c:pt>
                <c:pt idx="196">
                  <c:v>8.900000000000001E-2</c:v>
                </c:pt>
                <c:pt idx="197">
                  <c:v>8.900000000000001E-2</c:v>
                </c:pt>
                <c:pt idx="198">
                  <c:v>8.8000000000000009E-2</c:v>
                </c:pt>
                <c:pt idx="199">
                  <c:v>8.8000000000000009E-2</c:v>
                </c:pt>
                <c:pt idx="200">
                  <c:v>8.6999999999999994E-2</c:v>
                </c:pt>
                <c:pt idx="201">
                  <c:v>8.5999999999999993E-2</c:v>
                </c:pt>
                <c:pt idx="202">
                  <c:v>8.4000000000000005E-2</c:v>
                </c:pt>
                <c:pt idx="203">
                  <c:v>8.3000000000000004E-2</c:v>
                </c:pt>
                <c:pt idx="204">
                  <c:v>8.199999999999999E-2</c:v>
                </c:pt>
                <c:pt idx="205">
                  <c:v>0.08</c:v>
                </c:pt>
                <c:pt idx="206">
                  <c:v>7.8E-2</c:v>
                </c:pt>
                <c:pt idx="207">
                  <c:v>7.5999999999999998E-2</c:v>
                </c:pt>
                <c:pt idx="208">
                  <c:v>7.400000000000001E-2</c:v>
                </c:pt>
                <c:pt idx="209">
                  <c:v>7.2999999999999995E-2</c:v>
                </c:pt>
                <c:pt idx="210">
                  <c:v>7.2000000000000008E-2</c:v>
                </c:pt>
                <c:pt idx="211">
                  <c:v>7.0000000000000007E-2</c:v>
                </c:pt>
                <c:pt idx="212">
                  <c:v>6.9000000000000006E-2</c:v>
                </c:pt>
                <c:pt idx="213">
                  <c:v>6.8000000000000005E-2</c:v>
                </c:pt>
                <c:pt idx="214">
                  <c:v>6.7000000000000004E-2</c:v>
                </c:pt>
                <c:pt idx="215">
                  <c:v>6.7000000000000004E-2</c:v>
                </c:pt>
                <c:pt idx="216">
                  <c:v>6.6000000000000003E-2</c:v>
                </c:pt>
                <c:pt idx="217">
                  <c:v>6.6000000000000003E-2</c:v>
                </c:pt>
                <c:pt idx="218">
                  <c:v>6.5000000000000002E-2</c:v>
                </c:pt>
                <c:pt idx="219">
                  <c:v>6.4000000000000001E-2</c:v>
                </c:pt>
                <c:pt idx="220">
                  <c:v>6.3E-2</c:v>
                </c:pt>
                <c:pt idx="221">
                  <c:v>6.3E-2</c:v>
                </c:pt>
                <c:pt idx="222">
                  <c:v>6.2E-2</c:v>
                </c:pt>
                <c:pt idx="223">
                  <c:v>6.0999999999999999E-2</c:v>
                </c:pt>
                <c:pt idx="224">
                  <c:v>6.0999999999999999E-2</c:v>
                </c:pt>
                <c:pt idx="225">
                  <c:v>0.06</c:v>
                </c:pt>
                <c:pt idx="226">
                  <c:v>5.9000000000000004E-2</c:v>
                </c:pt>
                <c:pt idx="227">
                  <c:v>5.7999999999999996E-2</c:v>
                </c:pt>
                <c:pt idx="228">
                  <c:v>5.7000000000000002E-2</c:v>
                </c:pt>
                <c:pt idx="229">
                  <c:v>5.5999999999999994E-2</c:v>
                </c:pt>
                <c:pt idx="230">
                  <c:v>5.5999999999999994E-2</c:v>
                </c:pt>
                <c:pt idx="231">
                  <c:v>5.5999999999999994E-2</c:v>
                </c:pt>
                <c:pt idx="232">
                  <c:v>5.5999999999999994E-2</c:v>
                </c:pt>
                <c:pt idx="233">
                  <c:v>5.5999999999999994E-2</c:v>
                </c:pt>
                <c:pt idx="234">
                  <c:v>5.5E-2</c:v>
                </c:pt>
                <c:pt idx="235">
                  <c:v>5.4000000000000006E-2</c:v>
                </c:pt>
                <c:pt idx="236">
                  <c:v>5.2999999999999999E-2</c:v>
                </c:pt>
                <c:pt idx="237">
                  <c:v>5.2999999999999999E-2</c:v>
                </c:pt>
                <c:pt idx="238">
                  <c:v>5.2000000000000005E-2</c:v>
                </c:pt>
                <c:pt idx="239">
                  <c:v>5.0999999999999997E-2</c:v>
                </c:pt>
                <c:pt idx="240">
                  <c:v>0.05</c:v>
                </c:pt>
                <c:pt idx="241">
                  <c:v>4.9000000000000002E-2</c:v>
                </c:pt>
                <c:pt idx="242">
                  <c:v>4.9000000000000002E-2</c:v>
                </c:pt>
                <c:pt idx="243">
                  <c:v>4.8000000000000001E-2</c:v>
                </c:pt>
                <c:pt idx="244">
                  <c:v>4.7E-2</c:v>
                </c:pt>
                <c:pt idx="245">
                  <c:v>4.5999999999999999E-2</c:v>
                </c:pt>
                <c:pt idx="246">
                  <c:v>4.4999999999999998E-2</c:v>
                </c:pt>
                <c:pt idx="247">
                  <c:v>4.4000000000000004E-2</c:v>
                </c:pt>
                <c:pt idx="248">
                  <c:v>4.4000000000000004E-2</c:v>
                </c:pt>
                <c:pt idx="249">
                  <c:v>4.4000000000000004E-2</c:v>
                </c:pt>
                <c:pt idx="250">
                  <c:v>4.4000000000000004E-2</c:v>
                </c:pt>
                <c:pt idx="251">
                  <c:v>4.4000000000000004E-2</c:v>
                </c:pt>
                <c:pt idx="252">
                  <c:v>4.4000000000000004E-2</c:v>
                </c:pt>
                <c:pt idx="253">
                  <c:v>4.2999999999999997E-2</c:v>
                </c:pt>
                <c:pt idx="254">
                  <c:v>4.2999999999999997E-2</c:v>
                </c:pt>
                <c:pt idx="255">
                  <c:v>4.2000000000000003E-2</c:v>
                </c:pt>
                <c:pt idx="256">
                  <c:v>4.2000000000000003E-2</c:v>
                </c:pt>
                <c:pt idx="257">
                  <c:v>4.0999999999999995E-2</c:v>
                </c:pt>
                <c:pt idx="258">
                  <c:v>4.0999999999999995E-2</c:v>
                </c:pt>
                <c:pt idx="259">
                  <c:v>0.04</c:v>
                </c:pt>
                <c:pt idx="260">
                  <c:v>3.9E-2</c:v>
                </c:pt>
                <c:pt idx="261">
                  <c:v>3.7999999999999999E-2</c:v>
                </c:pt>
                <c:pt idx="262">
                  <c:v>3.7000000000000005E-2</c:v>
                </c:pt>
                <c:pt idx="263">
                  <c:v>3.7000000000000005E-2</c:v>
                </c:pt>
                <c:pt idx="264">
                  <c:v>3.6000000000000004E-2</c:v>
                </c:pt>
                <c:pt idx="265">
                  <c:v>3.5000000000000003E-2</c:v>
                </c:pt>
                <c:pt idx="266">
                  <c:v>3.5000000000000003E-2</c:v>
                </c:pt>
                <c:pt idx="267">
                  <c:v>3.4000000000000002E-2</c:v>
                </c:pt>
                <c:pt idx="268">
                  <c:v>3.4000000000000002E-2</c:v>
                </c:pt>
                <c:pt idx="269">
                  <c:v>3.3000000000000002E-2</c:v>
                </c:pt>
                <c:pt idx="270">
                  <c:v>3.3000000000000002E-2</c:v>
                </c:pt>
                <c:pt idx="271">
                  <c:v>3.3000000000000002E-2</c:v>
                </c:pt>
                <c:pt idx="272">
                  <c:v>3.3000000000000002E-2</c:v>
                </c:pt>
                <c:pt idx="273">
                  <c:v>3.3000000000000002E-2</c:v>
                </c:pt>
                <c:pt idx="274">
                  <c:v>3.3000000000000002E-2</c:v>
                </c:pt>
                <c:pt idx="275">
                  <c:v>3.3000000000000002E-2</c:v>
                </c:pt>
                <c:pt idx="276">
                  <c:v>3.3000000000000002E-2</c:v>
                </c:pt>
                <c:pt idx="277">
                  <c:v>3.3000000000000002E-2</c:v>
                </c:pt>
                <c:pt idx="278">
                  <c:v>3.3000000000000002E-2</c:v>
                </c:pt>
                <c:pt idx="279">
                  <c:v>3.3000000000000002E-2</c:v>
                </c:pt>
                <c:pt idx="280">
                  <c:v>3.3000000000000002E-2</c:v>
                </c:pt>
                <c:pt idx="281">
                  <c:v>3.3000000000000002E-2</c:v>
                </c:pt>
                <c:pt idx="282">
                  <c:v>3.3000000000000002E-2</c:v>
                </c:pt>
                <c:pt idx="283">
                  <c:v>3.3000000000000002E-2</c:v>
                </c:pt>
                <c:pt idx="284">
                  <c:v>3.3000000000000002E-2</c:v>
                </c:pt>
                <c:pt idx="285">
                  <c:v>3.3000000000000002E-2</c:v>
                </c:pt>
                <c:pt idx="286">
                  <c:v>3.2000000000000001E-2</c:v>
                </c:pt>
                <c:pt idx="287">
                  <c:v>3.2000000000000001E-2</c:v>
                </c:pt>
                <c:pt idx="288">
                  <c:v>3.1E-2</c:v>
                </c:pt>
                <c:pt idx="289">
                  <c:v>0.03</c:v>
                </c:pt>
                <c:pt idx="290">
                  <c:v>2.8999999999999998E-2</c:v>
                </c:pt>
                <c:pt idx="291">
                  <c:v>2.8999999999999998E-2</c:v>
                </c:pt>
                <c:pt idx="292">
                  <c:v>2.7999999999999997E-2</c:v>
                </c:pt>
                <c:pt idx="293">
                  <c:v>2.7999999999999997E-2</c:v>
                </c:pt>
                <c:pt idx="294">
                  <c:v>2.7000000000000003E-2</c:v>
                </c:pt>
                <c:pt idx="295">
                  <c:v>2.7000000000000003E-2</c:v>
                </c:pt>
                <c:pt idx="296">
                  <c:v>2.7000000000000003E-2</c:v>
                </c:pt>
                <c:pt idx="297">
                  <c:v>2.7000000000000003E-2</c:v>
                </c:pt>
                <c:pt idx="298">
                  <c:v>2.7000000000000003E-2</c:v>
                </c:pt>
                <c:pt idx="299">
                  <c:v>2.7999999999999997E-2</c:v>
                </c:pt>
                <c:pt idx="300">
                  <c:v>2.8999999999999998E-2</c:v>
                </c:pt>
                <c:pt idx="301">
                  <c:v>3.1E-2</c:v>
                </c:pt>
                <c:pt idx="302">
                  <c:v>3.2000000000000001E-2</c:v>
                </c:pt>
                <c:pt idx="303">
                  <c:v>3.4000000000000002E-2</c:v>
                </c:pt>
                <c:pt idx="304">
                  <c:v>3.5000000000000003E-2</c:v>
                </c:pt>
                <c:pt idx="305">
                  <c:v>3.6000000000000004E-2</c:v>
                </c:pt>
                <c:pt idx="306">
                  <c:v>3.7999999999999999E-2</c:v>
                </c:pt>
                <c:pt idx="307">
                  <c:v>0.04</c:v>
                </c:pt>
                <c:pt idx="308">
                  <c:v>4.2000000000000003E-2</c:v>
                </c:pt>
                <c:pt idx="309">
                  <c:v>4.4000000000000004E-2</c:v>
                </c:pt>
                <c:pt idx="310">
                  <c:v>4.5999999999999999E-2</c:v>
                </c:pt>
                <c:pt idx="311">
                  <c:v>4.7E-2</c:v>
                </c:pt>
                <c:pt idx="312">
                  <c:v>4.9000000000000002E-2</c:v>
                </c:pt>
                <c:pt idx="313">
                  <c:v>0.05</c:v>
                </c:pt>
                <c:pt idx="314">
                  <c:v>0.05</c:v>
                </c:pt>
                <c:pt idx="315">
                  <c:v>5.0999999999999997E-2</c:v>
                </c:pt>
                <c:pt idx="316">
                  <c:v>5.2000000000000005E-2</c:v>
                </c:pt>
                <c:pt idx="317">
                  <c:v>5.2000000000000005E-2</c:v>
                </c:pt>
                <c:pt idx="318">
                  <c:v>5.2000000000000005E-2</c:v>
                </c:pt>
                <c:pt idx="319">
                  <c:v>5.2999999999999999E-2</c:v>
                </c:pt>
                <c:pt idx="320">
                  <c:v>5.2999999999999999E-2</c:v>
                </c:pt>
                <c:pt idx="321">
                  <c:v>5.4000000000000006E-2</c:v>
                </c:pt>
                <c:pt idx="322">
                  <c:v>5.5E-2</c:v>
                </c:pt>
                <c:pt idx="323">
                  <c:v>5.5E-2</c:v>
                </c:pt>
                <c:pt idx="324">
                  <c:v>5.5999999999999994E-2</c:v>
                </c:pt>
                <c:pt idx="325">
                  <c:v>5.7000000000000002E-2</c:v>
                </c:pt>
                <c:pt idx="326">
                  <c:v>5.7000000000000002E-2</c:v>
                </c:pt>
                <c:pt idx="327">
                  <c:v>5.7999999999999996E-2</c:v>
                </c:pt>
                <c:pt idx="328">
                  <c:v>5.7999999999999996E-2</c:v>
                </c:pt>
                <c:pt idx="329">
                  <c:v>5.9000000000000004E-2</c:v>
                </c:pt>
                <c:pt idx="330">
                  <c:v>5.9000000000000004E-2</c:v>
                </c:pt>
                <c:pt idx="331">
                  <c:v>5.7999999999999996E-2</c:v>
                </c:pt>
                <c:pt idx="332">
                  <c:v>5.7999999999999996E-2</c:v>
                </c:pt>
                <c:pt idx="333">
                  <c:v>5.7000000000000002E-2</c:v>
                </c:pt>
                <c:pt idx="334">
                  <c:v>5.5999999999999994E-2</c:v>
                </c:pt>
                <c:pt idx="335">
                  <c:v>5.5E-2</c:v>
                </c:pt>
                <c:pt idx="336">
                  <c:v>5.4000000000000006E-2</c:v>
                </c:pt>
                <c:pt idx="337">
                  <c:v>5.4000000000000006E-2</c:v>
                </c:pt>
                <c:pt idx="338">
                  <c:v>5.2999999999999999E-2</c:v>
                </c:pt>
                <c:pt idx="339">
                  <c:v>5.2000000000000005E-2</c:v>
                </c:pt>
                <c:pt idx="340">
                  <c:v>5.2000000000000005E-2</c:v>
                </c:pt>
                <c:pt idx="341">
                  <c:v>5.0999999999999997E-2</c:v>
                </c:pt>
                <c:pt idx="342">
                  <c:v>5.0999999999999997E-2</c:v>
                </c:pt>
                <c:pt idx="343">
                  <c:v>0.05</c:v>
                </c:pt>
                <c:pt idx="344">
                  <c:v>4.9000000000000002E-2</c:v>
                </c:pt>
                <c:pt idx="345">
                  <c:v>4.9000000000000002E-2</c:v>
                </c:pt>
                <c:pt idx="346">
                  <c:v>4.9000000000000002E-2</c:v>
                </c:pt>
                <c:pt idx="347">
                  <c:v>4.9000000000000002E-2</c:v>
                </c:pt>
                <c:pt idx="348">
                  <c:v>4.9000000000000002E-2</c:v>
                </c:pt>
                <c:pt idx="349">
                  <c:v>4.9000000000000002E-2</c:v>
                </c:pt>
                <c:pt idx="350">
                  <c:v>4.8000000000000001E-2</c:v>
                </c:pt>
                <c:pt idx="351">
                  <c:v>4.8000000000000001E-2</c:v>
                </c:pt>
                <c:pt idx="352">
                  <c:v>4.8000000000000001E-2</c:v>
                </c:pt>
                <c:pt idx="353">
                  <c:v>4.7E-2</c:v>
                </c:pt>
                <c:pt idx="354">
                  <c:v>4.7E-2</c:v>
                </c:pt>
                <c:pt idx="355">
                  <c:v>4.8000000000000001E-2</c:v>
                </c:pt>
                <c:pt idx="356">
                  <c:v>4.8000000000000001E-2</c:v>
                </c:pt>
                <c:pt idx="357">
                  <c:v>4.8000000000000001E-2</c:v>
                </c:pt>
                <c:pt idx="358">
                  <c:v>4.8000000000000001E-2</c:v>
                </c:pt>
                <c:pt idx="359">
                  <c:v>4.8000000000000001E-2</c:v>
                </c:pt>
                <c:pt idx="360">
                  <c:v>4.7E-2</c:v>
                </c:pt>
                <c:pt idx="361">
                  <c:v>4.7E-2</c:v>
                </c:pt>
                <c:pt idx="362">
                  <c:v>4.7E-2</c:v>
                </c:pt>
                <c:pt idx="363">
                  <c:v>4.7E-2</c:v>
                </c:pt>
                <c:pt idx="364">
                  <c:v>4.7E-2</c:v>
                </c:pt>
                <c:pt idx="365">
                  <c:v>4.7E-2</c:v>
                </c:pt>
                <c:pt idx="366">
                  <c:v>4.7E-2</c:v>
                </c:pt>
                <c:pt idx="367">
                  <c:v>4.7E-2</c:v>
                </c:pt>
                <c:pt idx="368">
                  <c:v>4.7E-2</c:v>
                </c:pt>
                <c:pt idx="369">
                  <c:v>4.7E-2</c:v>
                </c:pt>
                <c:pt idx="370">
                  <c:v>4.7E-2</c:v>
                </c:pt>
                <c:pt idx="371">
                  <c:v>4.7E-2</c:v>
                </c:pt>
                <c:pt idx="372">
                  <c:v>4.5999999999999999E-2</c:v>
                </c:pt>
                <c:pt idx="373">
                  <c:v>4.5999999999999999E-2</c:v>
                </c:pt>
                <c:pt idx="374">
                  <c:v>4.4999999999999998E-2</c:v>
                </c:pt>
                <c:pt idx="375">
                  <c:v>4.4999999999999998E-2</c:v>
                </c:pt>
                <c:pt idx="376">
                  <c:v>4.4999999999999998E-2</c:v>
                </c:pt>
                <c:pt idx="377">
                  <c:v>4.4999999999999998E-2</c:v>
                </c:pt>
                <c:pt idx="378">
                  <c:v>4.4999999999999998E-2</c:v>
                </c:pt>
                <c:pt idx="379">
                  <c:v>4.4999999999999998E-2</c:v>
                </c:pt>
                <c:pt idx="380">
                  <c:v>4.4999999999999998E-2</c:v>
                </c:pt>
                <c:pt idx="381">
                  <c:v>4.4999999999999998E-2</c:v>
                </c:pt>
                <c:pt idx="382">
                  <c:v>4.4999999999999998E-2</c:v>
                </c:pt>
                <c:pt idx="383">
                  <c:v>4.4999999999999998E-2</c:v>
                </c:pt>
                <c:pt idx="384">
                  <c:v>4.4999999999999998E-2</c:v>
                </c:pt>
                <c:pt idx="385">
                  <c:v>4.5999999999999999E-2</c:v>
                </c:pt>
                <c:pt idx="386">
                  <c:v>4.5999999999999999E-2</c:v>
                </c:pt>
                <c:pt idx="387">
                  <c:v>4.8000000000000001E-2</c:v>
                </c:pt>
                <c:pt idx="388">
                  <c:v>4.9000000000000002E-2</c:v>
                </c:pt>
                <c:pt idx="389">
                  <c:v>5.0999999999999997E-2</c:v>
                </c:pt>
                <c:pt idx="390">
                  <c:v>5.2999999999999999E-2</c:v>
                </c:pt>
                <c:pt idx="391">
                  <c:v>5.5E-2</c:v>
                </c:pt>
                <c:pt idx="392">
                  <c:v>5.7000000000000002E-2</c:v>
                </c:pt>
                <c:pt idx="393">
                  <c:v>0.06</c:v>
                </c:pt>
                <c:pt idx="394">
                  <c:v>6.3E-2</c:v>
                </c:pt>
                <c:pt idx="395">
                  <c:v>6.7000000000000004E-2</c:v>
                </c:pt>
                <c:pt idx="396">
                  <c:v>7.0000000000000007E-2</c:v>
                </c:pt>
                <c:pt idx="397">
                  <c:v>7.400000000000001E-2</c:v>
                </c:pt>
                <c:pt idx="398">
                  <c:v>7.6999999999999999E-2</c:v>
                </c:pt>
                <c:pt idx="399">
                  <c:v>7.9000000000000001E-2</c:v>
                </c:pt>
                <c:pt idx="400">
                  <c:v>8.1000000000000003E-2</c:v>
                </c:pt>
                <c:pt idx="401">
                  <c:v>8.199999999999999E-2</c:v>
                </c:pt>
                <c:pt idx="402">
                  <c:v>8.3000000000000004E-2</c:v>
                </c:pt>
                <c:pt idx="403">
                  <c:v>8.4000000000000005E-2</c:v>
                </c:pt>
                <c:pt idx="404">
                  <c:v>8.4000000000000005E-2</c:v>
                </c:pt>
                <c:pt idx="405">
                  <c:v>8.5000000000000006E-2</c:v>
                </c:pt>
                <c:pt idx="406">
                  <c:v>8.5000000000000006E-2</c:v>
                </c:pt>
                <c:pt idx="407">
                  <c:v>8.5000000000000006E-2</c:v>
                </c:pt>
                <c:pt idx="408">
                  <c:v>8.5000000000000006E-2</c:v>
                </c:pt>
                <c:pt idx="409">
                  <c:v>8.4000000000000005E-2</c:v>
                </c:pt>
                <c:pt idx="410">
                  <c:v>8.4000000000000005E-2</c:v>
                </c:pt>
                <c:pt idx="411">
                  <c:v>8.3000000000000004E-2</c:v>
                </c:pt>
                <c:pt idx="412">
                  <c:v>8.1000000000000003E-2</c:v>
                </c:pt>
                <c:pt idx="413">
                  <c:v>0.08</c:v>
                </c:pt>
                <c:pt idx="414">
                  <c:v>7.9000000000000001E-2</c:v>
                </c:pt>
                <c:pt idx="415">
                  <c:v>7.9000000000000001E-2</c:v>
                </c:pt>
                <c:pt idx="416">
                  <c:v>7.9000000000000001E-2</c:v>
                </c:pt>
                <c:pt idx="417">
                  <c:v>7.8E-2</c:v>
                </c:pt>
                <c:pt idx="418">
                  <c:v>7.8E-2</c:v>
                </c:pt>
                <c:pt idx="419">
                  <c:v>7.6999999999999999E-2</c:v>
                </c:pt>
                <c:pt idx="420">
                  <c:v>7.5999999999999998E-2</c:v>
                </c:pt>
                <c:pt idx="421">
                  <c:v>7.4999999999999997E-2</c:v>
                </c:pt>
                <c:pt idx="422">
                  <c:v>7.400000000000001E-2</c:v>
                </c:pt>
                <c:pt idx="423">
                  <c:v>7.400000000000001E-2</c:v>
                </c:pt>
                <c:pt idx="424">
                  <c:v>7.2999999999999995E-2</c:v>
                </c:pt>
                <c:pt idx="425">
                  <c:v>7.2999999999999995E-2</c:v>
                </c:pt>
                <c:pt idx="426">
                  <c:v>7.2000000000000008E-2</c:v>
                </c:pt>
                <c:pt idx="427">
                  <c:v>7.2000000000000008E-2</c:v>
                </c:pt>
                <c:pt idx="428">
                  <c:v>7.0999999999999994E-2</c:v>
                </c:pt>
                <c:pt idx="429">
                  <c:v>7.0000000000000007E-2</c:v>
                </c:pt>
                <c:pt idx="430">
                  <c:v>6.9000000000000006E-2</c:v>
                </c:pt>
                <c:pt idx="431">
                  <c:v>6.8000000000000005E-2</c:v>
                </c:pt>
                <c:pt idx="432">
                  <c:v>6.7000000000000004E-2</c:v>
                </c:pt>
                <c:pt idx="433">
                  <c:v>6.7000000000000004E-2</c:v>
                </c:pt>
                <c:pt idx="434">
                  <c:v>6.7000000000000004E-2</c:v>
                </c:pt>
                <c:pt idx="435">
                  <c:v>6.7000000000000004E-2</c:v>
                </c:pt>
                <c:pt idx="436">
                  <c:v>6.7000000000000004E-2</c:v>
                </c:pt>
                <c:pt idx="437">
                  <c:v>6.7000000000000004E-2</c:v>
                </c:pt>
                <c:pt idx="438">
                  <c:v>6.7000000000000004E-2</c:v>
                </c:pt>
                <c:pt idx="439">
                  <c:v>6.7000000000000004E-2</c:v>
                </c:pt>
                <c:pt idx="440">
                  <c:v>6.7000000000000004E-2</c:v>
                </c:pt>
                <c:pt idx="441">
                  <c:v>6.7000000000000004E-2</c:v>
                </c:pt>
                <c:pt idx="442">
                  <c:v>6.7000000000000004E-2</c:v>
                </c:pt>
                <c:pt idx="443">
                  <c:v>6.7000000000000004E-2</c:v>
                </c:pt>
                <c:pt idx="444">
                  <c:v>6.7000000000000004E-2</c:v>
                </c:pt>
                <c:pt idx="445">
                  <c:v>6.8000000000000005E-2</c:v>
                </c:pt>
                <c:pt idx="446">
                  <c:v>6.8000000000000005E-2</c:v>
                </c:pt>
                <c:pt idx="447">
                  <c:v>6.8000000000000005E-2</c:v>
                </c:pt>
                <c:pt idx="448">
                  <c:v>6.7000000000000004E-2</c:v>
                </c:pt>
                <c:pt idx="449">
                  <c:v>6.7000000000000004E-2</c:v>
                </c:pt>
                <c:pt idx="450">
                  <c:v>6.7000000000000004E-2</c:v>
                </c:pt>
                <c:pt idx="451">
                  <c:v>6.7000000000000004E-2</c:v>
                </c:pt>
                <c:pt idx="452">
                  <c:v>6.6000000000000003E-2</c:v>
                </c:pt>
                <c:pt idx="453">
                  <c:v>6.5000000000000002E-2</c:v>
                </c:pt>
                <c:pt idx="454">
                  <c:v>6.4000000000000001E-2</c:v>
                </c:pt>
                <c:pt idx="455">
                  <c:v>6.3E-2</c:v>
                </c:pt>
                <c:pt idx="456">
                  <c:v>6.2E-2</c:v>
                </c:pt>
                <c:pt idx="457">
                  <c:v>6.0999999999999999E-2</c:v>
                </c:pt>
                <c:pt idx="458">
                  <c:v>0.06</c:v>
                </c:pt>
                <c:pt idx="459">
                  <c:v>5.9000000000000004E-2</c:v>
                </c:pt>
                <c:pt idx="460">
                  <c:v>5.9000000000000004E-2</c:v>
                </c:pt>
                <c:pt idx="461">
                  <c:v>5.7999999999999996E-2</c:v>
                </c:pt>
                <c:pt idx="462">
                  <c:v>5.7000000000000002E-2</c:v>
                </c:pt>
                <c:pt idx="463">
                  <c:v>5.5999999999999994E-2</c:v>
                </c:pt>
                <c:pt idx="464">
                  <c:v>5.5999999999999994E-2</c:v>
                </c:pt>
                <c:pt idx="465">
                  <c:v>5.5E-2</c:v>
                </c:pt>
                <c:pt idx="466">
                  <c:v>5.4000000000000006E-2</c:v>
                </c:pt>
                <c:pt idx="467">
                  <c:v>5.2000000000000005E-2</c:v>
                </c:pt>
                <c:pt idx="468">
                  <c:v>5.2000000000000005E-2</c:v>
                </c:pt>
                <c:pt idx="469">
                  <c:v>5.0999999999999997E-2</c:v>
                </c:pt>
                <c:pt idx="470">
                  <c:v>0.05</c:v>
                </c:pt>
                <c:pt idx="471">
                  <c:v>0.05</c:v>
                </c:pt>
                <c:pt idx="472">
                  <c:v>4.9000000000000002E-2</c:v>
                </c:pt>
                <c:pt idx="473">
                  <c:v>4.8000000000000001E-2</c:v>
                </c:pt>
                <c:pt idx="474">
                  <c:v>4.7E-2</c:v>
                </c:pt>
                <c:pt idx="475">
                  <c:v>4.7E-2</c:v>
                </c:pt>
                <c:pt idx="476">
                  <c:v>4.5999999999999999E-2</c:v>
                </c:pt>
                <c:pt idx="477">
                  <c:v>4.5999999999999999E-2</c:v>
                </c:pt>
                <c:pt idx="478">
                  <c:v>4.4999999999999998E-2</c:v>
                </c:pt>
                <c:pt idx="479">
                  <c:v>4.4000000000000004E-2</c:v>
                </c:pt>
                <c:pt idx="480">
                  <c:v>4.4000000000000004E-2</c:v>
                </c:pt>
                <c:pt idx="481">
                  <c:v>4.2999999999999997E-2</c:v>
                </c:pt>
                <c:pt idx="482">
                  <c:v>4.2000000000000003E-2</c:v>
                </c:pt>
                <c:pt idx="483">
                  <c:v>4.0999999999999995E-2</c:v>
                </c:pt>
                <c:pt idx="484">
                  <c:v>4.0999999999999995E-2</c:v>
                </c:pt>
                <c:pt idx="485">
                  <c:v>0.04</c:v>
                </c:pt>
                <c:pt idx="486">
                  <c:v>3.9E-2</c:v>
                </c:pt>
                <c:pt idx="487">
                  <c:v>3.9E-2</c:v>
                </c:pt>
                <c:pt idx="488">
                  <c:v>3.9E-2</c:v>
                </c:pt>
                <c:pt idx="489">
                  <c:v>3.9E-2</c:v>
                </c:pt>
                <c:pt idx="490">
                  <c:v>3.9E-2</c:v>
                </c:pt>
                <c:pt idx="491">
                  <c:v>3.9E-2</c:v>
                </c:pt>
                <c:pt idx="492">
                  <c:v>3.9E-2</c:v>
                </c:pt>
                <c:pt idx="493">
                  <c:v>3.7999999999999999E-2</c:v>
                </c:pt>
                <c:pt idx="494">
                  <c:v>3.7999999999999999E-2</c:v>
                </c:pt>
                <c:pt idx="495">
                  <c:v>3.7999999999999999E-2</c:v>
                </c:pt>
                <c:pt idx="496">
                  <c:v>3.7999999999999999E-2</c:v>
                </c:pt>
                <c:pt idx="497">
                  <c:v>3.7999999999999999E-2</c:v>
                </c:pt>
                <c:pt idx="498">
                  <c:v>3.7999999999999999E-2</c:v>
                </c:pt>
                <c:pt idx="499">
                  <c:v>3.7999999999999999E-2</c:v>
                </c:pt>
                <c:pt idx="500">
                  <c:v>3.7999999999999999E-2</c:v>
                </c:pt>
                <c:pt idx="501">
                  <c:v>3.7999999999999999E-2</c:v>
                </c:pt>
                <c:pt idx="502">
                  <c:v>3.7999999999999999E-2</c:v>
                </c:pt>
                <c:pt idx="503">
                  <c:v>3.7000000000000005E-2</c:v>
                </c:pt>
                <c:pt idx="504">
                  <c:v>3.7000000000000005E-2</c:v>
                </c:pt>
                <c:pt idx="505">
                  <c:v>3.6000000000000004E-2</c:v>
                </c:pt>
                <c:pt idx="506">
                  <c:v>3.6000000000000004E-2</c:v>
                </c:pt>
                <c:pt idx="507">
                  <c:v>3.5000000000000003E-2</c:v>
                </c:pt>
                <c:pt idx="508">
                  <c:v>3.5000000000000003E-2</c:v>
                </c:pt>
                <c:pt idx="509">
                  <c:v>3.5000000000000003E-2</c:v>
                </c:pt>
                <c:pt idx="510">
                  <c:v>3.4000000000000002E-2</c:v>
                </c:pt>
                <c:pt idx="511">
                  <c:v>3.4000000000000002E-2</c:v>
                </c:pt>
                <c:pt idx="512">
                  <c:v>3.3000000000000002E-2</c:v>
                </c:pt>
                <c:pt idx="513">
                  <c:v>3.3000000000000002E-2</c:v>
                </c:pt>
                <c:pt idx="514">
                  <c:v>3.3000000000000002E-2</c:v>
                </c:pt>
                <c:pt idx="515">
                  <c:v>3.3000000000000002E-2</c:v>
                </c:pt>
                <c:pt idx="516">
                  <c:v>3.2000000000000001E-2</c:v>
                </c:pt>
                <c:pt idx="517">
                  <c:v>3.2000000000000001E-2</c:v>
                </c:pt>
                <c:pt idx="518">
                  <c:v>3.1E-2</c:v>
                </c:pt>
                <c:pt idx="519">
                  <c:v>3.1E-2</c:v>
                </c:pt>
                <c:pt idx="520">
                  <c:v>0.03</c:v>
                </c:pt>
                <c:pt idx="521">
                  <c:v>0.03</c:v>
                </c:pt>
                <c:pt idx="522">
                  <c:v>0.03</c:v>
                </c:pt>
                <c:pt idx="523">
                  <c:v>0.03</c:v>
                </c:pt>
                <c:pt idx="524">
                  <c:v>0.03</c:v>
                </c:pt>
                <c:pt idx="525">
                  <c:v>2.8999999999999998E-2</c:v>
                </c:pt>
                <c:pt idx="526">
                  <c:v>2.8999999999999998E-2</c:v>
                </c:pt>
                <c:pt idx="527">
                  <c:v>2.8999999999999998E-2</c:v>
                </c:pt>
                <c:pt idx="528">
                  <c:v>2.7999999999999997E-2</c:v>
                </c:pt>
                <c:pt idx="529">
                  <c:v>2.7999999999999997E-2</c:v>
                </c:pt>
                <c:pt idx="530">
                  <c:v>2.7000000000000003E-2</c:v>
                </c:pt>
                <c:pt idx="531">
                  <c:v>0.16399999999999998</c:v>
                </c:pt>
                <c:pt idx="532">
                  <c:v>0.153</c:v>
                </c:pt>
                <c:pt idx="533">
                  <c:v>0.14800000000000002</c:v>
                </c:pt>
                <c:pt idx="534">
                  <c:v>9.8000000000000004E-2</c:v>
                </c:pt>
                <c:pt idx="535">
                  <c:v>9.3000000000000013E-2</c:v>
                </c:pt>
                <c:pt idx="536">
                  <c:v>8.900000000000001E-2</c:v>
                </c:pt>
                <c:pt idx="537">
                  <c:v>8.5000000000000006E-2</c:v>
                </c:pt>
                <c:pt idx="538">
                  <c:v>8.4000000000000005E-2</c:v>
                </c:pt>
                <c:pt idx="539">
                  <c:v>8.4000000000000005E-2</c:v>
                </c:pt>
                <c:pt idx="540">
                  <c:v>7.8E-2</c:v>
                </c:pt>
                <c:pt idx="541">
                  <c:v>7.0000000000000007E-2</c:v>
                </c:pt>
                <c:pt idx="542">
                  <c:v>6.7000000000000004E-2</c:v>
                </c:pt>
                <c:pt idx="543">
                  <c:v>6.4000000000000001E-2</c:v>
                </c:pt>
                <c:pt idx="544">
                  <c:v>0.05</c:v>
                </c:pt>
                <c:pt idx="545">
                  <c:v>4.9000000000000002E-2</c:v>
                </c:pt>
                <c:pt idx="546">
                  <c:v>4.9000000000000002E-2</c:v>
                </c:pt>
                <c:pt idx="547">
                  <c:v>0.05</c:v>
                </c:pt>
                <c:pt idx="548">
                  <c:v>5.2000000000000005E-2</c:v>
                </c:pt>
              </c:numCache>
            </c:numRef>
          </c:val>
          <c:smooth val="0"/>
          <c:extLst>
            <c:ext xmlns:c16="http://schemas.microsoft.com/office/drawing/2014/chart" uri="{C3380CC4-5D6E-409C-BE32-E72D297353CC}">
              <c16:uniqueId val="{00000004-A988-4CEB-B9D9-00ACD7517749}"/>
            </c:ext>
          </c:extLst>
        </c:ser>
        <c:dLbls>
          <c:showLegendKey val="0"/>
          <c:showVal val="0"/>
          <c:showCatName val="0"/>
          <c:showSerName val="0"/>
          <c:showPercent val="0"/>
          <c:showBubbleSize val="0"/>
        </c:dLbls>
        <c:marker val="1"/>
        <c:smooth val="0"/>
        <c:axId val="1026034816"/>
        <c:axId val="1026026496"/>
        <c:extLst/>
      </c:lineChart>
      <c:dateAx>
        <c:axId val="1026034816"/>
        <c:scaling>
          <c:orientation val="minMax"/>
        </c:scaling>
        <c:delete val="0"/>
        <c:axPos val="b"/>
        <c:numFmt formatCode="[$-409]mmm\-yy;@"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chemeClr val="tx1"/>
                </a:solidFill>
                <a:latin typeface="Gill Sans MT" panose="020B0502020104020203" pitchFamily="34" charset="0"/>
                <a:ea typeface="+mn-ea"/>
                <a:cs typeface="+mn-cs"/>
              </a:defRPr>
            </a:pPr>
            <a:endParaRPr lang="en-US"/>
          </a:p>
        </c:txPr>
        <c:crossAx val="1026026496"/>
        <c:crosses val="autoZero"/>
        <c:auto val="1"/>
        <c:lblOffset val="100"/>
        <c:baseTimeUnit val="months"/>
        <c:majorUnit val="12"/>
        <c:majorTimeUnit val="months"/>
      </c:dateAx>
      <c:valAx>
        <c:axId val="1026026496"/>
        <c:scaling>
          <c:orientation val="minMax"/>
          <c:max val="0.18000000000000002"/>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b="0" dirty="0">
                    <a:solidFill>
                      <a:schemeClr val="tx1"/>
                    </a:solidFill>
                    <a:latin typeface="Gill Sans MT" panose="020B0502020104020203" pitchFamily="34" charset="0"/>
                  </a:rPr>
                  <a:t>Unemployment Rate</a:t>
                </a:r>
              </a:p>
            </c:rich>
          </c:tx>
          <c:layout>
            <c:manualLayout>
              <c:xMode val="edge"/>
              <c:yMode val="edge"/>
              <c:x val="6.3656726863016411E-4"/>
              <c:y val="0.25326411114769776"/>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Gill Sans MT" panose="020B0502020104020203" pitchFamily="34" charset="0"/>
                <a:ea typeface="+mn-ea"/>
                <a:cs typeface="+mn-cs"/>
              </a:defRPr>
            </a:pPr>
            <a:endParaRPr lang="en-US"/>
          </a:p>
        </c:txPr>
        <c:crossAx val="1026034816"/>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18638717457615"/>
          <c:y val="0.11529715885212236"/>
          <c:w val="0.87336135347946375"/>
          <c:h val="0.65694031448485857"/>
        </c:manualLayout>
      </c:layout>
      <c:barChart>
        <c:barDir val="col"/>
        <c:grouping val="clustered"/>
        <c:varyColors val="0"/>
        <c:ser>
          <c:idx val="2"/>
          <c:order val="2"/>
          <c:tx>
            <c:strRef>
              <c:f>LFPRs!$GG$2</c:f>
              <c:strCache>
                <c:ptCount val="1"/>
                <c:pt idx="0">
                  <c:v>Recession</c:v>
                </c:pt>
              </c:strCache>
            </c:strRef>
          </c:tx>
          <c:spPr>
            <a:solidFill>
              <a:schemeClr val="bg1">
                <a:lumMod val="65000"/>
                <a:alpha val="25000"/>
              </a:schemeClr>
            </a:solidFill>
            <a:ln>
              <a:noFill/>
            </a:ln>
            <a:effectLst/>
          </c:spPr>
          <c:invertIfNegative val="0"/>
          <c:cat>
            <c:numRef>
              <c:f>LFPRs!$GD$3:$GD$257</c:f>
              <c:numCache>
                <c:formatCode>[$-409]mmm\-yy;@</c:formatCode>
                <c:ptCount val="219"/>
                <c:pt idx="0">
                  <c:v>37622</c:v>
                </c:pt>
                <c:pt idx="1">
                  <c:v>37653</c:v>
                </c:pt>
                <c:pt idx="2">
                  <c:v>37681</c:v>
                </c:pt>
                <c:pt idx="3">
                  <c:v>37712</c:v>
                </c:pt>
                <c:pt idx="4">
                  <c:v>37742</c:v>
                </c:pt>
                <c:pt idx="5">
                  <c:v>37773</c:v>
                </c:pt>
                <c:pt idx="6">
                  <c:v>37803</c:v>
                </c:pt>
                <c:pt idx="7">
                  <c:v>37834</c:v>
                </c:pt>
                <c:pt idx="8">
                  <c:v>37865</c:v>
                </c:pt>
                <c:pt idx="9">
                  <c:v>37895</c:v>
                </c:pt>
                <c:pt idx="10">
                  <c:v>37926</c:v>
                </c:pt>
                <c:pt idx="11">
                  <c:v>37956</c:v>
                </c:pt>
                <c:pt idx="12">
                  <c:v>37987</c:v>
                </c:pt>
                <c:pt idx="13">
                  <c:v>38018</c:v>
                </c:pt>
                <c:pt idx="14">
                  <c:v>38047</c:v>
                </c:pt>
                <c:pt idx="15">
                  <c:v>38078</c:v>
                </c:pt>
                <c:pt idx="16">
                  <c:v>38108</c:v>
                </c:pt>
                <c:pt idx="17">
                  <c:v>38139</c:v>
                </c:pt>
                <c:pt idx="18">
                  <c:v>38169</c:v>
                </c:pt>
                <c:pt idx="19">
                  <c:v>38200</c:v>
                </c:pt>
                <c:pt idx="20">
                  <c:v>38231</c:v>
                </c:pt>
                <c:pt idx="21">
                  <c:v>38261</c:v>
                </c:pt>
                <c:pt idx="22">
                  <c:v>38292</c:v>
                </c:pt>
                <c:pt idx="23">
                  <c:v>38322</c:v>
                </c:pt>
                <c:pt idx="24">
                  <c:v>38353</c:v>
                </c:pt>
                <c:pt idx="25">
                  <c:v>38384</c:v>
                </c:pt>
                <c:pt idx="26">
                  <c:v>38412</c:v>
                </c:pt>
                <c:pt idx="27">
                  <c:v>38443</c:v>
                </c:pt>
                <c:pt idx="28">
                  <c:v>38473</c:v>
                </c:pt>
                <c:pt idx="29">
                  <c:v>38504</c:v>
                </c:pt>
                <c:pt idx="30">
                  <c:v>38534</c:v>
                </c:pt>
                <c:pt idx="31">
                  <c:v>38565</c:v>
                </c:pt>
                <c:pt idx="32">
                  <c:v>38596</c:v>
                </c:pt>
                <c:pt idx="33">
                  <c:v>38626</c:v>
                </c:pt>
                <c:pt idx="34">
                  <c:v>38657</c:v>
                </c:pt>
                <c:pt idx="35">
                  <c:v>38687</c:v>
                </c:pt>
                <c:pt idx="36">
                  <c:v>38718</c:v>
                </c:pt>
                <c:pt idx="37">
                  <c:v>38749</c:v>
                </c:pt>
                <c:pt idx="38">
                  <c:v>38777</c:v>
                </c:pt>
                <c:pt idx="39">
                  <c:v>38808</c:v>
                </c:pt>
                <c:pt idx="40">
                  <c:v>38838</c:v>
                </c:pt>
                <c:pt idx="41">
                  <c:v>38869</c:v>
                </c:pt>
                <c:pt idx="42">
                  <c:v>38899</c:v>
                </c:pt>
                <c:pt idx="43">
                  <c:v>38930</c:v>
                </c:pt>
                <c:pt idx="44">
                  <c:v>38961</c:v>
                </c:pt>
                <c:pt idx="45">
                  <c:v>38991</c:v>
                </c:pt>
                <c:pt idx="46">
                  <c:v>39022</c:v>
                </c:pt>
                <c:pt idx="47">
                  <c:v>39052</c:v>
                </c:pt>
                <c:pt idx="48">
                  <c:v>39083</c:v>
                </c:pt>
                <c:pt idx="49">
                  <c:v>39114</c:v>
                </c:pt>
                <c:pt idx="50">
                  <c:v>39142</c:v>
                </c:pt>
                <c:pt idx="51">
                  <c:v>39173</c:v>
                </c:pt>
                <c:pt idx="52">
                  <c:v>39203</c:v>
                </c:pt>
                <c:pt idx="53">
                  <c:v>39234</c:v>
                </c:pt>
                <c:pt idx="54">
                  <c:v>39264</c:v>
                </c:pt>
                <c:pt idx="55">
                  <c:v>39295</c:v>
                </c:pt>
                <c:pt idx="56">
                  <c:v>39326</c:v>
                </c:pt>
                <c:pt idx="57">
                  <c:v>39356</c:v>
                </c:pt>
                <c:pt idx="58">
                  <c:v>39387</c:v>
                </c:pt>
                <c:pt idx="59">
                  <c:v>39417</c:v>
                </c:pt>
                <c:pt idx="60">
                  <c:v>39448</c:v>
                </c:pt>
                <c:pt idx="61">
                  <c:v>39479</c:v>
                </c:pt>
                <c:pt idx="62">
                  <c:v>39508</c:v>
                </c:pt>
                <c:pt idx="63">
                  <c:v>39539</c:v>
                </c:pt>
                <c:pt idx="64">
                  <c:v>39569</c:v>
                </c:pt>
                <c:pt idx="65">
                  <c:v>39600</c:v>
                </c:pt>
                <c:pt idx="66">
                  <c:v>39630</c:v>
                </c:pt>
                <c:pt idx="67">
                  <c:v>39661</c:v>
                </c:pt>
                <c:pt idx="68">
                  <c:v>39692</c:v>
                </c:pt>
                <c:pt idx="69">
                  <c:v>39722</c:v>
                </c:pt>
                <c:pt idx="70">
                  <c:v>39753</c:v>
                </c:pt>
                <c:pt idx="71">
                  <c:v>39783</c:v>
                </c:pt>
                <c:pt idx="72">
                  <c:v>39814</c:v>
                </c:pt>
                <c:pt idx="73">
                  <c:v>39845</c:v>
                </c:pt>
                <c:pt idx="74">
                  <c:v>39873</c:v>
                </c:pt>
                <c:pt idx="75">
                  <c:v>39904</c:v>
                </c:pt>
                <c:pt idx="76">
                  <c:v>39934</c:v>
                </c:pt>
                <c:pt idx="77">
                  <c:v>39965</c:v>
                </c:pt>
                <c:pt idx="78">
                  <c:v>39995</c:v>
                </c:pt>
                <c:pt idx="79">
                  <c:v>40026</c:v>
                </c:pt>
                <c:pt idx="80">
                  <c:v>40057</c:v>
                </c:pt>
                <c:pt idx="81">
                  <c:v>40087</c:v>
                </c:pt>
                <c:pt idx="82">
                  <c:v>40118</c:v>
                </c:pt>
                <c:pt idx="83">
                  <c:v>40148</c:v>
                </c:pt>
                <c:pt idx="84">
                  <c:v>40179</c:v>
                </c:pt>
                <c:pt idx="85">
                  <c:v>40210</c:v>
                </c:pt>
                <c:pt idx="86">
                  <c:v>40238</c:v>
                </c:pt>
                <c:pt idx="87">
                  <c:v>40269</c:v>
                </c:pt>
                <c:pt idx="88">
                  <c:v>40299</c:v>
                </c:pt>
                <c:pt idx="89">
                  <c:v>40330</c:v>
                </c:pt>
                <c:pt idx="90">
                  <c:v>40360</c:v>
                </c:pt>
                <c:pt idx="91">
                  <c:v>40391</c:v>
                </c:pt>
                <c:pt idx="92">
                  <c:v>40422</c:v>
                </c:pt>
                <c:pt idx="93">
                  <c:v>40452</c:v>
                </c:pt>
                <c:pt idx="94">
                  <c:v>40483</c:v>
                </c:pt>
                <c:pt idx="95">
                  <c:v>40513</c:v>
                </c:pt>
                <c:pt idx="96">
                  <c:v>40544</c:v>
                </c:pt>
                <c:pt idx="97">
                  <c:v>40575</c:v>
                </c:pt>
                <c:pt idx="98">
                  <c:v>40603</c:v>
                </c:pt>
                <c:pt idx="99">
                  <c:v>40634</c:v>
                </c:pt>
                <c:pt idx="100">
                  <c:v>40664</c:v>
                </c:pt>
                <c:pt idx="101">
                  <c:v>40695</c:v>
                </c:pt>
                <c:pt idx="102">
                  <c:v>40725</c:v>
                </c:pt>
                <c:pt idx="103">
                  <c:v>40756</c:v>
                </c:pt>
                <c:pt idx="104">
                  <c:v>40787</c:v>
                </c:pt>
                <c:pt idx="105">
                  <c:v>40817</c:v>
                </c:pt>
                <c:pt idx="106">
                  <c:v>40848</c:v>
                </c:pt>
                <c:pt idx="107">
                  <c:v>40878</c:v>
                </c:pt>
                <c:pt idx="108">
                  <c:v>40909</c:v>
                </c:pt>
                <c:pt idx="109">
                  <c:v>40940</c:v>
                </c:pt>
                <c:pt idx="110">
                  <c:v>40969</c:v>
                </c:pt>
                <c:pt idx="111">
                  <c:v>41000</c:v>
                </c:pt>
                <c:pt idx="112">
                  <c:v>41030</c:v>
                </c:pt>
                <c:pt idx="113">
                  <c:v>41061</c:v>
                </c:pt>
                <c:pt idx="114">
                  <c:v>41091</c:v>
                </c:pt>
                <c:pt idx="115">
                  <c:v>41122</c:v>
                </c:pt>
                <c:pt idx="116">
                  <c:v>41153</c:v>
                </c:pt>
                <c:pt idx="117">
                  <c:v>41183</c:v>
                </c:pt>
                <c:pt idx="118">
                  <c:v>41214</c:v>
                </c:pt>
                <c:pt idx="119">
                  <c:v>41244</c:v>
                </c:pt>
                <c:pt idx="120">
                  <c:v>41275</c:v>
                </c:pt>
                <c:pt idx="121">
                  <c:v>41306</c:v>
                </c:pt>
                <c:pt idx="122">
                  <c:v>41334</c:v>
                </c:pt>
                <c:pt idx="123">
                  <c:v>41365</c:v>
                </c:pt>
                <c:pt idx="124">
                  <c:v>41395</c:v>
                </c:pt>
                <c:pt idx="125">
                  <c:v>41426</c:v>
                </c:pt>
                <c:pt idx="126">
                  <c:v>41456</c:v>
                </c:pt>
                <c:pt idx="127">
                  <c:v>41487</c:v>
                </c:pt>
                <c:pt idx="128">
                  <c:v>41518</c:v>
                </c:pt>
                <c:pt idx="129">
                  <c:v>41548</c:v>
                </c:pt>
                <c:pt idx="130">
                  <c:v>41579</c:v>
                </c:pt>
                <c:pt idx="131">
                  <c:v>41609</c:v>
                </c:pt>
                <c:pt idx="132">
                  <c:v>41640</c:v>
                </c:pt>
                <c:pt idx="133">
                  <c:v>41671</c:v>
                </c:pt>
                <c:pt idx="134">
                  <c:v>41699</c:v>
                </c:pt>
                <c:pt idx="135">
                  <c:v>41730</c:v>
                </c:pt>
                <c:pt idx="136">
                  <c:v>41760</c:v>
                </c:pt>
                <c:pt idx="137">
                  <c:v>41791</c:v>
                </c:pt>
                <c:pt idx="138">
                  <c:v>41821</c:v>
                </c:pt>
                <c:pt idx="139">
                  <c:v>41852</c:v>
                </c:pt>
                <c:pt idx="140">
                  <c:v>41883</c:v>
                </c:pt>
                <c:pt idx="141">
                  <c:v>41913</c:v>
                </c:pt>
                <c:pt idx="142">
                  <c:v>41944</c:v>
                </c:pt>
                <c:pt idx="143">
                  <c:v>41974</c:v>
                </c:pt>
                <c:pt idx="144">
                  <c:v>42005</c:v>
                </c:pt>
                <c:pt idx="145">
                  <c:v>42036</c:v>
                </c:pt>
                <c:pt idx="146">
                  <c:v>42064</c:v>
                </c:pt>
                <c:pt idx="147">
                  <c:v>42095</c:v>
                </c:pt>
                <c:pt idx="148">
                  <c:v>42125</c:v>
                </c:pt>
                <c:pt idx="149">
                  <c:v>42156</c:v>
                </c:pt>
                <c:pt idx="150">
                  <c:v>42186</c:v>
                </c:pt>
                <c:pt idx="151">
                  <c:v>42217</c:v>
                </c:pt>
                <c:pt idx="152">
                  <c:v>42248</c:v>
                </c:pt>
                <c:pt idx="153">
                  <c:v>42278</c:v>
                </c:pt>
                <c:pt idx="154">
                  <c:v>42309</c:v>
                </c:pt>
                <c:pt idx="155">
                  <c:v>42339</c:v>
                </c:pt>
                <c:pt idx="156">
                  <c:v>42370</c:v>
                </c:pt>
                <c:pt idx="157">
                  <c:v>42401</c:v>
                </c:pt>
                <c:pt idx="158">
                  <c:v>42430</c:v>
                </c:pt>
                <c:pt idx="159">
                  <c:v>42461</c:v>
                </c:pt>
                <c:pt idx="160">
                  <c:v>42491</c:v>
                </c:pt>
                <c:pt idx="161">
                  <c:v>42522</c:v>
                </c:pt>
                <c:pt idx="162">
                  <c:v>42552</c:v>
                </c:pt>
                <c:pt idx="163">
                  <c:v>42583</c:v>
                </c:pt>
                <c:pt idx="164">
                  <c:v>42614</c:v>
                </c:pt>
                <c:pt idx="165">
                  <c:v>42644</c:v>
                </c:pt>
                <c:pt idx="166">
                  <c:v>42675</c:v>
                </c:pt>
                <c:pt idx="167">
                  <c:v>42705</c:v>
                </c:pt>
                <c:pt idx="168">
                  <c:v>42736</c:v>
                </c:pt>
                <c:pt idx="169">
                  <c:v>42767</c:v>
                </c:pt>
                <c:pt idx="170">
                  <c:v>42795</c:v>
                </c:pt>
                <c:pt idx="171">
                  <c:v>42826</c:v>
                </c:pt>
                <c:pt idx="172">
                  <c:v>42856</c:v>
                </c:pt>
                <c:pt idx="173">
                  <c:v>42887</c:v>
                </c:pt>
                <c:pt idx="174">
                  <c:v>42917</c:v>
                </c:pt>
                <c:pt idx="175">
                  <c:v>42948</c:v>
                </c:pt>
                <c:pt idx="176">
                  <c:v>42979</c:v>
                </c:pt>
                <c:pt idx="177">
                  <c:v>43009</c:v>
                </c:pt>
                <c:pt idx="178">
                  <c:v>43040</c:v>
                </c:pt>
                <c:pt idx="179">
                  <c:v>43070</c:v>
                </c:pt>
                <c:pt idx="180">
                  <c:v>43101</c:v>
                </c:pt>
                <c:pt idx="181">
                  <c:v>43132</c:v>
                </c:pt>
                <c:pt idx="182">
                  <c:v>43160</c:v>
                </c:pt>
                <c:pt idx="183">
                  <c:v>43191</c:v>
                </c:pt>
                <c:pt idx="184">
                  <c:v>43221</c:v>
                </c:pt>
                <c:pt idx="185">
                  <c:v>43252</c:v>
                </c:pt>
                <c:pt idx="186">
                  <c:v>43282</c:v>
                </c:pt>
                <c:pt idx="187">
                  <c:v>43313</c:v>
                </c:pt>
                <c:pt idx="188">
                  <c:v>43344</c:v>
                </c:pt>
                <c:pt idx="189">
                  <c:v>43374</c:v>
                </c:pt>
                <c:pt idx="190">
                  <c:v>43405</c:v>
                </c:pt>
                <c:pt idx="191">
                  <c:v>43435</c:v>
                </c:pt>
                <c:pt idx="192">
                  <c:v>43466</c:v>
                </c:pt>
                <c:pt idx="193">
                  <c:v>43497</c:v>
                </c:pt>
                <c:pt idx="194">
                  <c:v>43525</c:v>
                </c:pt>
                <c:pt idx="195">
                  <c:v>43556</c:v>
                </c:pt>
                <c:pt idx="196">
                  <c:v>43586</c:v>
                </c:pt>
                <c:pt idx="197">
                  <c:v>43617</c:v>
                </c:pt>
                <c:pt idx="198">
                  <c:v>43647</c:v>
                </c:pt>
                <c:pt idx="199">
                  <c:v>43678</c:v>
                </c:pt>
                <c:pt idx="200">
                  <c:v>43709</c:v>
                </c:pt>
                <c:pt idx="201">
                  <c:v>43739</c:v>
                </c:pt>
                <c:pt idx="202">
                  <c:v>43770</c:v>
                </c:pt>
                <c:pt idx="203">
                  <c:v>43800</c:v>
                </c:pt>
                <c:pt idx="204">
                  <c:v>43831</c:v>
                </c:pt>
                <c:pt idx="205">
                  <c:v>43862</c:v>
                </c:pt>
                <c:pt idx="206">
                  <c:v>43891</c:v>
                </c:pt>
                <c:pt idx="207">
                  <c:v>43922</c:v>
                </c:pt>
                <c:pt idx="208">
                  <c:v>43952</c:v>
                </c:pt>
                <c:pt idx="209">
                  <c:v>43983</c:v>
                </c:pt>
                <c:pt idx="210">
                  <c:v>44013</c:v>
                </c:pt>
                <c:pt idx="211">
                  <c:v>44044</c:v>
                </c:pt>
                <c:pt idx="212">
                  <c:v>44075</c:v>
                </c:pt>
                <c:pt idx="213">
                  <c:v>44105</c:v>
                </c:pt>
                <c:pt idx="214">
                  <c:v>44136</c:v>
                </c:pt>
                <c:pt idx="215">
                  <c:v>44166</c:v>
                </c:pt>
                <c:pt idx="216">
                  <c:v>44197</c:v>
                </c:pt>
                <c:pt idx="217">
                  <c:v>44228</c:v>
                </c:pt>
                <c:pt idx="218">
                  <c:v>44256</c:v>
                </c:pt>
              </c:numCache>
            </c:numRef>
          </c:cat>
          <c:val>
            <c:numRef>
              <c:f>LFPRs!$GG$3:$GG$257</c:f>
              <c:numCache>
                <c:formatCode>General</c:formatCode>
                <c:ptCount val="219"/>
                <c:pt idx="59" formatCode="0%">
                  <c:v>0.8</c:v>
                </c:pt>
                <c:pt idx="60" formatCode="0%">
                  <c:v>0.8</c:v>
                </c:pt>
                <c:pt idx="61" formatCode="0%">
                  <c:v>0.8</c:v>
                </c:pt>
                <c:pt idx="62" formatCode="0%">
                  <c:v>0.8</c:v>
                </c:pt>
                <c:pt idx="63" formatCode="0%">
                  <c:v>0.8</c:v>
                </c:pt>
                <c:pt idx="64" formatCode="0%">
                  <c:v>0.8</c:v>
                </c:pt>
                <c:pt idx="65" formatCode="0%">
                  <c:v>0.8</c:v>
                </c:pt>
                <c:pt idx="66" formatCode="0%">
                  <c:v>0.8</c:v>
                </c:pt>
                <c:pt idx="67" formatCode="0%">
                  <c:v>0.8</c:v>
                </c:pt>
                <c:pt idx="68" formatCode="0%">
                  <c:v>0.8</c:v>
                </c:pt>
                <c:pt idx="69" formatCode="0%">
                  <c:v>0.8</c:v>
                </c:pt>
                <c:pt idx="70" formatCode="0%">
                  <c:v>0.8</c:v>
                </c:pt>
                <c:pt idx="71" formatCode="0%">
                  <c:v>0.8</c:v>
                </c:pt>
                <c:pt idx="72" formatCode="0%">
                  <c:v>0.8</c:v>
                </c:pt>
                <c:pt idx="73" formatCode="0%">
                  <c:v>0.8</c:v>
                </c:pt>
                <c:pt idx="74" formatCode="0%">
                  <c:v>0.8</c:v>
                </c:pt>
                <c:pt idx="75" formatCode="0%">
                  <c:v>0.8</c:v>
                </c:pt>
                <c:pt idx="76" formatCode="0%">
                  <c:v>0.8</c:v>
                </c:pt>
                <c:pt idx="77" formatCode="0%">
                  <c:v>0.8</c:v>
                </c:pt>
                <c:pt idx="205" formatCode="0%">
                  <c:v>0.8</c:v>
                </c:pt>
                <c:pt idx="206" formatCode="0%">
                  <c:v>0.8</c:v>
                </c:pt>
                <c:pt idx="207" formatCode="0%">
                  <c:v>0.8</c:v>
                </c:pt>
                <c:pt idx="208" formatCode="0%">
                  <c:v>0.8</c:v>
                </c:pt>
                <c:pt idx="209" formatCode="0%">
                  <c:v>0.8</c:v>
                </c:pt>
                <c:pt idx="210" formatCode="0%">
                  <c:v>0.8</c:v>
                </c:pt>
                <c:pt idx="211" formatCode="0%">
                  <c:v>0.8</c:v>
                </c:pt>
                <c:pt idx="212" formatCode="0%">
                  <c:v>0.8</c:v>
                </c:pt>
                <c:pt idx="213" formatCode="0%">
                  <c:v>0.8</c:v>
                </c:pt>
                <c:pt idx="214" formatCode="0%">
                  <c:v>0.8</c:v>
                </c:pt>
                <c:pt idx="215" formatCode="0%">
                  <c:v>0.8</c:v>
                </c:pt>
                <c:pt idx="216" formatCode="0%">
                  <c:v>0.8</c:v>
                </c:pt>
                <c:pt idx="217" formatCode="0%">
                  <c:v>0.8</c:v>
                </c:pt>
                <c:pt idx="218" formatCode="0%">
                  <c:v>0.8</c:v>
                </c:pt>
              </c:numCache>
            </c:numRef>
          </c:val>
          <c:extLst>
            <c:ext xmlns:c16="http://schemas.microsoft.com/office/drawing/2014/chart" uri="{C3380CC4-5D6E-409C-BE32-E72D297353CC}">
              <c16:uniqueId val="{00000000-4CC4-4B35-A7EB-E33B19838767}"/>
            </c:ext>
          </c:extLst>
        </c:ser>
        <c:dLbls>
          <c:showLegendKey val="0"/>
          <c:showVal val="0"/>
          <c:showCatName val="0"/>
          <c:showSerName val="0"/>
          <c:showPercent val="0"/>
          <c:showBubbleSize val="0"/>
        </c:dLbls>
        <c:gapWidth val="0"/>
        <c:axId val="497695816"/>
        <c:axId val="497690896"/>
      </c:barChart>
      <c:lineChart>
        <c:grouping val="standard"/>
        <c:varyColors val="0"/>
        <c:ser>
          <c:idx val="0"/>
          <c:order val="0"/>
          <c:tx>
            <c:strRef>
              <c:f>LFPRs!$GE$2</c:f>
              <c:strCache>
                <c:ptCount val="1"/>
                <c:pt idx="0">
                  <c:v>People of color</c:v>
                </c:pt>
              </c:strCache>
            </c:strRef>
          </c:tx>
          <c:spPr>
            <a:ln w="28575" cap="rnd">
              <a:solidFill>
                <a:srgbClr val="2A2A92"/>
              </a:solidFill>
              <a:round/>
            </a:ln>
            <a:effectLst/>
          </c:spPr>
          <c:marker>
            <c:symbol val="none"/>
          </c:marker>
          <c:cat>
            <c:numRef>
              <c:f>LFPRs!$GD$3:$GD$257</c:f>
              <c:numCache>
                <c:formatCode>[$-409]mmm\-yy;@</c:formatCode>
                <c:ptCount val="219"/>
                <c:pt idx="0">
                  <c:v>37622</c:v>
                </c:pt>
                <c:pt idx="1">
                  <c:v>37653</c:v>
                </c:pt>
                <c:pt idx="2">
                  <c:v>37681</c:v>
                </c:pt>
                <c:pt idx="3">
                  <c:v>37712</c:v>
                </c:pt>
                <c:pt idx="4">
                  <c:v>37742</c:v>
                </c:pt>
                <c:pt idx="5">
                  <c:v>37773</c:v>
                </c:pt>
                <c:pt idx="6">
                  <c:v>37803</c:v>
                </c:pt>
                <c:pt idx="7">
                  <c:v>37834</c:v>
                </c:pt>
                <c:pt idx="8">
                  <c:v>37865</c:v>
                </c:pt>
                <c:pt idx="9">
                  <c:v>37895</c:v>
                </c:pt>
                <c:pt idx="10">
                  <c:v>37926</c:v>
                </c:pt>
                <c:pt idx="11">
                  <c:v>37956</c:v>
                </c:pt>
                <c:pt idx="12">
                  <c:v>37987</c:v>
                </c:pt>
                <c:pt idx="13">
                  <c:v>38018</c:v>
                </c:pt>
                <c:pt idx="14">
                  <c:v>38047</c:v>
                </c:pt>
                <c:pt idx="15">
                  <c:v>38078</c:v>
                </c:pt>
                <c:pt idx="16">
                  <c:v>38108</c:v>
                </c:pt>
                <c:pt idx="17">
                  <c:v>38139</c:v>
                </c:pt>
                <c:pt idx="18">
                  <c:v>38169</c:v>
                </c:pt>
                <c:pt idx="19">
                  <c:v>38200</c:v>
                </c:pt>
                <c:pt idx="20">
                  <c:v>38231</c:v>
                </c:pt>
                <c:pt idx="21">
                  <c:v>38261</c:v>
                </c:pt>
                <c:pt idx="22">
                  <c:v>38292</c:v>
                </c:pt>
                <c:pt idx="23">
                  <c:v>38322</c:v>
                </c:pt>
                <c:pt idx="24">
                  <c:v>38353</c:v>
                </c:pt>
                <c:pt idx="25">
                  <c:v>38384</c:v>
                </c:pt>
                <c:pt idx="26">
                  <c:v>38412</c:v>
                </c:pt>
                <c:pt idx="27">
                  <c:v>38443</c:v>
                </c:pt>
                <c:pt idx="28">
                  <c:v>38473</c:v>
                </c:pt>
                <c:pt idx="29">
                  <c:v>38504</c:v>
                </c:pt>
                <c:pt idx="30">
                  <c:v>38534</c:v>
                </c:pt>
                <c:pt idx="31">
                  <c:v>38565</c:v>
                </c:pt>
                <c:pt idx="32">
                  <c:v>38596</c:v>
                </c:pt>
                <c:pt idx="33">
                  <c:v>38626</c:v>
                </c:pt>
                <c:pt idx="34">
                  <c:v>38657</c:v>
                </c:pt>
                <c:pt idx="35">
                  <c:v>38687</c:v>
                </c:pt>
                <c:pt idx="36">
                  <c:v>38718</c:v>
                </c:pt>
                <c:pt idx="37">
                  <c:v>38749</c:v>
                </c:pt>
                <c:pt idx="38">
                  <c:v>38777</c:v>
                </c:pt>
                <c:pt idx="39">
                  <c:v>38808</c:v>
                </c:pt>
                <c:pt idx="40">
                  <c:v>38838</c:v>
                </c:pt>
                <c:pt idx="41">
                  <c:v>38869</c:v>
                </c:pt>
                <c:pt idx="42">
                  <c:v>38899</c:v>
                </c:pt>
                <c:pt idx="43">
                  <c:v>38930</c:v>
                </c:pt>
                <c:pt idx="44">
                  <c:v>38961</c:v>
                </c:pt>
                <c:pt idx="45">
                  <c:v>38991</c:v>
                </c:pt>
                <c:pt idx="46">
                  <c:v>39022</c:v>
                </c:pt>
                <c:pt idx="47">
                  <c:v>39052</c:v>
                </c:pt>
                <c:pt idx="48">
                  <c:v>39083</c:v>
                </c:pt>
                <c:pt idx="49">
                  <c:v>39114</c:v>
                </c:pt>
                <c:pt idx="50">
                  <c:v>39142</c:v>
                </c:pt>
                <c:pt idx="51">
                  <c:v>39173</c:v>
                </c:pt>
                <c:pt idx="52">
                  <c:v>39203</c:v>
                </c:pt>
                <c:pt idx="53">
                  <c:v>39234</c:v>
                </c:pt>
                <c:pt idx="54">
                  <c:v>39264</c:v>
                </c:pt>
                <c:pt idx="55">
                  <c:v>39295</c:v>
                </c:pt>
                <c:pt idx="56">
                  <c:v>39326</c:v>
                </c:pt>
                <c:pt idx="57">
                  <c:v>39356</c:v>
                </c:pt>
                <c:pt idx="58">
                  <c:v>39387</c:v>
                </c:pt>
                <c:pt idx="59">
                  <c:v>39417</c:v>
                </c:pt>
                <c:pt idx="60">
                  <c:v>39448</c:v>
                </c:pt>
                <c:pt idx="61">
                  <c:v>39479</c:v>
                </c:pt>
                <c:pt idx="62">
                  <c:v>39508</c:v>
                </c:pt>
                <c:pt idx="63">
                  <c:v>39539</c:v>
                </c:pt>
                <c:pt idx="64">
                  <c:v>39569</c:v>
                </c:pt>
                <c:pt idx="65">
                  <c:v>39600</c:v>
                </c:pt>
                <c:pt idx="66">
                  <c:v>39630</c:v>
                </c:pt>
                <c:pt idx="67">
                  <c:v>39661</c:v>
                </c:pt>
                <c:pt idx="68">
                  <c:v>39692</c:v>
                </c:pt>
                <c:pt idx="69">
                  <c:v>39722</c:v>
                </c:pt>
                <c:pt idx="70">
                  <c:v>39753</c:v>
                </c:pt>
                <c:pt idx="71">
                  <c:v>39783</c:v>
                </c:pt>
                <c:pt idx="72">
                  <c:v>39814</c:v>
                </c:pt>
                <c:pt idx="73">
                  <c:v>39845</c:v>
                </c:pt>
                <c:pt idx="74">
                  <c:v>39873</c:v>
                </c:pt>
                <c:pt idx="75">
                  <c:v>39904</c:v>
                </c:pt>
                <c:pt idx="76">
                  <c:v>39934</c:v>
                </c:pt>
                <c:pt idx="77">
                  <c:v>39965</c:v>
                </c:pt>
                <c:pt idx="78">
                  <c:v>39995</c:v>
                </c:pt>
                <c:pt idx="79">
                  <c:v>40026</c:v>
                </c:pt>
                <c:pt idx="80">
                  <c:v>40057</c:v>
                </c:pt>
                <c:pt idx="81">
                  <c:v>40087</c:v>
                </c:pt>
                <c:pt idx="82">
                  <c:v>40118</c:v>
                </c:pt>
                <c:pt idx="83">
                  <c:v>40148</c:v>
                </c:pt>
                <c:pt idx="84">
                  <c:v>40179</c:v>
                </c:pt>
                <c:pt idx="85">
                  <c:v>40210</c:v>
                </c:pt>
                <c:pt idx="86">
                  <c:v>40238</c:v>
                </c:pt>
                <c:pt idx="87">
                  <c:v>40269</c:v>
                </c:pt>
                <c:pt idx="88">
                  <c:v>40299</c:v>
                </c:pt>
                <c:pt idx="89">
                  <c:v>40330</c:v>
                </c:pt>
                <c:pt idx="90">
                  <c:v>40360</c:v>
                </c:pt>
                <c:pt idx="91">
                  <c:v>40391</c:v>
                </c:pt>
                <c:pt idx="92">
                  <c:v>40422</c:v>
                </c:pt>
                <c:pt idx="93">
                  <c:v>40452</c:v>
                </c:pt>
                <c:pt idx="94">
                  <c:v>40483</c:v>
                </c:pt>
                <c:pt idx="95">
                  <c:v>40513</c:v>
                </c:pt>
                <c:pt idx="96">
                  <c:v>40544</c:v>
                </c:pt>
                <c:pt idx="97">
                  <c:v>40575</c:v>
                </c:pt>
                <c:pt idx="98">
                  <c:v>40603</c:v>
                </c:pt>
                <c:pt idx="99">
                  <c:v>40634</c:v>
                </c:pt>
                <c:pt idx="100">
                  <c:v>40664</c:v>
                </c:pt>
                <c:pt idx="101">
                  <c:v>40695</c:v>
                </c:pt>
                <c:pt idx="102">
                  <c:v>40725</c:v>
                </c:pt>
                <c:pt idx="103">
                  <c:v>40756</c:v>
                </c:pt>
                <c:pt idx="104">
                  <c:v>40787</c:v>
                </c:pt>
                <c:pt idx="105">
                  <c:v>40817</c:v>
                </c:pt>
                <c:pt idx="106">
                  <c:v>40848</c:v>
                </c:pt>
                <c:pt idx="107">
                  <c:v>40878</c:v>
                </c:pt>
                <c:pt idx="108">
                  <c:v>40909</c:v>
                </c:pt>
                <c:pt idx="109">
                  <c:v>40940</c:v>
                </c:pt>
                <c:pt idx="110">
                  <c:v>40969</c:v>
                </c:pt>
                <c:pt idx="111">
                  <c:v>41000</c:v>
                </c:pt>
                <c:pt idx="112">
                  <c:v>41030</c:v>
                </c:pt>
                <c:pt idx="113">
                  <c:v>41061</c:v>
                </c:pt>
                <c:pt idx="114">
                  <c:v>41091</c:v>
                </c:pt>
                <c:pt idx="115">
                  <c:v>41122</c:v>
                </c:pt>
                <c:pt idx="116">
                  <c:v>41153</c:v>
                </c:pt>
                <c:pt idx="117">
                  <c:v>41183</c:v>
                </c:pt>
                <c:pt idx="118">
                  <c:v>41214</c:v>
                </c:pt>
                <c:pt idx="119">
                  <c:v>41244</c:v>
                </c:pt>
                <c:pt idx="120">
                  <c:v>41275</c:v>
                </c:pt>
                <c:pt idx="121">
                  <c:v>41306</c:v>
                </c:pt>
                <c:pt idx="122">
                  <c:v>41334</c:v>
                </c:pt>
                <c:pt idx="123">
                  <c:v>41365</c:v>
                </c:pt>
                <c:pt idx="124">
                  <c:v>41395</c:v>
                </c:pt>
                <c:pt idx="125">
                  <c:v>41426</c:v>
                </c:pt>
                <c:pt idx="126">
                  <c:v>41456</c:v>
                </c:pt>
                <c:pt idx="127">
                  <c:v>41487</c:v>
                </c:pt>
                <c:pt idx="128">
                  <c:v>41518</c:v>
                </c:pt>
                <c:pt idx="129">
                  <c:v>41548</c:v>
                </c:pt>
                <c:pt idx="130">
                  <c:v>41579</c:v>
                </c:pt>
                <c:pt idx="131">
                  <c:v>41609</c:v>
                </c:pt>
                <c:pt idx="132">
                  <c:v>41640</c:v>
                </c:pt>
                <c:pt idx="133">
                  <c:v>41671</c:v>
                </c:pt>
                <c:pt idx="134">
                  <c:v>41699</c:v>
                </c:pt>
                <c:pt idx="135">
                  <c:v>41730</c:v>
                </c:pt>
                <c:pt idx="136">
                  <c:v>41760</c:v>
                </c:pt>
                <c:pt idx="137">
                  <c:v>41791</c:v>
                </c:pt>
                <c:pt idx="138">
                  <c:v>41821</c:v>
                </c:pt>
                <c:pt idx="139">
                  <c:v>41852</c:v>
                </c:pt>
                <c:pt idx="140">
                  <c:v>41883</c:v>
                </c:pt>
                <c:pt idx="141">
                  <c:v>41913</c:v>
                </c:pt>
                <c:pt idx="142">
                  <c:v>41944</c:v>
                </c:pt>
                <c:pt idx="143">
                  <c:v>41974</c:v>
                </c:pt>
                <c:pt idx="144">
                  <c:v>42005</c:v>
                </c:pt>
                <c:pt idx="145">
                  <c:v>42036</c:v>
                </c:pt>
                <c:pt idx="146">
                  <c:v>42064</c:v>
                </c:pt>
                <c:pt idx="147">
                  <c:v>42095</c:v>
                </c:pt>
                <c:pt idx="148">
                  <c:v>42125</c:v>
                </c:pt>
                <c:pt idx="149">
                  <c:v>42156</c:v>
                </c:pt>
                <c:pt idx="150">
                  <c:v>42186</c:v>
                </c:pt>
                <c:pt idx="151">
                  <c:v>42217</c:v>
                </c:pt>
                <c:pt idx="152">
                  <c:v>42248</c:v>
                </c:pt>
                <c:pt idx="153">
                  <c:v>42278</c:v>
                </c:pt>
                <c:pt idx="154">
                  <c:v>42309</c:v>
                </c:pt>
                <c:pt idx="155">
                  <c:v>42339</c:v>
                </c:pt>
                <c:pt idx="156">
                  <c:v>42370</c:v>
                </c:pt>
                <c:pt idx="157">
                  <c:v>42401</c:v>
                </c:pt>
                <c:pt idx="158">
                  <c:v>42430</c:v>
                </c:pt>
                <c:pt idx="159">
                  <c:v>42461</c:v>
                </c:pt>
                <c:pt idx="160">
                  <c:v>42491</c:v>
                </c:pt>
                <c:pt idx="161">
                  <c:v>42522</c:v>
                </c:pt>
                <c:pt idx="162">
                  <c:v>42552</c:v>
                </c:pt>
                <c:pt idx="163">
                  <c:v>42583</c:v>
                </c:pt>
                <c:pt idx="164">
                  <c:v>42614</c:v>
                </c:pt>
                <c:pt idx="165">
                  <c:v>42644</c:v>
                </c:pt>
                <c:pt idx="166">
                  <c:v>42675</c:v>
                </c:pt>
                <c:pt idx="167">
                  <c:v>42705</c:v>
                </c:pt>
                <c:pt idx="168">
                  <c:v>42736</c:v>
                </c:pt>
                <c:pt idx="169">
                  <c:v>42767</c:v>
                </c:pt>
                <c:pt idx="170">
                  <c:v>42795</c:v>
                </c:pt>
                <c:pt idx="171">
                  <c:v>42826</c:v>
                </c:pt>
                <c:pt idx="172">
                  <c:v>42856</c:v>
                </c:pt>
                <c:pt idx="173">
                  <c:v>42887</c:v>
                </c:pt>
                <c:pt idx="174">
                  <c:v>42917</c:v>
                </c:pt>
                <c:pt idx="175">
                  <c:v>42948</c:v>
                </c:pt>
                <c:pt idx="176">
                  <c:v>42979</c:v>
                </c:pt>
                <c:pt idx="177">
                  <c:v>43009</c:v>
                </c:pt>
                <c:pt idx="178">
                  <c:v>43040</c:v>
                </c:pt>
                <c:pt idx="179">
                  <c:v>43070</c:v>
                </c:pt>
                <c:pt idx="180">
                  <c:v>43101</c:v>
                </c:pt>
                <c:pt idx="181">
                  <c:v>43132</c:v>
                </c:pt>
                <c:pt idx="182">
                  <c:v>43160</c:v>
                </c:pt>
                <c:pt idx="183">
                  <c:v>43191</c:v>
                </c:pt>
                <c:pt idx="184">
                  <c:v>43221</c:v>
                </c:pt>
                <c:pt idx="185">
                  <c:v>43252</c:v>
                </c:pt>
                <c:pt idx="186">
                  <c:v>43282</c:v>
                </c:pt>
                <c:pt idx="187">
                  <c:v>43313</c:v>
                </c:pt>
                <c:pt idx="188">
                  <c:v>43344</c:v>
                </c:pt>
                <c:pt idx="189">
                  <c:v>43374</c:v>
                </c:pt>
                <c:pt idx="190">
                  <c:v>43405</c:v>
                </c:pt>
                <c:pt idx="191">
                  <c:v>43435</c:v>
                </c:pt>
                <c:pt idx="192">
                  <c:v>43466</c:v>
                </c:pt>
                <c:pt idx="193">
                  <c:v>43497</c:v>
                </c:pt>
                <c:pt idx="194">
                  <c:v>43525</c:v>
                </c:pt>
                <c:pt idx="195">
                  <c:v>43556</c:v>
                </c:pt>
                <c:pt idx="196">
                  <c:v>43586</c:v>
                </c:pt>
                <c:pt idx="197">
                  <c:v>43617</c:v>
                </c:pt>
                <c:pt idx="198">
                  <c:v>43647</c:v>
                </c:pt>
                <c:pt idx="199">
                  <c:v>43678</c:v>
                </c:pt>
                <c:pt idx="200">
                  <c:v>43709</c:v>
                </c:pt>
                <c:pt idx="201">
                  <c:v>43739</c:v>
                </c:pt>
                <c:pt idx="202">
                  <c:v>43770</c:v>
                </c:pt>
                <c:pt idx="203">
                  <c:v>43800</c:v>
                </c:pt>
                <c:pt idx="204">
                  <c:v>43831</c:v>
                </c:pt>
                <c:pt idx="205">
                  <c:v>43862</c:v>
                </c:pt>
                <c:pt idx="206">
                  <c:v>43891</c:v>
                </c:pt>
                <c:pt idx="207">
                  <c:v>43922</c:v>
                </c:pt>
                <c:pt idx="208">
                  <c:v>43952</c:v>
                </c:pt>
                <c:pt idx="209">
                  <c:v>43983</c:v>
                </c:pt>
                <c:pt idx="210">
                  <c:v>44013</c:v>
                </c:pt>
                <c:pt idx="211">
                  <c:v>44044</c:v>
                </c:pt>
                <c:pt idx="212">
                  <c:v>44075</c:v>
                </c:pt>
                <c:pt idx="213">
                  <c:v>44105</c:v>
                </c:pt>
                <c:pt idx="214">
                  <c:v>44136</c:v>
                </c:pt>
                <c:pt idx="215">
                  <c:v>44166</c:v>
                </c:pt>
                <c:pt idx="216">
                  <c:v>44197</c:v>
                </c:pt>
                <c:pt idx="217">
                  <c:v>44228</c:v>
                </c:pt>
                <c:pt idx="218">
                  <c:v>44256</c:v>
                </c:pt>
              </c:numCache>
            </c:numRef>
          </c:cat>
          <c:val>
            <c:numRef>
              <c:f>LFPRs!$GE$3:$GE$257</c:f>
              <c:numCache>
                <c:formatCode>0.0%</c:formatCode>
                <c:ptCount val="219"/>
                <c:pt idx="0">
                  <c:v>0.65828567856604958</c:v>
                </c:pt>
                <c:pt idx="1">
                  <c:v>0.63204262164286651</c:v>
                </c:pt>
                <c:pt idx="2">
                  <c:v>0.61365834324918944</c:v>
                </c:pt>
                <c:pt idx="3">
                  <c:v>0.6765845901415326</c:v>
                </c:pt>
                <c:pt idx="4">
                  <c:v>0.68125278041194259</c:v>
                </c:pt>
                <c:pt idx="5">
                  <c:v>0.6880625897968603</c:v>
                </c:pt>
                <c:pt idx="6">
                  <c:v>0.68051487236114161</c:v>
                </c:pt>
                <c:pt idx="7">
                  <c:v>0.68779183144871292</c:v>
                </c:pt>
                <c:pt idx="8">
                  <c:v>0.64703841323044375</c:v>
                </c:pt>
                <c:pt idx="9">
                  <c:v>0.65209416237954121</c:v>
                </c:pt>
                <c:pt idx="10">
                  <c:v>0.69474760516517686</c:v>
                </c:pt>
                <c:pt idx="11">
                  <c:v>0.62206489771762941</c:v>
                </c:pt>
                <c:pt idx="12">
                  <c:v>0.73303926250822671</c:v>
                </c:pt>
                <c:pt idx="13">
                  <c:v>0.70405816203377258</c:v>
                </c:pt>
                <c:pt idx="14">
                  <c:v>0.65221926016157472</c:v>
                </c:pt>
                <c:pt idx="15">
                  <c:v>0.65287209239279131</c:v>
                </c:pt>
                <c:pt idx="16">
                  <c:v>0.69742714364770153</c:v>
                </c:pt>
                <c:pt idx="17">
                  <c:v>0.69161380092428204</c:v>
                </c:pt>
                <c:pt idx="18">
                  <c:v>0.67788342609013474</c:v>
                </c:pt>
                <c:pt idx="19">
                  <c:v>0.72553871011876769</c:v>
                </c:pt>
                <c:pt idx="20">
                  <c:v>0.67018637242634715</c:v>
                </c:pt>
                <c:pt idx="21">
                  <c:v>0.64286598569013198</c:v>
                </c:pt>
                <c:pt idx="22">
                  <c:v>0.59633884221546363</c:v>
                </c:pt>
                <c:pt idx="23">
                  <c:v>0.5882848622236263</c:v>
                </c:pt>
                <c:pt idx="24">
                  <c:v>0.62415062918081465</c:v>
                </c:pt>
                <c:pt idx="25">
                  <c:v>0.66539079991330075</c:v>
                </c:pt>
                <c:pt idx="26">
                  <c:v>0.669732685061456</c:v>
                </c:pt>
                <c:pt idx="27">
                  <c:v>0.65895068237443188</c:v>
                </c:pt>
                <c:pt idx="28">
                  <c:v>0.61779696180470234</c:v>
                </c:pt>
                <c:pt idx="29">
                  <c:v>0.63156217663958303</c:v>
                </c:pt>
                <c:pt idx="30">
                  <c:v>0.65507137649839431</c:v>
                </c:pt>
                <c:pt idx="31">
                  <c:v>0.68641361517551625</c:v>
                </c:pt>
                <c:pt idx="32">
                  <c:v>0.65926286699864289</c:v>
                </c:pt>
                <c:pt idx="33">
                  <c:v>0.6454397540316833</c:v>
                </c:pt>
                <c:pt idx="34">
                  <c:v>0.6664088561353787</c:v>
                </c:pt>
                <c:pt idx="35">
                  <c:v>0.65272841823951555</c:v>
                </c:pt>
                <c:pt idx="36">
                  <c:v>0.61688283144789091</c:v>
                </c:pt>
                <c:pt idx="37">
                  <c:v>0.6163878334992734</c:v>
                </c:pt>
                <c:pt idx="38">
                  <c:v>0.66954498164263598</c:v>
                </c:pt>
                <c:pt idx="39">
                  <c:v>0.63354863790719074</c:v>
                </c:pt>
                <c:pt idx="40">
                  <c:v>0.64344386929214492</c:v>
                </c:pt>
                <c:pt idx="41">
                  <c:v>0.67127211150747579</c:v>
                </c:pt>
                <c:pt idx="42">
                  <c:v>0.63732917712715464</c:v>
                </c:pt>
                <c:pt idx="43">
                  <c:v>0.66710220082050553</c:v>
                </c:pt>
                <c:pt idx="44">
                  <c:v>0.67121290429419356</c:v>
                </c:pt>
                <c:pt idx="45">
                  <c:v>0.64346638553374536</c:v>
                </c:pt>
                <c:pt idx="46">
                  <c:v>0.68616824307173596</c:v>
                </c:pt>
                <c:pt idx="47">
                  <c:v>0.65739149691240262</c:v>
                </c:pt>
                <c:pt idx="48">
                  <c:v>0.65172065399276524</c:v>
                </c:pt>
                <c:pt idx="49">
                  <c:v>0.62391457943556883</c:v>
                </c:pt>
                <c:pt idx="50">
                  <c:v>0.6039195370046071</c:v>
                </c:pt>
                <c:pt idx="51">
                  <c:v>0.63660379152980162</c:v>
                </c:pt>
                <c:pt idx="52">
                  <c:v>0.64205265621458107</c:v>
                </c:pt>
                <c:pt idx="53">
                  <c:v>0.69208451611365929</c:v>
                </c:pt>
                <c:pt idx="54">
                  <c:v>0.66253602658163135</c:v>
                </c:pt>
                <c:pt idx="55">
                  <c:v>0.66541556258630719</c:v>
                </c:pt>
                <c:pt idx="56">
                  <c:v>0.67164041670515284</c:v>
                </c:pt>
                <c:pt idx="57">
                  <c:v>0.64304135356982361</c:v>
                </c:pt>
                <c:pt idx="58">
                  <c:v>0.67452737560826614</c:v>
                </c:pt>
                <c:pt idx="59">
                  <c:v>0.62219106397965152</c:v>
                </c:pt>
                <c:pt idx="60">
                  <c:v>0.6694194260012134</c:v>
                </c:pt>
                <c:pt idx="61">
                  <c:v>0.59821114697595934</c:v>
                </c:pt>
                <c:pt idx="62">
                  <c:v>0.63085665011019498</c:v>
                </c:pt>
                <c:pt idx="63">
                  <c:v>0.65060628573376211</c:v>
                </c:pt>
                <c:pt idx="64">
                  <c:v>0.61885786223191364</c:v>
                </c:pt>
                <c:pt idx="65">
                  <c:v>0.68969145222973705</c:v>
                </c:pt>
                <c:pt idx="66">
                  <c:v>0.66217631387783693</c:v>
                </c:pt>
                <c:pt idx="67">
                  <c:v>0.65695325593056386</c:v>
                </c:pt>
                <c:pt idx="68">
                  <c:v>0.6892964724542604</c:v>
                </c:pt>
                <c:pt idx="69">
                  <c:v>0.64366800839746119</c:v>
                </c:pt>
                <c:pt idx="70">
                  <c:v>0.64992125311778404</c:v>
                </c:pt>
                <c:pt idx="71">
                  <c:v>0.64335979287741485</c:v>
                </c:pt>
                <c:pt idx="72">
                  <c:v>0.62873692542964366</c:v>
                </c:pt>
                <c:pt idx="73">
                  <c:v>0.6315793612204873</c:v>
                </c:pt>
                <c:pt idx="74">
                  <c:v>0.61112799243701921</c:v>
                </c:pt>
                <c:pt idx="75">
                  <c:v>0.63246240488634398</c:v>
                </c:pt>
                <c:pt idx="76">
                  <c:v>0.58981216610322451</c:v>
                </c:pt>
                <c:pt idx="77">
                  <c:v>0.55126235551098979</c:v>
                </c:pt>
                <c:pt idx="78">
                  <c:v>0.62696329679269835</c:v>
                </c:pt>
                <c:pt idx="79">
                  <c:v>0.62998916230563928</c:v>
                </c:pt>
                <c:pt idx="80">
                  <c:v>0.63375342322664918</c:v>
                </c:pt>
                <c:pt idx="81">
                  <c:v>0.65025702266918917</c:v>
                </c:pt>
                <c:pt idx="82">
                  <c:v>0.65530032811652295</c:v>
                </c:pt>
                <c:pt idx="83">
                  <c:v>0.62863006227567608</c:v>
                </c:pt>
                <c:pt idx="84">
                  <c:v>0.64527676042081294</c:v>
                </c:pt>
                <c:pt idx="85">
                  <c:v>0.61814922040692222</c:v>
                </c:pt>
                <c:pt idx="86">
                  <c:v>0.6444426093940705</c:v>
                </c:pt>
                <c:pt idx="87">
                  <c:v>0.65629986730528311</c:v>
                </c:pt>
                <c:pt idx="88">
                  <c:v>0.58725335186776495</c:v>
                </c:pt>
                <c:pt idx="89">
                  <c:v>0.60799725244637504</c:v>
                </c:pt>
                <c:pt idx="90">
                  <c:v>0.61336733710405511</c:v>
                </c:pt>
                <c:pt idx="91">
                  <c:v>0.59795205459694312</c:v>
                </c:pt>
                <c:pt idx="92">
                  <c:v>0.58337639264820629</c:v>
                </c:pt>
                <c:pt idx="93">
                  <c:v>0.63147701423618752</c:v>
                </c:pt>
                <c:pt idx="94">
                  <c:v>0.64320276360826001</c:v>
                </c:pt>
                <c:pt idx="95">
                  <c:v>0.66816212841722078</c:v>
                </c:pt>
                <c:pt idx="96">
                  <c:v>0.672126943930207</c:v>
                </c:pt>
                <c:pt idx="97">
                  <c:v>0.66049119737314332</c:v>
                </c:pt>
                <c:pt idx="98">
                  <c:v>0.62632199603053695</c:v>
                </c:pt>
                <c:pt idx="99">
                  <c:v>0.59266695874910236</c:v>
                </c:pt>
                <c:pt idx="100">
                  <c:v>0.59217347731651826</c:v>
                </c:pt>
                <c:pt idx="101">
                  <c:v>0.56945719516579651</c:v>
                </c:pt>
                <c:pt idx="102">
                  <c:v>0.55782726624195045</c:v>
                </c:pt>
                <c:pt idx="103">
                  <c:v>0.63935306665051572</c:v>
                </c:pt>
                <c:pt idx="104">
                  <c:v>0.65341541183469753</c:v>
                </c:pt>
                <c:pt idx="105">
                  <c:v>0.6776151744788893</c:v>
                </c:pt>
                <c:pt idx="106">
                  <c:v>0.66385796903409089</c:v>
                </c:pt>
                <c:pt idx="107">
                  <c:v>0.64173638012025491</c:v>
                </c:pt>
                <c:pt idx="108">
                  <c:v>0.64276946977123273</c:v>
                </c:pt>
                <c:pt idx="109">
                  <c:v>0.6488052833334822</c:v>
                </c:pt>
                <c:pt idx="110">
                  <c:v>0.63020140003214198</c:v>
                </c:pt>
                <c:pt idx="111">
                  <c:v>0.63531843748612304</c:v>
                </c:pt>
                <c:pt idx="112">
                  <c:v>0.64101532030005681</c:v>
                </c:pt>
                <c:pt idx="113">
                  <c:v>0.6522644960584898</c:v>
                </c:pt>
                <c:pt idx="114">
                  <c:v>0.62663744995621129</c:v>
                </c:pt>
                <c:pt idx="115">
                  <c:v>0.65933680832418018</c:v>
                </c:pt>
                <c:pt idx="116">
                  <c:v>0.62860452298020764</c:v>
                </c:pt>
                <c:pt idx="117">
                  <c:v>0.64277600697178594</c:v>
                </c:pt>
                <c:pt idx="118">
                  <c:v>0.62166280409049246</c:v>
                </c:pt>
                <c:pt idx="119">
                  <c:v>0.63145681945070009</c:v>
                </c:pt>
                <c:pt idx="120">
                  <c:v>0.62501630960127741</c:v>
                </c:pt>
                <c:pt idx="121">
                  <c:v>0.60902179002800572</c:v>
                </c:pt>
                <c:pt idx="122">
                  <c:v>0.67322953543320418</c:v>
                </c:pt>
                <c:pt idx="123">
                  <c:v>0.65105021326426571</c:v>
                </c:pt>
                <c:pt idx="124">
                  <c:v>0.67119182278937728</c:v>
                </c:pt>
                <c:pt idx="125">
                  <c:v>0.67016436082953168</c:v>
                </c:pt>
                <c:pt idx="126">
                  <c:v>0.65192257432423906</c:v>
                </c:pt>
                <c:pt idx="127">
                  <c:v>0.61245073586185361</c:v>
                </c:pt>
                <c:pt idx="128">
                  <c:v>0.6146553855367175</c:v>
                </c:pt>
                <c:pt idx="129">
                  <c:v>0.59924095130631128</c:v>
                </c:pt>
                <c:pt idx="130">
                  <c:v>0.60349850991929443</c:v>
                </c:pt>
                <c:pt idx="131">
                  <c:v>0.63994565014518456</c:v>
                </c:pt>
                <c:pt idx="132">
                  <c:v>0.63425475021358402</c:v>
                </c:pt>
                <c:pt idx="133">
                  <c:v>0.64566912491009565</c:v>
                </c:pt>
                <c:pt idx="134">
                  <c:v>0.66455994358018988</c:v>
                </c:pt>
                <c:pt idx="135">
                  <c:v>0.65116576680110871</c:v>
                </c:pt>
                <c:pt idx="136">
                  <c:v>0.68517849987818635</c:v>
                </c:pt>
                <c:pt idx="137">
                  <c:v>0.6427598487724463</c:v>
                </c:pt>
                <c:pt idx="138">
                  <c:v>0.68158358182167345</c:v>
                </c:pt>
                <c:pt idx="139">
                  <c:v>0.66602811242552007</c:v>
                </c:pt>
                <c:pt idx="140">
                  <c:v>0.64907934395824674</c:v>
                </c:pt>
                <c:pt idx="141">
                  <c:v>0.63048833150707684</c:v>
                </c:pt>
                <c:pt idx="142">
                  <c:v>0.66968319549499622</c:v>
                </c:pt>
                <c:pt idx="143">
                  <c:v>0.65880494565342917</c:v>
                </c:pt>
                <c:pt idx="144">
                  <c:v>0.64225253043759067</c:v>
                </c:pt>
                <c:pt idx="145">
                  <c:v>0.67150467943791325</c:v>
                </c:pt>
                <c:pt idx="146">
                  <c:v>0.65930775084561111</c:v>
                </c:pt>
                <c:pt idx="147">
                  <c:v>0.64061708314798382</c:v>
                </c:pt>
                <c:pt idx="148">
                  <c:v>0.61916857236899703</c:v>
                </c:pt>
                <c:pt idx="149">
                  <c:v>0.63275069770506742</c:v>
                </c:pt>
                <c:pt idx="150">
                  <c:v>0.63234759295332277</c:v>
                </c:pt>
                <c:pt idx="151">
                  <c:v>0.62863670808697247</c:v>
                </c:pt>
                <c:pt idx="152">
                  <c:v>0.60813803174941461</c:v>
                </c:pt>
                <c:pt idx="153">
                  <c:v>0.63281649766999881</c:v>
                </c:pt>
                <c:pt idx="154">
                  <c:v>0.63159024017256271</c:v>
                </c:pt>
                <c:pt idx="155">
                  <c:v>0.62021082187774079</c:v>
                </c:pt>
                <c:pt idx="156">
                  <c:v>0.61735394574831137</c:v>
                </c:pt>
                <c:pt idx="157">
                  <c:v>0.61708577972035294</c:v>
                </c:pt>
                <c:pt idx="158">
                  <c:v>0.61223827445003642</c:v>
                </c:pt>
                <c:pt idx="159">
                  <c:v>0.65683248045058884</c:v>
                </c:pt>
                <c:pt idx="160">
                  <c:v>0.63319344053046278</c:v>
                </c:pt>
                <c:pt idx="161">
                  <c:v>0.63856710527790383</c:v>
                </c:pt>
                <c:pt idx="162">
                  <c:v>0.68369709717907989</c:v>
                </c:pt>
                <c:pt idx="163">
                  <c:v>0.64473915416893268</c:v>
                </c:pt>
                <c:pt idx="164">
                  <c:v>0.62785363087692092</c:v>
                </c:pt>
                <c:pt idx="165">
                  <c:v>0.61812260278483289</c:v>
                </c:pt>
                <c:pt idx="166">
                  <c:v>0.60300493014848255</c:v>
                </c:pt>
                <c:pt idx="167">
                  <c:v>0.64399924849909596</c:v>
                </c:pt>
                <c:pt idx="168">
                  <c:v>0.66240514380473381</c:v>
                </c:pt>
                <c:pt idx="169">
                  <c:v>0.6454919445083156</c:v>
                </c:pt>
                <c:pt idx="170">
                  <c:v>0.66885746091776388</c:v>
                </c:pt>
                <c:pt idx="171">
                  <c:v>0.66468184908521366</c:v>
                </c:pt>
                <c:pt idx="172">
                  <c:v>0.66440726447656062</c:v>
                </c:pt>
                <c:pt idx="173">
                  <c:v>0.69169920971783383</c:v>
                </c:pt>
                <c:pt idx="174">
                  <c:v>0.69016221745632411</c:v>
                </c:pt>
                <c:pt idx="175">
                  <c:v>0.69600990887882996</c:v>
                </c:pt>
                <c:pt idx="176">
                  <c:v>0.65120288325174602</c:v>
                </c:pt>
                <c:pt idx="177">
                  <c:v>0.61091803869218309</c:v>
                </c:pt>
                <c:pt idx="178">
                  <c:v>0.6178706861364891</c:v>
                </c:pt>
                <c:pt idx="179">
                  <c:v>0.64257498354002418</c:v>
                </c:pt>
                <c:pt idx="180">
                  <c:v>0.66082444499558757</c:v>
                </c:pt>
                <c:pt idx="181">
                  <c:v>0.67075195043849944</c:v>
                </c:pt>
                <c:pt idx="182">
                  <c:v>0.67142623202232699</c:v>
                </c:pt>
                <c:pt idx="183">
                  <c:v>0.66607201232730551</c:v>
                </c:pt>
                <c:pt idx="184">
                  <c:v>0.68663694345435355</c:v>
                </c:pt>
                <c:pt idx="185">
                  <c:v>0.69170824996893343</c:v>
                </c:pt>
                <c:pt idx="186">
                  <c:v>0.75593061423935115</c:v>
                </c:pt>
                <c:pt idx="187">
                  <c:v>0.70877784374102204</c:v>
                </c:pt>
                <c:pt idx="188">
                  <c:v>0.68122052561024016</c:v>
                </c:pt>
                <c:pt idx="189">
                  <c:v>0.67025701613163269</c:v>
                </c:pt>
                <c:pt idx="190">
                  <c:v>0.65880666830243473</c:v>
                </c:pt>
                <c:pt idx="191">
                  <c:v>0.65780242163960134</c:v>
                </c:pt>
                <c:pt idx="192">
                  <c:v>0.68342231995920377</c:v>
                </c:pt>
                <c:pt idx="193">
                  <c:v>0.65930223048903036</c:v>
                </c:pt>
                <c:pt idx="194">
                  <c:v>0.69729339257031142</c:v>
                </c:pt>
                <c:pt idx="195">
                  <c:v>0.68547010892288696</c:v>
                </c:pt>
                <c:pt idx="196">
                  <c:v>0.68694203496863382</c:v>
                </c:pt>
                <c:pt idx="197">
                  <c:v>0.67574704468293645</c:v>
                </c:pt>
                <c:pt idx="198">
                  <c:v>0.65971469002910466</c:v>
                </c:pt>
                <c:pt idx="199">
                  <c:v>0.70415008248266886</c:v>
                </c:pt>
                <c:pt idx="200">
                  <c:v>0.68877630352423691</c:v>
                </c:pt>
                <c:pt idx="201">
                  <c:v>0.70736843647886305</c:v>
                </c:pt>
                <c:pt idx="202">
                  <c:v>0.71688179720132539</c:v>
                </c:pt>
                <c:pt idx="203">
                  <c:v>0.71277893894016486</c:v>
                </c:pt>
                <c:pt idx="204">
                  <c:v>0.71102349600786496</c:v>
                </c:pt>
                <c:pt idx="205">
                  <c:v>0.66481021688584607</c:v>
                </c:pt>
                <c:pt idx="206">
                  <c:v>0.64067787755580952</c:v>
                </c:pt>
                <c:pt idx="207">
                  <c:v>0.5783119317872315</c:v>
                </c:pt>
                <c:pt idx="208">
                  <c:v>0.62135634388045269</c:v>
                </c:pt>
                <c:pt idx="209">
                  <c:v>0.66136554596695296</c:v>
                </c:pt>
                <c:pt idx="210">
                  <c:v>0.66814570027567333</c:v>
                </c:pt>
                <c:pt idx="211">
                  <c:v>0.6757574084232103</c:v>
                </c:pt>
                <c:pt idx="212">
                  <c:v>0.68185101305325446</c:v>
                </c:pt>
                <c:pt idx="213">
                  <c:v>0.66798744522008735</c:v>
                </c:pt>
                <c:pt idx="214">
                  <c:v>0.67083187698813651</c:v>
                </c:pt>
                <c:pt idx="215">
                  <c:v>0.67592683507242124</c:v>
                </c:pt>
                <c:pt idx="216">
                  <c:v>0.65423609796955384</c:v>
                </c:pt>
                <c:pt idx="217">
                  <c:v>0.66443711756975643</c:v>
                </c:pt>
                <c:pt idx="218">
                  <c:v>0.66600810985456604</c:v>
                </c:pt>
              </c:numCache>
            </c:numRef>
          </c:val>
          <c:smooth val="0"/>
          <c:extLst>
            <c:ext xmlns:c16="http://schemas.microsoft.com/office/drawing/2014/chart" uri="{C3380CC4-5D6E-409C-BE32-E72D297353CC}">
              <c16:uniqueId val="{00000001-4CC4-4B35-A7EB-E33B19838767}"/>
            </c:ext>
          </c:extLst>
        </c:ser>
        <c:ser>
          <c:idx val="1"/>
          <c:order val="1"/>
          <c:tx>
            <c:strRef>
              <c:f>LFPRs!$GF$2</c:f>
              <c:strCache>
                <c:ptCount val="1"/>
                <c:pt idx="0">
                  <c:v>White</c:v>
                </c:pt>
              </c:strCache>
            </c:strRef>
          </c:tx>
          <c:spPr>
            <a:ln w="19050" cap="rnd">
              <a:solidFill>
                <a:schemeClr val="bg2">
                  <a:lumMod val="50000"/>
                </a:schemeClr>
              </a:solidFill>
              <a:round/>
            </a:ln>
            <a:effectLst/>
          </c:spPr>
          <c:marker>
            <c:symbol val="none"/>
          </c:marker>
          <c:cat>
            <c:numRef>
              <c:f>LFPRs!$GD$3:$GD$257</c:f>
              <c:numCache>
                <c:formatCode>[$-409]mmm\-yy;@</c:formatCode>
                <c:ptCount val="219"/>
                <c:pt idx="0">
                  <c:v>37622</c:v>
                </c:pt>
                <c:pt idx="1">
                  <c:v>37653</c:v>
                </c:pt>
                <c:pt idx="2">
                  <c:v>37681</c:v>
                </c:pt>
                <c:pt idx="3">
                  <c:v>37712</c:v>
                </c:pt>
                <c:pt idx="4">
                  <c:v>37742</c:v>
                </c:pt>
                <c:pt idx="5">
                  <c:v>37773</c:v>
                </c:pt>
                <c:pt idx="6">
                  <c:v>37803</c:v>
                </c:pt>
                <c:pt idx="7">
                  <c:v>37834</c:v>
                </c:pt>
                <c:pt idx="8">
                  <c:v>37865</c:v>
                </c:pt>
                <c:pt idx="9">
                  <c:v>37895</c:v>
                </c:pt>
                <c:pt idx="10">
                  <c:v>37926</c:v>
                </c:pt>
                <c:pt idx="11">
                  <c:v>37956</c:v>
                </c:pt>
                <c:pt idx="12">
                  <c:v>37987</c:v>
                </c:pt>
                <c:pt idx="13">
                  <c:v>38018</c:v>
                </c:pt>
                <c:pt idx="14">
                  <c:v>38047</c:v>
                </c:pt>
                <c:pt idx="15">
                  <c:v>38078</c:v>
                </c:pt>
                <c:pt idx="16">
                  <c:v>38108</c:v>
                </c:pt>
                <c:pt idx="17">
                  <c:v>38139</c:v>
                </c:pt>
                <c:pt idx="18">
                  <c:v>38169</c:v>
                </c:pt>
                <c:pt idx="19">
                  <c:v>38200</c:v>
                </c:pt>
                <c:pt idx="20">
                  <c:v>38231</c:v>
                </c:pt>
                <c:pt idx="21">
                  <c:v>38261</c:v>
                </c:pt>
                <c:pt idx="22">
                  <c:v>38292</c:v>
                </c:pt>
                <c:pt idx="23">
                  <c:v>38322</c:v>
                </c:pt>
                <c:pt idx="24">
                  <c:v>38353</c:v>
                </c:pt>
                <c:pt idx="25">
                  <c:v>38384</c:v>
                </c:pt>
                <c:pt idx="26">
                  <c:v>38412</c:v>
                </c:pt>
                <c:pt idx="27">
                  <c:v>38443</c:v>
                </c:pt>
                <c:pt idx="28">
                  <c:v>38473</c:v>
                </c:pt>
                <c:pt idx="29">
                  <c:v>38504</c:v>
                </c:pt>
                <c:pt idx="30">
                  <c:v>38534</c:v>
                </c:pt>
                <c:pt idx="31">
                  <c:v>38565</c:v>
                </c:pt>
                <c:pt idx="32">
                  <c:v>38596</c:v>
                </c:pt>
                <c:pt idx="33">
                  <c:v>38626</c:v>
                </c:pt>
                <c:pt idx="34">
                  <c:v>38657</c:v>
                </c:pt>
                <c:pt idx="35">
                  <c:v>38687</c:v>
                </c:pt>
                <c:pt idx="36">
                  <c:v>38718</c:v>
                </c:pt>
                <c:pt idx="37">
                  <c:v>38749</c:v>
                </c:pt>
                <c:pt idx="38">
                  <c:v>38777</c:v>
                </c:pt>
                <c:pt idx="39">
                  <c:v>38808</c:v>
                </c:pt>
                <c:pt idx="40">
                  <c:v>38838</c:v>
                </c:pt>
                <c:pt idx="41">
                  <c:v>38869</c:v>
                </c:pt>
                <c:pt idx="42">
                  <c:v>38899</c:v>
                </c:pt>
                <c:pt idx="43">
                  <c:v>38930</c:v>
                </c:pt>
                <c:pt idx="44">
                  <c:v>38961</c:v>
                </c:pt>
                <c:pt idx="45">
                  <c:v>38991</c:v>
                </c:pt>
                <c:pt idx="46">
                  <c:v>39022</c:v>
                </c:pt>
                <c:pt idx="47">
                  <c:v>39052</c:v>
                </c:pt>
                <c:pt idx="48">
                  <c:v>39083</c:v>
                </c:pt>
                <c:pt idx="49">
                  <c:v>39114</c:v>
                </c:pt>
                <c:pt idx="50">
                  <c:v>39142</c:v>
                </c:pt>
                <c:pt idx="51">
                  <c:v>39173</c:v>
                </c:pt>
                <c:pt idx="52">
                  <c:v>39203</c:v>
                </c:pt>
                <c:pt idx="53">
                  <c:v>39234</c:v>
                </c:pt>
                <c:pt idx="54">
                  <c:v>39264</c:v>
                </c:pt>
                <c:pt idx="55">
                  <c:v>39295</c:v>
                </c:pt>
                <c:pt idx="56">
                  <c:v>39326</c:v>
                </c:pt>
                <c:pt idx="57">
                  <c:v>39356</c:v>
                </c:pt>
                <c:pt idx="58">
                  <c:v>39387</c:v>
                </c:pt>
                <c:pt idx="59">
                  <c:v>39417</c:v>
                </c:pt>
                <c:pt idx="60">
                  <c:v>39448</c:v>
                </c:pt>
                <c:pt idx="61">
                  <c:v>39479</c:v>
                </c:pt>
                <c:pt idx="62">
                  <c:v>39508</c:v>
                </c:pt>
                <c:pt idx="63">
                  <c:v>39539</c:v>
                </c:pt>
                <c:pt idx="64">
                  <c:v>39569</c:v>
                </c:pt>
                <c:pt idx="65">
                  <c:v>39600</c:v>
                </c:pt>
                <c:pt idx="66">
                  <c:v>39630</c:v>
                </c:pt>
                <c:pt idx="67">
                  <c:v>39661</c:v>
                </c:pt>
                <c:pt idx="68">
                  <c:v>39692</c:v>
                </c:pt>
                <c:pt idx="69">
                  <c:v>39722</c:v>
                </c:pt>
                <c:pt idx="70">
                  <c:v>39753</c:v>
                </c:pt>
                <c:pt idx="71">
                  <c:v>39783</c:v>
                </c:pt>
                <c:pt idx="72">
                  <c:v>39814</c:v>
                </c:pt>
                <c:pt idx="73">
                  <c:v>39845</c:v>
                </c:pt>
                <c:pt idx="74">
                  <c:v>39873</c:v>
                </c:pt>
                <c:pt idx="75">
                  <c:v>39904</c:v>
                </c:pt>
                <c:pt idx="76">
                  <c:v>39934</c:v>
                </c:pt>
                <c:pt idx="77">
                  <c:v>39965</c:v>
                </c:pt>
                <c:pt idx="78">
                  <c:v>39995</c:v>
                </c:pt>
                <c:pt idx="79">
                  <c:v>40026</c:v>
                </c:pt>
                <c:pt idx="80">
                  <c:v>40057</c:v>
                </c:pt>
                <c:pt idx="81">
                  <c:v>40087</c:v>
                </c:pt>
                <c:pt idx="82">
                  <c:v>40118</c:v>
                </c:pt>
                <c:pt idx="83">
                  <c:v>40148</c:v>
                </c:pt>
                <c:pt idx="84">
                  <c:v>40179</c:v>
                </c:pt>
                <c:pt idx="85">
                  <c:v>40210</c:v>
                </c:pt>
                <c:pt idx="86">
                  <c:v>40238</c:v>
                </c:pt>
                <c:pt idx="87">
                  <c:v>40269</c:v>
                </c:pt>
                <c:pt idx="88">
                  <c:v>40299</c:v>
                </c:pt>
                <c:pt idx="89">
                  <c:v>40330</c:v>
                </c:pt>
                <c:pt idx="90">
                  <c:v>40360</c:v>
                </c:pt>
                <c:pt idx="91">
                  <c:v>40391</c:v>
                </c:pt>
                <c:pt idx="92">
                  <c:v>40422</c:v>
                </c:pt>
                <c:pt idx="93">
                  <c:v>40452</c:v>
                </c:pt>
                <c:pt idx="94">
                  <c:v>40483</c:v>
                </c:pt>
                <c:pt idx="95">
                  <c:v>40513</c:v>
                </c:pt>
                <c:pt idx="96">
                  <c:v>40544</c:v>
                </c:pt>
                <c:pt idx="97">
                  <c:v>40575</c:v>
                </c:pt>
                <c:pt idx="98">
                  <c:v>40603</c:v>
                </c:pt>
                <c:pt idx="99">
                  <c:v>40634</c:v>
                </c:pt>
                <c:pt idx="100">
                  <c:v>40664</c:v>
                </c:pt>
                <c:pt idx="101">
                  <c:v>40695</c:v>
                </c:pt>
                <c:pt idx="102">
                  <c:v>40725</c:v>
                </c:pt>
                <c:pt idx="103">
                  <c:v>40756</c:v>
                </c:pt>
                <c:pt idx="104">
                  <c:v>40787</c:v>
                </c:pt>
                <c:pt idx="105">
                  <c:v>40817</c:v>
                </c:pt>
                <c:pt idx="106">
                  <c:v>40848</c:v>
                </c:pt>
                <c:pt idx="107">
                  <c:v>40878</c:v>
                </c:pt>
                <c:pt idx="108">
                  <c:v>40909</c:v>
                </c:pt>
                <c:pt idx="109">
                  <c:v>40940</c:v>
                </c:pt>
                <c:pt idx="110">
                  <c:v>40969</c:v>
                </c:pt>
                <c:pt idx="111">
                  <c:v>41000</c:v>
                </c:pt>
                <c:pt idx="112">
                  <c:v>41030</c:v>
                </c:pt>
                <c:pt idx="113">
                  <c:v>41061</c:v>
                </c:pt>
                <c:pt idx="114">
                  <c:v>41091</c:v>
                </c:pt>
                <c:pt idx="115">
                  <c:v>41122</c:v>
                </c:pt>
                <c:pt idx="116">
                  <c:v>41153</c:v>
                </c:pt>
                <c:pt idx="117">
                  <c:v>41183</c:v>
                </c:pt>
                <c:pt idx="118">
                  <c:v>41214</c:v>
                </c:pt>
                <c:pt idx="119">
                  <c:v>41244</c:v>
                </c:pt>
                <c:pt idx="120">
                  <c:v>41275</c:v>
                </c:pt>
                <c:pt idx="121">
                  <c:v>41306</c:v>
                </c:pt>
                <c:pt idx="122">
                  <c:v>41334</c:v>
                </c:pt>
                <c:pt idx="123">
                  <c:v>41365</c:v>
                </c:pt>
                <c:pt idx="124">
                  <c:v>41395</c:v>
                </c:pt>
                <c:pt idx="125">
                  <c:v>41426</c:v>
                </c:pt>
                <c:pt idx="126">
                  <c:v>41456</c:v>
                </c:pt>
                <c:pt idx="127">
                  <c:v>41487</c:v>
                </c:pt>
                <c:pt idx="128">
                  <c:v>41518</c:v>
                </c:pt>
                <c:pt idx="129">
                  <c:v>41548</c:v>
                </c:pt>
                <c:pt idx="130">
                  <c:v>41579</c:v>
                </c:pt>
                <c:pt idx="131">
                  <c:v>41609</c:v>
                </c:pt>
                <c:pt idx="132">
                  <c:v>41640</c:v>
                </c:pt>
                <c:pt idx="133">
                  <c:v>41671</c:v>
                </c:pt>
                <c:pt idx="134">
                  <c:v>41699</c:v>
                </c:pt>
                <c:pt idx="135">
                  <c:v>41730</c:v>
                </c:pt>
                <c:pt idx="136">
                  <c:v>41760</c:v>
                </c:pt>
                <c:pt idx="137">
                  <c:v>41791</c:v>
                </c:pt>
                <c:pt idx="138">
                  <c:v>41821</c:v>
                </c:pt>
                <c:pt idx="139">
                  <c:v>41852</c:v>
                </c:pt>
                <c:pt idx="140">
                  <c:v>41883</c:v>
                </c:pt>
                <c:pt idx="141">
                  <c:v>41913</c:v>
                </c:pt>
                <c:pt idx="142">
                  <c:v>41944</c:v>
                </c:pt>
                <c:pt idx="143">
                  <c:v>41974</c:v>
                </c:pt>
                <c:pt idx="144">
                  <c:v>42005</c:v>
                </c:pt>
                <c:pt idx="145">
                  <c:v>42036</c:v>
                </c:pt>
                <c:pt idx="146">
                  <c:v>42064</c:v>
                </c:pt>
                <c:pt idx="147">
                  <c:v>42095</c:v>
                </c:pt>
                <c:pt idx="148">
                  <c:v>42125</c:v>
                </c:pt>
                <c:pt idx="149">
                  <c:v>42156</c:v>
                </c:pt>
                <c:pt idx="150">
                  <c:v>42186</c:v>
                </c:pt>
                <c:pt idx="151">
                  <c:v>42217</c:v>
                </c:pt>
                <c:pt idx="152">
                  <c:v>42248</c:v>
                </c:pt>
                <c:pt idx="153">
                  <c:v>42278</c:v>
                </c:pt>
                <c:pt idx="154">
                  <c:v>42309</c:v>
                </c:pt>
                <c:pt idx="155">
                  <c:v>42339</c:v>
                </c:pt>
                <c:pt idx="156">
                  <c:v>42370</c:v>
                </c:pt>
                <c:pt idx="157">
                  <c:v>42401</c:v>
                </c:pt>
                <c:pt idx="158">
                  <c:v>42430</c:v>
                </c:pt>
                <c:pt idx="159">
                  <c:v>42461</c:v>
                </c:pt>
                <c:pt idx="160">
                  <c:v>42491</c:v>
                </c:pt>
                <c:pt idx="161">
                  <c:v>42522</c:v>
                </c:pt>
                <c:pt idx="162">
                  <c:v>42552</c:v>
                </c:pt>
                <c:pt idx="163">
                  <c:v>42583</c:v>
                </c:pt>
                <c:pt idx="164">
                  <c:v>42614</c:v>
                </c:pt>
                <c:pt idx="165">
                  <c:v>42644</c:v>
                </c:pt>
                <c:pt idx="166">
                  <c:v>42675</c:v>
                </c:pt>
                <c:pt idx="167">
                  <c:v>42705</c:v>
                </c:pt>
                <c:pt idx="168">
                  <c:v>42736</c:v>
                </c:pt>
                <c:pt idx="169">
                  <c:v>42767</c:v>
                </c:pt>
                <c:pt idx="170">
                  <c:v>42795</c:v>
                </c:pt>
                <c:pt idx="171">
                  <c:v>42826</c:v>
                </c:pt>
                <c:pt idx="172">
                  <c:v>42856</c:v>
                </c:pt>
                <c:pt idx="173">
                  <c:v>42887</c:v>
                </c:pt>
                <c:pt idx="174">
                  <c:v>42917</c:v>
                </c:pt>
                <c:pt idx="175">
                  <c:v>42948</c:v>
                </c:pt>
                <c:pt idx="176">
                  <c:v>42979</c:v>
                </c:pt>
                <c:pt idx="177">
                  <c:v>43009</c:v>
                </c:pt>
                <c:pt idx="178">
                  <c:v>43040</c:v>
                </c:pt>
                <c:pt idx="179">
                  <c:v>43070</c:v>
                </c:pt>
                <c:pt idx="180">
                  <c:v>43101</c:v>
                </c:pt>
                <c:pt idx="181">
                  <c:v>43132</c:v>
                </c:pt>
                <c:pt idx="182">
                  <c:v>43160</c:v>
                </c:pt>
                <c:pt idx="183">
                  <c:v>43191</c:v>
                </c:pt>
                <c:pt idx="184">
                  <c:v>43221</c:v>
                </c:pt>
                <c:pt idx="185">
                  <c:v>43252</c:v>
                </c:pt>
                <c:pt idx="186">
                  <c:v>43282</c:v>
                </c:pt>
                <c:pt idx="187">
                  <c:v>43313</c:v>
                </c:pt>
                <c:pt idx="188">
                  <c:v>43344</c:v>
                </c:pt>
                <c:pt idx="189">
                  <c:v>43374</c:v>
                </c:pt>
                <c:pt idx="190">
                  <c:v>43405</c:v>
                </c:pt>
                <c:pt idx="191">
                  <c:v>43435</c:v>
                </c:pt>
                <c:pt idx="192">
                  <c:v>43466</c:v>
                </c:pt>
                <c:pt idx="193">
                  <c:v>43497</c:v>
                </c:pt>
                <c:pt idx="194">
                  <c:v>43525</c:v>
                </c:pt>
                <c:pt idx="195">
                  <c:v>43556</c:v>
                </c:pt>
                <c:pt idx="196">
                  <c:v>43586</c:v>
                </c:pt>
                <c:pt idx="197">
                  <c:v>43617</c:v>
                </c:pt>
                <c:pt idx="198">
                  <c:v>43647</c:v>
                </c:pt>
                <c:pt idx="199">
                  <c:v>43678</c:v>
                </c:pt>
                <c:pt idx="200">
                  <c:v>43709</c:v>
                </c:pt>
                <c:pt idx="201">
                  <c:v>43739</c:v>
                </c:pt>
                <c:pt idx="202">
                  <c:v>43770</c:v>
                </c:pt>
                <c:pt idx="203">
                  <c:v>43800</c:v>
                </c:pt>
                <c:pt idx="204">
                  <c:v>43831</c:v>
                </c:pt>
                <c:pt idx="205">
                  <c:v>43862</c:v>
                </c:pt>
                <c:pt idx="206">
                  <c:v>43891</c:v>
                </c:pt>
                <c:pt idx="207">
                  <c:v>43922</c:v>
                </c:pt>
                <c:pt idx="208">
                  <c:v>43952</c:v>
                </c:pt>
                <c:pt idx="209">
                  <c:v>43983</c:v>
                </c:pt>
                <c:pt idx="210">
                  <c:v>44013</c:v>
                </c:pt>
                <c:pt idx="211">
                  <c:v>44044</c:v>
                </c:pt>
                <c:pt idx="212">
                  <c:v>44075</c:v>
                </c:pt>
                <c:pt idx="213">
                  <c:v>44105</c:v>
                </c:pt>
                <c:pt idx="214">
                  <c:v>44136</c:v>
                </c:pt>
                <c:pt idx="215">
                  <c:v>44166</c:v>
                </c:pt>
                <c:pt idx="216">
                  <c:v>44197</c:v>
                </c:pt>
                <c:pt idx="217">
                  <c:v>44228</c:v>
                </c:pt>
                <c:pt idx="218">
                  <c:v>44256</c:v>
                </c:pt>
              </c:numCache>
            </c:numRef>
          </c:cat>
          <c:val>
            <c:numRef>
              <c:f>LFPRs!$GF$3:$GF$257</c:f>
              <c:numCache>
                <c:formatCode>0.0%</c:formatCode>
                <c:ptCount val="219"/>
                <c:pt idx="0">
                  <c:v>0.65204480191004077</c:v>
                </c:pt>
                <c:pt idx="1">
                  <c:v>0.64682161196394616</c:v>
                </c:pt>
                <c:pt idx="2">
                  <c:v>0.63468167302602707</c:v>
                </c:pt>
                <c:pt idx="3">
                  <c:v>0.63467375517251645</c:v>
                </c:pt>
                <c:pt idx="4">
                  <c:v>0.64102471118983761</c:v>
                </c:pt>
                <c:pt idx="5">
                  <c:v>0.64197814956966881</c:v>
                </c:pt>
                <c:pt idx="6">
                  <c:v>0.65545214810150154</c:v>
                </c:pt>
                <c:pt idx="7">
                  <c:v>0.64719171821131027</c:v>
                </c:pt>
                <c:pt idx="8">
                  <c:v>0.63902201542801673</c:v>
                </c:pt>
                <c:pt idx="9">
                  <c:v>0.64868331452510741</c:v>
                </c:pt>
                <c:pt idx="10">
                  <c:v>0.64946771685354421</c:v>
                </c:pt>
                <c:pt idx="11">
                  <c:v>0.65687811243495109</c:v>
                </c:pt>
                <c:pt idx="12">
                  <c:v>0.65064528576391933</c:v>
                </c:pt>
                <c:pt idx="13">
                  <c:v>0.64685780280710337</c:v>
                </c:pt>
                <c:pt idx="14">
                  <c:v>0.64639076488026892</c:v>
                </c:pt>
                <c:pt idx="15">
                  <c:v>0.63059901757279413</c:v>
                </c:pt>
                <c:pt idx="16">
                  <c:v>0.62298438195433492</c:v>
                </c:pt>
                <c:pt idx="17">
                  <c:v>0.63841515248174685</c:v>
                </c:pt>
                <c:pt idx="18">
                  <c:v>0.64133451437821154</c:v>
                </c:pt>
                <c:pt idx="19">
                  <c:v>0.62403334706300018</c:v>
                </c:pt>
                <c:pt idx="20">
                  <c:v>0.62032588025539215</c:v>
                </c:pt>
                <c:pt idx="21">
                  <c:v>0.62824775553351575</c:v>
                </c:pt>
                <c:pt idx="22">
                  <c:v>0.63073574444216707</c:v>
                </c:pt>
                <c:pt idx="23">
                  <c:v>0.63757498886602493</c:v>
                </c:pt>
                <c:pt idx="24">
                  <c:v>0.62280291224260353</c:v>
                </c:pt>
                <c:pt idx="25">
                  <c:v>0.62280472646897278</c:v>
                </c:pt>
                <c:pt idx="26">
                  <c:v>0.6161502258430871</c:v>
                </c:pt>
                <c:pt idx="27">
                  <c:v>0.61604636925507616</c:v>
                </c:pt>
                <c:pt idx="28">
                  <c:v>0.6248747184198955</c:v>
                </c:pt>
                <c:pt idx="29">
                  <c:v>0.6423331845167598</c:v>
                </c:pt>
                <c:pt idx="30">
                  <c:v>0.64775925614184371</c:v>
                </c:pt>
                <c:pt idx="31">
                  <c:v>0.63851751926514277</c:v>
                </c:pt>
                <c:pt idx="32">
                  <c:v>0.64897078383163564</c:v>
                </c:pt>
                <c:pt idx="33">
                  <c:v>0.6276752023303509</c:v>
                </c:pt>
                <c:pt idx="34">
                  <c:v>0.61815107952633741</c:v>
                </c:pt>
                <c:pt idx="35">
                  <c:v>0.60707972351068373</c:v>
                </c:pt>
                <c:pt idx="36">
                  <c:v>0.60661871943405687</c:v>
                </c:pt>
                <c:pt idx="37">
                  <c:v>0.61991107741811158</c:v>
                </c:pt>
                <c:pt idx="38">
                  <c:v>0.60286675100902565</c:v>
                </c:pt>
                <c:pt idx="39">
                  <c:v>0.60283865701574146</c:v>
                </c:pt>
                <c:pt idx="40">
                  <c:v>0.62836912380916476</c:v>
                </c:pt>
                <c:pt idx="41">
                  <c:v>0.66010066915386134</c:v>
                </c:pt>
                <c:pt idx="42">
                  <c:v>0.67368580031212577</c:v>
                </c:pt>
                <c:pt idx="43">
                  <c:v>0.67157816548845362</c:v>
                </c:pt>
                <c:pt idx="44">
                  <c:v>0.63753799675478406</c:v>
                </c:pt>
                <c:pt idx="45">
                  <c:v>0.62707836397670291</c:v>
                </c:pt>
                <c:pt idx="46">
                  <c:v>0.6270693663041631</c:v>
                </c:pt>
                <c:pt idx="47">
                  <c:v>0.62016620586013727</c:v>
                </c:pt>
                <c:pt idx="48">
                  <c:v>0.62387652804130611</c:v>
                </c:pt>
                <c:pt idx="49">
                  <c:v>0.61918325212860525</c:v>
                </c:pt>
                <c:pt idx="50">
                  <c:v>0.61388561848503198</c:v>
                </c:pt>
                <c:pt idx="51">
                  <c:v>0.62392740609367825</c:v>
                </c:pt>
                <c:pt idx="52">
                  <c:v>0.64389689045130272</c:v>
                </c:pt>
                <c:pt idx="53">
                  <c:v>0.6608636910125063</c:v>
                </c:pt>
                <c:pt idx="54">
                  <c:v>0.65940618073544333</c:v>
                </c:pt>
                <c:pt idx="55">
                  <c:v>0.62976681759866471</c:v>
                </c:pt>
                <c:pt idx="56">
                  <c:v>0.61582208250017856</c:v>
                </c:pt>
                <c:pt idx="57">
                  <c:v>0.61680493122691904</c:v>
                </c:pt>
                <c:pt idx="58">
                  <c:v>0.61701054622316687</c:v>
                </c:pt>
                <c:pt idx="59">
                  <c:v>0.62652252202529513</c:v>
                </c:pt>
                <c:pt idx="60">
                  <c:v>0.6254762593830212</c:v>
                </c:pt>
                <c:pt idx="61">
                  <c:v>0.60740682113165545</c:v>
                </c:pt>
                <c:pt idx="62">
                  <c:v>0.62045121335089137</c:v>
                </c:pt>
                <c:pt idx="63">
                  <c:v>0.61641048311968871</c:v>
                </c:pt>
                <c:pt idx="64">
                  <c:v>0.6175761657286698</c:v>
                </c:pt>
                <c:pt idx="65">
                  <c:v>0.64326883896908571</c:v>
                </c:pt>
                <c:pt idx="66">
                  <c:v>0.6562949993154108</c:v>
                </c:pt>
                <c:pt idx="67">
                  <c:v>0.65109051800904183</c:v>
                </c:pt>
                <c:pt idx="68">
                  <c:v>0.62358226007107986</c:v>
                </c:pt>
                <c:pt idx="69">
                  <c:v>0.64204014142598342</c:v>
                </c:pt>
                <c:pt idx="70">
                  <c:v>0.62996285523408702</c:v>
                </c:pt>
                <c:pt idx="71">
                  <c:v>0.61471744582123911</c:v>
                </c:pt>
                <c:pt idx="72">
                  <c:v>0.62737733811973473</c:v>
                </c:pt>
                <c:pt idx="73">
                  <c:v>0.59615461846220918</c:v>
                </c:pt>
                <c:pt idx="74">
                  <c:v>0.61431912082789397</c:v>
                </c:pt>
                <c:pt idx="75">
                  <c:v>0.63381836230199762</c:v>
                </c:pt>
                <c:pt idx="76">
                  <c:v>0.62308861582947872</c:v>
                </c:pt>
                <c:pt idx="77">
                  <c:v>0.65287133661220409</c:v>
                </c:pt>
                <c:pt idx="78">
                  <c:v>0.65218915530171784</c:v>
                </c:pt>
                <c:pt idx="79">
                  <c:v>0.65405899029111836</c:v>
                </c:pt>
                <c:pt idx="80">
                  <c:v>0.63529903051533043</c:v>
                </c:pt>
                <c:pt idx="81">
                  <c:v>0.6175263193760866</c:v>
                </c:pt>
                <c:pt idx="82">
                  <c:v>0.62017114155594377</c:v>
                </c:pt>
                <c:pt idx="83">
                  <c:v>0.59450620572268409</c:v>
                </c:pt>
                <c:pt idx="84">
                  <c:v>0.60306910268189851</c:v>
                </c:pt>
                <c:pt idx="85">
                  <c:v>0.62099597026703512</c:v>
                </c:pt>
                <c:pt idx="86">
                  <c:v>0.61566292960323754</c:v>
                </c:pt>
                <c:pt idx="87">
                  <c:v>0.62333706643153985</c:v>
                </c:pt>
                <c:pt idx="88">
                  <c:v>0.62927463541665518</c:v>
                </c:pt>
                <c:pt idx="89">
                  <c:v>0.63584911655416376</c:v>
                </c:pt>
                <c:pt idx="90">
                  <c:v>0.64780392056311731</c:v>
                </c:pt>
                <c:pt idx="91">
                  <c:v>0.63256399237902661</c:v>
                </c:pt>
                <c:pt idx="92">
                  <c:v>0.6286383114885391</c:v>
                </c:pt>
                <c:pt idx="93">
                  <c:v>0.6129599430480378</c:v>
                </c:pt>
                <c:pt idx="94">
                  <c:v>0.6186352833655121</c:v>
                </c:pt>
                <c:pt idx="95">
                  <c:v>0.61678328630017876</c:v>
                </c:pt>
                <c:pt idx="96">
                  <c:v>0.618874104384048</c:v>
                </c:pt>
                <c:pt idx="97">
                  <c:v>0.61120187226755684</c:v>
                </c:pt>
                <c:pt idx="98">
                  <c:v>0.6261924568979097</c:v>
                </c:pt>
                <c:pt idx="99">
                  <c:v>0.60632680350948465</c:v>
                </c:pt>
                <c:pt idx="100">
                  <c:v>0.60018467898004735</c:v>
                </c:pt>
                <c:pt idx="101">
                  <c:v>0.62342088695118003</c:v>
                </c:pt>
                <c:pt idx="102">
                  <c:v>0.61573892303737909</c:v>
                </c:pt>
                <c:pt idx="103">
                  <c:v>0.62407351867866823</c:v>
                </c:pt>
                <c:pt idx="104">
                  <c:v>0.62036536525961894</c:v>
                </c:pt>
                <c:pt idx="105">
                  <c:v>0.60744341926638712</c:v>
                </c:pt>
                <c:pt idx="106">
                  <c:v>0.60701929739171856</c:v>
                </c:pt>
                <c:pt idx="107">
                  <c:v>0.59927024061426526</c:v>
                </c:pt>
                <c:pt idx="108">
                  <c:v>0.60427365796277011</c:v>
                </c:pt>
                <c:pt idx="109">
                  <c:v>0.58751613750854725</c:v>
                </c:pt>
                <c:pt idx="110">
                  <c:v>0.59285476954655147</c:v>
                </c:pt>
                <c:pt idx="111">
                  <c:v>0.58959350257906451</c:v>
                </c:pt>
                <c:pt idx="112">
                  <c:v>0.59744377961674178</c:v>
                </c:pt>
                <c:pt idx="113">
                  <c:v>0.61733426171787531</c:v>
                </c:pt>
                <c:pt idx="114">
                  <c:v>0.59743550178094318</c:v>
                </c:pt>
                <c:pt idx="115">
                  <c:v>0.60848819579086633</c:v>
                </c:pt>
                <c:pt idx="116">
                  <c:v>0.62243784691223147</c:v>
                </c:pt>
                <c:pt idx="117">
                  <c:v>0.61096127893364371</c:v>
                </c:pt>
                <c:pt idx="118">
                  <c:v>0.60808791146766605</c:v>
                </c:pt>
                <c:pt idx="119">
                  <c:v>0.59605982119965351</c:v>
                </c:pt>
                <c:pt idx="120">
                  <c:v>0.59877209343008142</c:v>
                </c:pt>
                <c:pt idx="121">
                  <c:v>0.59221051652441892</c:v>
                </c:pt>
                <c:pt idx="122">
                  <c:v>0.58267706577822587</c:v>
                </c:pt>
                <c:pt idx="123">
                  <c:v>0.5941165368086474</c:v>
                </c:pt>
                <c:pt idx="124">
                  <c:v>0.60174160806350829</c:v>
                </c:pt>
                <c:pt idx="125">
                  <c:v>0.60701253383502329</c:v>
                </c:pt>
                <c:pt idx="126">
                  <c:v>0.62067627110489487</c:v>
                </c:pt>
                <c:pt idx="127">
                  <c:v>0.62390323163031458</c:v>
                </c:pt>
                <c:pt idx="128">
                  <c:v>0.61909994308936578</c:v>
                </c:pt>
                <c:pt idx="129">
                  <c:v>0.61379216877021991</c:v>
                </c:pt>
                <c:pt idx="130">
                  <c:v>0.60681869241564612</c:v>
                </c:pt>
                <c:pt idx="131">
                  <c:v>0.6063356586896308</c:v>
                </c:pt>
                <c:pt idx="132">
                  <c:v>0.6015258710891479</c:v>
                </c:pt>
                <c:pt idx="133">
                  <c:v>0.6164627857019308</c:v>
                </c:pt>
                <c:pt idx="134">
                  <c:v>0.60907408635118021</c:v>
                </c:pt>
                <c:pt idx="135">
                  <c:v>0.58792210899473452</c:v>
                </c:pt>
                <c:pt idx="136">
                  <c:v>0.58336437309216715</c:v>
                </c:pt>
                <c:pt idx="137">
                  <c:v>0.61402901284096134</c:v>
                </c:pt>
                <c:pt idx="138">
                  <c:v>0.63139048397635711</c:v>
                </c:pt>
                <c:pt idx="139">
                  <c:v>0.62595687239818953</c:v>
                </c:pt>
                <c:pt idx="140">
                  <c:v>0.62304218376908316</c:v>
                </c:pt>
                <c:pt idx="141">
                  <c:v>0.60425828990837871</c:v>
                </c:pt>
                <c:pt idx="142">
                  <c:v>0.60528171815446208</c:v>
                </c:pt>
                <c:pt idx="143">
                  <c:v>0.59625065625540186</c:v>
                </c:pt>
                <c:pt idx="144">
                  <c:v>0.58373559595798741</c:v>
                </c:pt>
                <c:pt idx="145">
                  <c:v>0.61030195023710565</c:v>
                </c:pt>
                <c:pt idx="146">
                  <c:v>0.58958322199594171</c:v>
                </c:pt>
                <c:pt idx="147">
                  <c:v>0.59601397566930436</c:v>
                </c:pt>
                <c:pt idx="148">
                  <c:v>0.61217762748415994</c:v>
                </c:pt>
                <c:pt idx="149">
                  <c:v>0.60903677873451489</c:v>
                </c:pt>
                <c:pt idx="150">
                  <c:v>0.60773196799772766</c:v>
                </c:pt>
                <c:pt idx="151">
                  <c:v>0.61643445180087098</c:v>
                </c:pt>
                <c:pt idx="152">
                  <c:v>0.58885041971318752</c:v>
                </c:pt>
                <c:pt idx="153">
                  <c:v>0.60263800733567896</c:v>
                </c:pt>
                <c:pt idx="154">
                  <c:v>0.59442316096941972</c:v>
                </c:pt>
                <c:pt idx="155">
                  <c:v>0.59784741084228998</c:v>
                </c:pt>
                <c:pt idx="156">
                  <c:v>0.58932319656357401</c:v>
                </c:pt>
                <c:pt idx="157">
                  <c:v>0.59189228578985209</c:v>
                </c:pt>
                <c:pt idx="158">
                  <c:v>0.60257238147410219</c:v>
                </c:pt>
                <c:pt idx="159">
                  <c:v>0.60489721084592507</c:v>
                </c:pt>
                <c:pt idx="160">
                  <c:v>0.59744783017912428</c:v>
                </c:pt>
                <c:pt idx="161">
                  <c:v>0.59032118109338683</c:v>
                </c:pt>
                <c:pt idx="162">
                  <c:v>0.59848462626219689</c:v>
                </c:pt>
                <c:pt idx="163">
                  <c:v>0.59436652762869446</c:v>
                </c:pt>
                <c:pt idx="164">
                  <c:v>0.57372591872908407</c:v>
                </c:pt>
                <c:pt idx="165">
                  <c:v>0.60072163967909731</c:v>
                </c:pt>
                <c:pt idx="166">
                  <c:v>0.5866500456551933</c:v>
                </c:pt>
                <c:pt idx="167">
                  <c:v>0.58503243986309938</c:v>
                </c:pt>
                <c:pt idx="168">
                  <c:v>0.60992883256763031</c:v>
                </c:pt>
                <c:pt idx="169">
                  <c:v>0.60432623996817958</c:v>
                </c:pt>
                <c:pt idx="170">
                  <c:v>0.62016601345326028</c:v>
                </c:pt>
                <c:pt idx="171">
                  <c:v>0.60995898494309331</c:v>
                </c:pt>
                <c:pt idx="172">
                  <c:v>0.60532245127524997</c:v>
                </c:pt>
                <c:pt idx="173">
                  <c:v>0.59201039269484956</c:v>
                </c:pt>
                <c:pt idx="174">
                  <c:v>0.61071262929567705</c:v>
                </c:pt>
                <c:pt idx="175">
                  <c:v>0.59241431395469424</c:v>
                </c:pt>
                <c:pt idx="176">
                  <c:v>0.5762770371643956</c:v>
                </c:pt>
                <c:pt idx="177">
                  <c:v>0.60101594482454623</c:v>
                </c:pt>
                <c:pt idx="178">
                  <c:v>0.59312373264510643</c:v>
                </c:pt>
                <c:pt idx="179">
                  <c:v>0.60599924562333307</c:v>
                </c:pt>
                <c:pt idx="180">
                  <c:v>0.62371811385244624</c:v>
                </c:pt>
                <c:pt idx="181">
                  <c:v>0.61123997583916123</c:v>
                </c:pt>
                <c:pt idx="182">
                  <c:v>0.61708546228854355</c:v>
                </c:pt>
                <c:pt idx="183">
                  <c:v>0.6237066879265315</c:v>
                </c:pt>
                <c:pt idx="184">
                  <c:v>0.62838076225498984</c:v>
                </c:pt>
                <c:pt idx="185">
                  <c:v>0.62801476075095375</c:v>
                </c:pt>
                <c:pt idx="186">
                  <c:v>0.62053930145624736</c:v>
                </c:pt>
                <c:pt idx="187">
                  <c:v>0.61493851359211871</c:v>
                </c:pt>
                <c:pt idx="188">
                  <c:v>0.60733157293721074</c:v>
                </c:pt>
                <c:pt idx="189">
                  <c:v>0.61168261851109595</c:v>
                </c:pt>
                <c:pt idx="190">
                  <c:v>0.60047683475330871</c:v>
                </c:pt>
                <c:pt idx="191">
                  <c:v>0.60772560809777088</c:v>
                </c:pt>
                <c:pt idx="192">
                  <c:v>0.60562699391612762</c:v>
                </c:pt>
                <c:pt idx="193">
                  <c:v>0.60394469872164647</c:v>
                </c:pt>
                <c:pt idx="194">
                  <c:v>0.6132058511447267</c:v>
                </c:pt>
                <c:pt idx="195">
                  <c:v>0.60672862984375608</c:v>
                </c:pt>
                <c:pt idx="196">
                  <c:v>0.60456945985802168</c:v>
                </c:pt>
                <c:pt idx="197">
                  <c:v>0.61322876184032071</c:v>
                </c:pt>
                <c:pt idx="198">
                  <c:v>0.61077898293306976</c:v>
                </c:pt>
                <c:pt idx="199">
                  <c:v>0.61446178941231844</c:v>
                </c:pt>
                <c:pt idx="200">
                  <c:v>0.59104235071090794</c:v>
                </c:pt>
                <c:pt idx="201">
                  <c:v>0.59808224838760771</c:v>
                </c:pt>
                <c:pt idx="202">
                  <c:v>0.57942890335040098</c:v>
                </c:pt>
                <c:pt idx="203">
                  <c:v>0.59624012522011782</c:v>
                </c:pt>
                <c:pt idx="204">
                  <c:v>0.58389704687007304</c:v>
                </c:pt>
                <c:pt idx="205">
                  <c:v>0.59217524047981884</c:v>
                </c:pt>
                <c:pt idx="206">
                  <c:v>0.59037356686688869</c:v>
                </c:pt>
                <c:pt idx="207">
                  <c:v>0.54067743610266772</c:v>
                </c:pt>
                <c:pt idx="208">
                  <c:v>0.56878267059669463</c:v>
                </c:pt>
                <c:pt idx="209">
                  <c:v>0.58663144832023006</c:v>
                </c:pt>
                <c:pt idx="210">
                  <c:v>0.58884447152852448</c:v>
                </c:pt>
                <c:pt idx="211">
                  <c:v>0.57514824425402844</c:v>
                </c:pt>
                <c:pt idx="212">
                  <c:v>0.59431817909698015</c:v>
                </c:pt>
                <c:pt idx="213">
                  <c:v>0.58121290882237098</c:v>
                </c:pt>
                <c:pt idx="214">
                  <c:v>0.56753671385316418</c:v>
                </c:pt>
                <c:pt idx="215">
                  <c:v>0.57884097368448917</c:v>
                </c:pt>
                <c:pt idx="216">
                  <c:v>0.57749507557515767</c:v>
                </c:pt>
                <c:pt idx="217">
                  <c:v>0.58382459007289345</c:v>
                </c:pt>
                <c:pt idx="218">
                  <c:v>0.58163155409137313</c:v>
                </c:pt>
              </c:numCache>
            </c:numRef>
          </c:val>
          <c:smooth val="0"/>
          <c:extLst>
            <c:ext xmlns:c16="http://schemas.microsoft.com/office/drawing/2014/chart" uri="{C3380CC4-5D6E-409C-BE32-E72D297353CC}">
              <c16:uniqueId val="{00000002-4CC4-4B35-A7EB-E33B19838767}"/>
            </c:ext>
          </c:extLst>
        </c:ser>
        <c:dLbls>
          <c:showLegendKey val="0"/>
          <c:showVal val="0"/>
          <c:showCatName val="0"/>
          <c:showSerName val="0"/>
          <c:showPercent val="0"/>
          <c:showBubbleSize val="0"/>
        </c:dLbls>
        <c:marker val="1"/>
        <c:smooth val="0"/>
        <c:axId val="497695816"/>
        <c:axId val="497690896"/>
      </c:lineChart>
      <c:dateAx>
        <c:axId val="497695816"/>
        <c:scaling>
          <c:orientation val="minMax"/>
        </c:scaling>
        <c:delete val="0"/>
        <c:axPos val="b"/>
        <c:numFmt formatCode="[$-409]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Tw Cen MT" panose="020B0602020104020603" pitchFamily="34" charset="0"/>
                <a:ea typeface="+mn-ea"/>
                <a:cs typeface="+mn-cs"/>
              </a:defRPr>
            </a:pPr>
            <a:endParaRPr lang="en-US"/>
          </a:p>
        </c:txPr>
        <c:crossAx val="497690896"/>
        <c:crosses val="autoZero"/>
        <c:auto val="1"/>
        <c:lblOffset val="100"/>
        <c:baseTimeUnit val="months"/>
        <c:majorUnit val="12"/>
        <c:majorTimeUnit val="months"/>
      </c:dateAx>
      <c:valAx>
        <c:axId val="497690896"/>
        <c:scaling>
          <c:orientation val="minMax"/>
          <c:max val="0.8"/>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Tw Cen MT" panose="020B0602020104020603" pitchFamily="34" charset="0"/>
                <a:ea typeface="+mn-ea"/>
                <a:cs typeface="+mn-cs"/>
              </a:defRPr>
            </a:pPr>
            <a:endParaRPr lang="en-US"/>
          </a:p>
        </c:txPr>
        <c:crossAx val="497695816"/>
        <c:crosses val="autoZero"/>
        <c:crossBetween val="between"/>
      </c:valAx>
      <c:spPr>
        <a:noFill/>
        <a:ln>
          <a:noFill/>
        </a:ln>
        <a:effectLst/>
      </c:spPr>
    </c:plotArea>
    <c:legend>
      <c:legendPos val="b"/>
      <c:legendEntry>
        <c:idx val="0"/>
        <c:delete val="1"/>
      </c:legendEntry>
      <c:layout>
        <c:manualLayout>
          <c:xMode val="edge"/>
          <c:yMode val="edge"/>
          <c:x val="0.24140260339079236"/>
          <c:y val="1.8320368564201377E-2"/>
          <c:w val="0.5284558771369795"/>
          <c:h val="6.3250628414650581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Tw Cen MT" panose="020B0602020104020603"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888522380648365E-2"/>
          <c:y val="0.10100174050535038"/>
          <c:w val="0.87964584663403556"/>
          <c:h val="0.75562114892204424"/>
        </c:manualLayout>
      </c:layout>
      <c:barChart>
        <c:barDir val="col"/>
        <c:grouping val="clustered"/>
        <c:varyColors val="0"/>
        <c:ser>
          <c:idx val="4"/>
          <c:order val="4"/>
          <c:tx>
            <c:strRef>
              <c:f>LFPRs!$GX$2</c:f>
              <c:strCache>
                <c:ptCount val="1"/>
                <c:pt idx="0">
                  <c:v>Recession</c:v>
                </c:pt>
              </c:strCache>
            </c:strRef>
          </c:tx>
          <c:spPr>
            <a:solidFill>
              <a:schemeClr val="bg1">
                <a:lumMod val="65000"/>
                <a:alpha val="25000"/>
              </a:schemeClr>
            </a:solidFill>
            <a:ln>
              <a:noFill/>
            </a:ln>
            <a:effectLst/>
          </c:spPr>
          <c:invertIfNegative val="0"/>
          <c:cat>
            <c:numRef>
              <c:f>LFPRs!$GS$3:$GS$257</c:f>
              <c:numCache>
                <c:formatCode>[$-409]mmm\-yy;@</c:formatCode>
                <c:ptCount val="255"/>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39264</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pt idx="164">
                  <c:v>41518</c:v>
                </c:pt>
                <c:pt idx="165">
                  <c:v>41548</c:v>
                </c:pt>
                <c:pt idx="166">
                  <c:v>41579</c:v>
                </c:pt>
                <c:pt idx="167">
                  <c:v>41609</c:v>
                </c:pt>
                <c:pt idx="168">
                  <c:v>41640</c:v>
                </c:pt>
                <c:pt idx="169">
                  <c:v>41671</c:v>
                </c:pt>
                <c:pt idx="170">
                  <c:v>41699</c:v>
                </c:pt>
                <c:pt idx="171">
                  <c:v>41730</c:v>
                </c:pt>
                <c:pt idx="172">
                  <c:v>41760</c:v>
                </c:pt>
                <c:pt idx="173">
                  <c:v>41791</c:v>
                </c:pt>
                <c:pt idx="174">
                  <c:v>41821</c:v>
                </c:pt>
                <c:pt idx="175">
                  <c:v>41852</c:v>
                </c:pt>
                <c:pt idx="176">
                  <c:v>41883</c:v>
                </c:pt>
                <c:pt idx="177">
                  <c:v>41913</c:v>
                </c:pt>
                <c:pt idx="178">
                  <c:v>41944</c:v>
                </c:pt>
                <c:pt idx="179">
                  <c:v>41974</c:v>
                </c:pt>
                <c:pt idx="180">
                  <c:v>42005</c:v>
                </c:pt>
                <c:pt idx="181">
                  <c:v>42036</c:v>
                </c:pt>
                <c:pt idx="182">
                  <c:v>42064</c:v>
                </c:pt>
                <c:pt idx="183">
                  <c:v>42095</c:v>
                </c:pt>
                <c:pt idx="184">
                  <c:v>42125</c:v>
                </c:pt>
                <c:pt idx="185">
                  <c:v>42156</c:v>
                </c:pt>
                <c:pt idx="186">
                  <c:v>42186</c:v>
                </c:pt>
                <c:pt idx="187">
                  <c:v>42217</c:v>
                </c:pt>
                <c:pt idx="188">
                  <c:v>42248</c:v>
                </c:pt>
                <c:pt idx="189">
                  <c:v>42278</c:v>
                </c:pt>
                <c:pt idx="190">
                  <c:v>42309</c:v>
                </c:pt>
                <c:pt idx="191">
                  <c:v>42339</c:v>
                </c:pt>
                <c:pt idx="192">
                  <c:v>42370</c:v>
                </c:pt>
                <c:pt idx="193">
                  <c:v>42401</c:v>
                </c:pt>
                <c:pt idx="194">
                  <c:v>42430</c:v>
                </c:pt>
                <c:pt idx="195">
                  <c:v>42461</c:v>
                </c:pt>
                <c:pt idx="196">
                  <c:v>42491</c:v>
                </c:pt>
                <c:pt idx="197">
                  <c:v>42522</c:v>
                </c:pt>
                <c:pt idx="198">
                  <c:v>42552</c:v>
                </c:pt>
                <c:pt idx="199">
                  <c:v>42583</c:v>
                </c:pt>
                <c:pt idx="200">
                  <c:v>42614</c:v>
                </c:pt>
                <c:pt idx="201">
                  <c:v>42644</c:v>
                </c:pt>
                <c:pt idx="202">
                  <c:v>42675</c:v>
                </c:pt>
                <c:pt idx="203">
                  <c:v>42705</c:v>
                </c:pt>
                <c:pt idx="204">
                  <c:v>42736</c:v>
                </c:pt>
                <c:pt idx="205">
                  <c:v>42767</c:v>
                </c:pt>
                <c:pt idx="206">
                  <c:v>42795</c:v>
                </c:pt>
                <c:pt idx="207">
                  <c:v>42826</c:v>
                </c:pt>
                <c:pt idx="208">
                  <c:v>42856</c:v>
                </c:pt>
                <c:pt idx="209">
                  <c:v>42887</c:v>
                </c:pt>
                <c:pt idx="210">
                  <c:v>42917</c:v>
                </c:pt>
                <c:pt idx="211">
                  <c:v>42948</c:v>
                </c:pt>
                <c:pt idx="212">
                  <c:v>42979</c:v>
                </c:pt>
                <c:pt idx="213">
                  <c:v>43009</c:v>
                </c:pt>
                <c:pt idx="214">
                  <c:v>43040</c:v>
                </c:pt>
                <c:pt idx="215">
                  <c:v>43070</c:v>
                </c:pt>
                <c:pt idx="216">
                  <c:v>43101</c:v>
                </c:pt>
                <c:pt idx="217">
                  <c:v>43132</c:v>
                </c:pt>
                <c:pt idx="218">
                  <c:v>43160</c:v>
                </c:pt>
                <c:pt idx="219">
                  <c:v>43191</c:v>
                </c:pt>
                <c:pt idx="220">
                  <c:v>43221</c:v>
                </c:pt>
                <c:pt idx="221">
                  <c:v>43252</c:v>
                </c:pt>
                <c:pt idx="222">
                  <c:v>43282</c:v>
                </c:pt>
                <c:pt idx="223">
                  <c:v>43313</c:v>
                </c:pt>
                <c:pt idx="224">
                  <c:v>43344</c:v>
                </c:pt>
                <c:pt idx="225">
                  <c:v>43374</c:v>
                </c:pt>
                <c:pt idx="226">
                  <c:v>43405</c:v>
                </c:pt>
                <c:pt idx="227">
                  <c:v>43435</c:v>
                </c:pt>
                <c:pt idx="228">
                  <c:v>43466</c:v>
                </c:pt>
                <c:pt idx="229">
                  <c:v>43497</c:v>
                </c:pt>
                <c:pt idx="230">
                  <c:v>43525</c:v>
                </c:pt>
                <c:pt idx="231">
                  <c:v>43556</c:v>
                </c:pt>
                <c:pt idx="232">
                  <c:v>43586</c:v>
                </c:pt>
                <c:pt idx="233">
                  <c:v>43617</c:v>
                </c:pt>
                <c:pt idx="234">
                  <c:v>43647</c:v>
                </c:pt>
                <c:pt idx="235">
                  <c:v>43678</c:v>
                </c:pt>
                <c:pt idx="236">
                  <c:v>43709</c:v>
                </c:pt>
                <c:pt idx="237">
                  <c:v>43739</c:v>
                </c:pt>
                <c:pt idx="238">
                  <c:v>43770</c:v>
                </c:pt>
                <c:pt idx="239">
                  <c:v>43800</c:v>
                </c:pt>
                <c:pt idx="240">
                  <c:v>43831</c:v>
                </c:pt>
                <c:pt idx="241">
                  <c:v>43862</c:v>
                </c:pt>
                <c:pt idx="242">
                  <c:v>43891</c:v>
                </c:pt>
                <c:pt idx="243">
                  <c:v>43922</c:v>
                </c:pt>
                <c:pt idx="244">
                  <c:v>43952</c:v>
                </c:pt>
                <c:pt idx="245">
                  <c:v>43983</c:v>
                </c:pt>
                <c:pt idx="246">
                  <c:v>44013</c:v>
                </c:pt>
                <c:pt idx="247">
                  <c:v>44044</c:v>
                </c:pt>
                <c:pt idx="248">
                  <c:v>44075</c:v>
                </c:pt>
                <c:pt idx="249">
                  <c:v>44105</c:v>
                </c:pt>
                <c:pt idx="250">
                  <c:v>44136</c:v>
                </c:pt>
                <c:pt idx="251">
                  <c:v>44166</c:v>
                </c:pt>
                <c:pt idx="252">
                  <c:v>44197</c:v>
                </c:pt>
                <c:pt idx="253">
                  <c:v>44228</c:v>
                </c:pt>
                <c:pt idx="254">
                  <c:v>44256</c:v>
                </c:pt>
              </c:numCache>
            </c:numRef>
          </c:cat>
          <c:val>
            <c:numRef>
              <c:f>LFPRs!$GX$3:$GX$257</c:f>
              <c:numCache>
                <c:formatCode>General</c:formatCode>
                <c:ptCount val="255"/>
                <c:pt idx="14" formatCode="0%">
                  <c:v>1</c:v>
                </c:pt>
                <c:pt idx="15" formatCode="0%">
                  <c:v>1</c:v>
                </c:pt>
                <c:pt idx="16" formatCode="0%">
                  <c:v>1</c:v>
                </c:pt>
                <c:pt idx="17" formatCode="0%">
                  <c:v>1</c:v>
                </c:pt>
                <c:pt idx="18" formatCode="0%">
                  <c:v>1</c:v>
                </c:pt>
                <c:pt idx="19" formatCode="0%">
                  <c:v>1</c:v>
                </c:pt>
                <c:pt idx="20" formatCode="0%">
                  <c:v>1</c:v>
                </c:pt>
                <c:pt idx="21" formatCode="0%">
                  <c:v>1</c:v>
                </c:pt>
                <c:pt idx="22" formatCode="0%">
                  <c:v>1</c:v>
                </c:pt>
                <c:pt idx="95" formatCode="0%">
                  <c:v>1</c:v>
                </c:pt>
                <c:pt idx="96" formatCode="0%">
                  <c:v>1</c:v>
                </c:pt>
                <c:pt idx="97" formatCode="0%">
                  <c:v>1</c:v>
                </c:pt>
                <c:pt idx="98" formatCode="0%">
                  <c:v>1</c:v>
                </c:pt>
                <c:pt idx="99" formatCode="0%">
                  <c:v>1</c:v>
                </c:pt>
                <c:pt idx="100" formatCode="0%">
                  <c:v>1</c:v>
                </c:pt>
                <c:pt idx="101" formatCode="0%">
                  <c:v>1</c:v>
                </c:pt>
                <c:pt idx="102" formatCode="0%">
                  <c:v>1</c:v>
                </c:pt>
                <c:pt idx="103" formatCode="0%">
                  <c:v>1</c:v>
                </c:pt>
                <c:pt idx="104" formatCode="0%">
                  <c:v>1</c:v>
                </c:pt>
                <c:pt idx="105" formatCode="0%">
                  <c:v>1</c:v>
                </c:pt>
                <c:pt idx="106" formatCode="0%">
                  <c:v>1</c:v>
                </c:pt>
                <c:pt idx="107" formatCode="0%">
                  <c:v>1</c:v>
                </c:pt>
                <c:pt idx="108" formatCode="0%">
                  <c:v>1</c:v>
                </c:pt>
                <c:pt idx="109" formatCode="0%">
                  <c:v>1</c:v>
                </c:pt>
                <c:pt idx="110" formatCode="0%">
                  <c:v>1</c:v>
                </c:pt>
                <c:pt idx="111" formatCode="0%">
                  <c:v>1</c:v>
                </c:pt>
                <c:pt idx="112" formatCode="0%">
                  <c:v>1</c:v>
                </c:pt>
                <c:pt idx="113" formatCode="0%">
                  <c:v>1</c:v>
                </c:pt>
                <c:pt idx="241" formatCode="0%">
                  <c:v>1</c:v>
                </c:pt>
                <c:pt idx="242" formatCode="0%">
                  <c:v>1</c:v>
                </c:pt>
                <c:pt idx="243" formatCode="0%">
                  <c:v>1</c:v>
                </c:pt>
                <c:pt idx="244" formatCode="0%">
                  <c:v>1</c:v>
                </c:pt>
                <c:pt idx="245" formatCode="0%">
                  <c:v>1</c:v>
                </c:pt>
                <c:pt idx="246" formatCode="0%">
                  <c:v>1</c:v>
                </c:pt>
                <c:pt idx="247" formatCode="0%">
                  <c:v>1</c:v>
                </c:pt>
                <c:pt idx="248" formatCode="0%">
                  <c:v>1</c:v>
                </c:pt>
                <c:pt idx="249" formatCode="0%">
                  <c:v>1</c:v>
                </c:pt>
                <c:pt idx="250" formatCode="0%">
                  <c:v>1</c:v>
                </c:pt>
                <c:pt idx="251" formatCode="0%">
                  <c:v>1</c:v>
                </c:pt>
                <c:pt idx="252" formatCode="0%">
                  <c:v>1</c:v>
                </c:pt>
                <c:pt idx="253" formatCode="0%">
                  <c:v>1</c:v>
                </c:pt>
                <c:pt idx="254" formatCode="0%">
                  <c:v>1</c:v>
                </c:pt>
              </c:numCache>
            </c:numRef>
          </c:val>
          <c:extLst>
            <c:ext xmlns:c16="http://schemas.microsoft.com/office/drawing/2014/chart" uri="{C3380CC4-5D6E-409C-BE32-E72D297353CC}">
              <c16:uniqueId val="{00000000-6583-48C9-8AA1-844714F95547}"/>
            </c:ext>
          </c:extLst>
        </c:ser>
        <c:dLbls>
          <c:showLegendKey val="0"/>
          <c:showVal val="0"/>
          <c:showCatName val="0"/>
          <c:showSerName val="0"/>
          <c:showPercent val="0"/>
          <c:showBubbleSize val="0"/>
        </c:dLbls>
        <c:gapWidth val="0"/>
        <c:axId val="497695816"/>
        <c:axId val="497690896"/>
      </c:barChart>
      <c:lineChart>
        <c:grouping val="standard"/>
        <c:varyColors val="0"/>
        <c:ser>
          <c:idx val="0"/>
          <c:order val="0"/>
          <c:tx>
            <c:strRef>
              <c:f>LFPRs!$GT$2</c:f>
              <c:strCache>
                <c:ptCount val="1"/>
                <c:pt idx="0">
                  <c:v>16-24</c:v>
                </c:pt>
              </c:strCache>
            </c:strRef>
          </c:tx>
          <c:spPr>
            <a:ln w="28575" cap="rnd">
              <a:solidFill>
                <a:srgbClr val="2A2A92"/>
              </a:solidFill>
              <a:round/>
            </a:ln>
            <a:effectLst/>
          </c:spPr>
          <c:marker>
            <c:symbol val="none"/>
          </c:marker>
          <c:cat>
            <c:numRef>
              <c:f>LFPRs!$GS$3:$GS$257</c:f>
              <c:numCache>
                <c:formatCode>[$-409]mmm\-yy;@</c:formatCode>
                <c:ptCount val="255"/>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39264</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pt idx="164">
                  <c:v>41518</c:v>
                </c:pt>
                <c:pt idx="165">
                  <c:v>41548</c:v>
                </c:pt>
                <c:pt idx="166">
                  <c:v>41579</c:v>
                </c:pt>
                <c:pt idx="167">
                  <c:v>41609</c:v>
                </c:pt>
                <c:pt idx="168">
                  <c:v>41640</c:v>
                </c:pt>
                <c:pt idx="169">
                  <c:v>41671</c:v>
                </c:pt>
                <c:pt idx="170">
                  <c:v>41699</c:v>
                </c:pt>
                <c:pt idx="171">
                  <c:v>41730</c:v>
                </c:pt>
                <c:pt idx="172">
                  <c:v>41760</c:v>
                </c:pt>
                <c:pt idx="173">
                  <c:v>41791</c:v>
                </c:pt>
                <c:pt idx="174">
                  <c:v>41821</c:v>
                </c:pt>
                <c:pt idx="175">
                  <c:v>41852</c:v>
                </c:pt>
                <c:pt idx="176">
                  <c:v>41883</c:v>
                </c:pt>
                <c:pt idx="177">
                  <c:v>41913</c:v>
                </c:pt>
                <c:pt idx="178">
                  <c:v>41944</c:v>
                </c:pt>
                <c:pt idx="179">
                  <c:v>41974</c:v>
                </c:pt>
                <c:pt idx="180">
                  <c:v>42005</c:v>
                </c:pt>
                <c:pt idx="181">
                  <c:v>42036</c:v>
                </c:pt>
                <c:pt idx="182">
                  <c:v>42064</c:v>
                </c:pt>
                <c:pt idx="183">
                  <c:v>42095</c:v>
                </c:pt>
                <c:pt idx="184">
                  <c:v>42125</c:v>
                </c:pt>
                <c:pt idx="185">
                  <c:v>42156</c:v>
                </c:pt>
                <c:pt idx="186">
                  <c:v>42186</c:v>
                </c:pt>
                <c:pt idx="187">
                  <c:v>42217</c:v>
                </c:pt>
                <c:pt idx="188">
                  <c:v>42248</c:v>
                </c:pt>
                <c:pt idx="189">
                  <c:v>42278</c:v>
                </c:pt>
                <c:pt idx="190">
                  <c:v>42309</c:v>
                </c:pt>
                <c:pt idx="191">
                  <c:v>42339</c:v>
                </c:pt>
                <c:pt idx="192">
                  <c:v>42370</c:v>
                </c:pt>
                <c:pt idx="193">
                  <c:v>42401</c:v>
                </c:pt>
                <c:pt idx="194">
                  <c:v>42430</c:v>
                </c:pt>
                <c:pt idx="195">
                  <c:v>42461</c:v>
                </c:pt>
                <c:pt idx="196">
                  <c:v>42491</c:v>
                </c:pt>
                <c:pt idx="197">
                  <c:v>42522</c:v>
                </c:pt>
                <c:pt idx="198">
                  <c:v>42552</c:v>
                </c:pt>
                <c:pt idx="199">
                  <c:v>42583</c:v>
                </c:pt>
                <c:pt idx="200">
                  <c:v>42614</c:v>
                </c:pt>
                <c:pt idx="201">
                  <c:v>42644</c:v>
                </c:pt>
                <c:pt idx="202">
                  <c:v>42675</c:v>
                </c:pt>
                <c:pt idx="203">
                  <c:v>42705</c:v>
                </c:pt>
                <c:pt idx="204">
                  <c:v>42736</c:v>
                </c:pt>
                <c:pt idx="205">
                  <c:v>42767</c:v>
                </c:pt>
                <c:pt idx="206">
                  <c:v>42795</c:v>
                </c:pt>
                <c:pt idx="207">
                  <c:v>42826</c:v>
                </c:pt>
                <c:pt idx="208">
                  <c:v>42856</c:v>
                </c:pt>
                <c:pt idx="209">
                  <c:v>42887</c:v>
                </c:pt>
                <c:pt idx="210">
                  <c:v>42917</c:v>
                </c:pt>
                <c:pt idx="211">
                  <c:v>42948</c:v>
                </c:pt>
                <c:pt idx="212">
                  <c:v>42979</c:v>
                </c:pt>
                <c:pt idx="213">
                  <c:v>43009</c:v>
                </c:pt>
                <c:pt idx="214">
                  <c:v>43040</c:v>
                </c:pt>
                <c:pt idx="215">
                  <c:v>43070</c:v>
                </c:pt>
                <c:pt idx="216">
                  <c:v>43101</c:v>
                </c:pt>
                <c:pt idx="217">
                  <c:v>43132</c:v>
                </c:pt>
                <c:pt idx="218">
                  <c:v>43160</c:v>
                </c:pt>
                <c:pt idx="219">
                  <c:v>43191</c:v>
                </c:pt>
                <c:pt idx="220">
                  <c:v>43221</c:v>
                </c:pt>
                <c:pt idx="221">
                  <c:v>43252</c:v>
                </c:pt>
                <c:pt idx="222">
                  <c:v>43282</c:v>
                </c:pt>
                <c:pt idx="223">
                  <c:v>43313</c:v>
                </c:pt>
                <c:pt idx="224">
                  <c:v>43344</c:v>
                </c:pt>
                <c:pt idx="225">
                  <c:v>43374</c:v>
                </c:pt>
                <c:pt idx="226">
                  <c:v>43405</c:v>
                </c:pt>
                <c:pt idx="227">
                  <c:v>43435</c:v>
                </c:pt>
                <c:pt idx="228">
                  <c:v>43466</c:v>
                </c:pt>
                <c:pt idx="229">
                  <c:v>43497</c:v>
                </c:pt>
                <c:pt idx="230">
                  <c:v>43525</c:v>
                </c:pt>
                <c:pt idx="231">
                  <c:v>43556</c:v>
                </c:pt>
                <c:pt idx="232">
                  <c:v>43586</c:v>
                </c:pt>
                <c:pt idx="233">
                  <c:v>43617</c:v>
                </c:pt>
                <c:pt idx="234">
                  <c:v>43647</c:v>
                </c:pt>
                <c:pt idx="235">
                  <c:v>43678</c:v>
                </c:pt>
                <c:pt idx="236">
                  <c:v>43709</c:v>
                </c:pt>
                <c:pt idx="237">
                  <c:v>43739</c:v>
                </c:pt>
                <c:pt idx="238">
                  <c:v>43770</c:v>
                </c:pt>
                <c:pt idx="239">
                  <c:v>43800</c:v>
                </c:pt>
                <c:pt idx="240">
                  <c:v>43831</c:v>
                </c:pt>
                <c:pt idx="241">
                  <c:v>43862</c:v>
                </c:pt>
                <c:pt idx="242">
                  <c:v>43891</c:v>
                </c:pt>
                <c:pt idx="243">
                  <c:v>43922</c:v>
                </c:pt>
                <c:pt idx="244">
                  <c:v>43952</c:v>
                </c:pt>
                <c:pt idx="245">
                  <c:v>43983</c:v>
                </c:pt>
                <c:pt idx="246">
                  <c:v>44013</c:v>
                </c:pt>
                <c:pt idx="247">
                  <c:v>44044</c:v>
                </c:pt>
                <c:pt idx="248">
                  <c:v>44075</c:v>
                </c:pt>
                <c:pt idx="249">
                  <c:v>44105</c:v>
                </c:pt>
                <c:pt idx="250">
                  <c:v>44136</c:v>
                </c:pt>
                <c:pt idx="251">
                  <c:v>44166</c:v>
                </c:pt>
                <c:pt idx="252">
                  <c:v>44197</c:v>
                </c:pt>
                <c:pt idx="253">
                  <c:v>44228</c:v>
                </c:pt>
                <c:pt idx="254">
                  <c:v>44256</c:v>
                </c:pt>
              </c:numCache>
            </c:numRef>
          </c:cat>
          <c:val>
            <c:numRef>
              <c:f>LFPRs!$GT$3:$GT$257</c:f>
              <c:numCache>
                <c:formatCode>0.0%</c:formatCode>
                <c:ptCount val="255"/>
                <c:pt idx="0">
                  <c:v>0.57863130990773226</c:v>
                </c:pt>
                <c:pt idx="1">
                  <c:v>0.59600016815054035</c:v>
                </c:pt>
                <c:pt idx="2">
                  <c:v>0.57246038745857164</c:v>
                </c:pt>
                <c:pt idx="3">
                  <c:v>0.6385742821777004</c:v>
                </c:pt>
                <c:pt idx="4">
                  <c:v>0.63739842230117849</c:v>
                </c:pt>
                <c:pt idx="5">
                  <c:v>0.71177037300246893</c:v>
                </c:pt>
                <c:pt idx="6">
                  <c:v>0.72792422007986279</c:v>
                </c:pt>
                <c:pt idx="7">
                  <c:v>0.71088059480306887</c:v>
                </c:pt>
                <c:pt idx="8">
                  <c:v>0.60599106513789813</c:v>
                </c:pt>
                <c:pt idx="9">
                  <c:v>0.60949418427650937</c:v>
                </c:pt>
                <c:pt idx="10">
                  <c:v>0.64338291408782988</c:v>
                </c:pt>
                <c:pt idx="11">
                  <c:v>0.63128171623719564</c:v>
                </c:pt>
                <c:pt idx="12">
                  <c:v>0.59457571217105343</c:v>
                </c:pt>
                <c:pt idx="13">
                  <c:v>0.61887938205662896</c:v>
                </c:pt>
                <c:pt idx="14">
                  <c:v>0.63856413196055728</c:v>
                </c:pt>
                <c:pt idx="15">
                  <c:v>0.62909068322326189</c:v>
                </c:pt>
                <c:pt idx="16">
                  <c:v>0.64953834629676388</c:v>
                </c:pt>
                <c:pt idx="17">
                  <c:v>0.72975779927259421</c:v>
                </c:pt>
                <c:pt idx="18">
                  <c:v>0.77371196311970603</c:v>
                </c:pt>
                <c:pt idx="19">
                  <c:v>0.70793244387608179</c:v>
                </c:pt>
                <c:pt idx="20">
                  <c:v>0.57377515126723355</c:v>
                </c:pt>
                <c:pt idx="21">
                  <c:v>0.5479515409412028</c:v>
                </c:pt>
                <c:pt idx="22">
                  <c:v>0.54794825376149991</c:v>
                </c:pt>
                <c:pt idx="23">
                  <c:v>0.50117131885895172</c:v>
                </c:pt>
                <c:pt idx="24">
                  <c:v>0.54758154183965702</c:v>
                </c:pt>
                <c:pt idx="25">
                  <c:v>0.6040286934154161</c:v>
                </c:pt>
                <c:pt idx="26">
                  <c:v>0.63796664274828119</c:v>
                </c:pt>
                <c:pt idx="27">
                  <c:v>0.66010542363138636</c:v>
                </c:pt>
                <c:pt idx="28">
                  <c:v>0.7050430002627821</c:v>
                </c:pt>
                <c:pt idx="29">
                  <c:v>0.69575597378033716</c:v>
                </c:pt>
                <c:pt idx="30">
                  <c:v>0.73778427174510208</c:v>
                </c:pt>
                <c:pt idx="31">
                  <c:v>0.70746948896093331</c:v>
                </c:pt>
                <c:pt idx="32">
                  <c:v>0.61602721078540101</c:v>
                </c:pt>
                <c:pt idx="33">
                  <c:v>0.61714342336599648</c:v>
                </c:pt>
                <c:pt idx="34">
                  <c:v>0.61512222248494242</c:v>
                </c:pt>
                <c:pt idx="35">
                  <c:v>0.61104573143518959</c:v>
                </c:pt>
                <c:pt idx="36">
                  <c:v>0.56848325935243382</c:v>
                </c:pt>
                <c:pt idx="37">
                  <c:v>0.55245005550863191</c:v>
                </c:pt>
                <c:pt idx="38">
                  <c:v>0.57291013458137918</c:v>
                </c:pt>
                <c:pt idx="39">
                  <c:v>0.59234026026353681</c:v>
                </c:pt>
                <c:pt idx="40">
                  <c:v>0.66492297315646853</c:v>
                </c:pt>
                <c:pt idx="41">
                  <c:v>0.67687095499433558</c:v>
                </c:pt>
                <c:pt idx="42">
                  <c:v>0.69750486177903392</c:v>
                </c:pt>
                <c:pt idx="43">
                  <c:v>0.72380520636376555</c:v>
                </c:pt>
                <c:pt idx="44">
                  <c:v>0.59176371353478574</c:v>
                </c:pt>
                <c:pt idx="45">
                  <c:v>0.58509826371169216</c:v>
                </c:pt>
                <c:pt idx="46">
                  <c:v>0.61059025112915055</c:v>
                </c:pt>
                <c:pt idx="47">
                  <c:v>0.60052993325616644</c:v>
                </c:pt>
                <c:pt idx="48">
                  <c:v>0.63015259988912298</c:v>
                </c:pt>
                <c:pt idx="49">
                  <c:v>0.61466183592893253</c:v>
                </c:pt>
                <c:pt idx="50">
                  <c:v>0.5504630244397104</c:v>
                </c:pt>
                <c:pt idx="51">
                  <c:v>0.5588555800441789</c:v>
                </c:pt>
                <c:pt idx="52">
                  <c:v>0.6170230986732782</c:v>
                </c:pt>
                <c:pt idx="53">
                  <c:v>0.681833454575</c:v>
                </c:pt>
                <c:pt idx="54">
                  <c:v>0.74790046006713051</c:v>
                </c:pt>
                <c:pt idx="55">
                  <c:v>0.71933641975235874</c:v>
                </c:pt>
                <c:pt idx="56">
                  <c:v>0.57388397932462143</c:v>
                </c:pt>
                <c:pt idx="57">
                  <c:v>0.63285349211894937</c:v>
                </c:pt>
                <c:pt idx="58">
                  <c:v>0.606226856178949</c:v>
                </c:pt>
                <c:pt idx="59">
                  <c:v>0.58210173869021564</c:v>
                </c:pt>
                <c:pt idx="60">
                  <c:v>0.55481066142316571</c:v>
                </c:pt>
                <c:pt idx="61">
                  <c:v>0.52653151967707845</c:v>
                </c:pt>
                <c:pt idx="62">
                  <c:v>0.50394578116958744</c:v>
                </c:pt>
                <c:pt idx="63">
                  <c:v>0.54119128990274001</c:v>
                </c:pt>
                <c:pt idx="64">
                  <c:v>0.57618360693485171</c:v>
                </c:pt>
                <c:pt idx="65">
                  <c:v>0.68959708203947523</c:v>
                </c:pt>
                <c:pt idx="66">
                  <c:v>0.73582713211050121</c:v>
                </c:pt>
                <c:pt idx="67">
                  <c:v>0.71728766262025967</c:v>
                </c:pt>
                <c:pt idx="68">
                  <c:v>0.603677360791121</c:v>
                </c:pt>
                <c:pt idx="69">
                  <c:v>0.61202699393513593</c:v>
                </c:pt>
                <c:pt idx="70">
                  <c:v>0.58946357093744017</c:v>
                </c:pt>
                <c:pt idx="71">
                  <c:v>0.49080558221137527</c:v>
                </c:pt>
                <c:pt idx="72">
                  <c:v>0.50085760167731053</c:v>
                </c:pt>
                <c:pt idx="73">
                  <c:v>0.52051954556655811</c:v>
                </c:pt>
                <c:pt idx="74">
                  <c:v>0.50432483936498884</c:v>
                </c:pt>
                <c:pt idx="75">
                  <c:v>0.51681968565900194</c:v>
                </c:pt>
                <c:pt idx="76">
                  <c:v>0.54513850525451735</c:v>
                </c:pt>
                <c:pt idx="77">
                  <c:v>0.73130743615603888</c:v>
                </c:pt>
                <c:pt idx="78">
                  <c:v>0.76315614818010002</c:v>
                </c:pt>
                <c:pt idx="79">
                  <c:v>0.77304343442872936</c:v>
                </c:pt>
                <c:pt idx="80">
                  <c:v>0.63821497809871586</c:v>
                </c:pt>
                <c:pt idx="81">
                  <c:v>0.60011892251000387</c:v>
                </c:pt>
                <c:pt idx="82">
                  <c:v>0.5917202706851028</c:v>
                </c:pt>
                <c:pt idx="83">
                  <c:v>0.50402365662422088</c:v>
                </c:pt>
                <c:pt idx="84">
                  <c:v>0.50756618096390171</c:v>
                </c:pt>
                <c:pt idx="85">
                  <c:v>0.4955979096869646</c:v>
                </c:pt>
                <c:pt idx="86">
                  <c:v>0.517888681015931</c:v>
                </c:pt>
                <c:pt idx="87">
                  <c:v>0.55856771192214216</c:v>
                </c:pt>
                <c:pt idx="88">
                  <c:v>0.57279764688727663</c:v>
                </c:pt>
                <c:pt idx="89">
                  <c:v>0.69360669799122732</c:v>
                </c:pt>
                <c:pt idx="90">
                  <c:v>0.7200340603832539</c:v>
                </c:pt>
                <c:pt idx="91">
                  <c:v>0.64881633128657934</c:v>
                </c:pt>
                <c:pt idx="92">
                  <c:v>0.59602357637467074</c:v>
                </c:pt>
                <c:pt idx="93">
                  <c:v>0.60707903321410628</c:v>
                </c:pt>
                <c:pt idx="94">
                  <c:v>0.64155038370754969</c:v>
                </c:pt>
                <c:pt idx="95">
                  <c:v>0.59503795861519149</c:v>
                </c:pt>
                <c:pt idx="96">
                  <c:v>0.60949830126176086</c:v>
                </c:pt>
                <c:pt idx="97">
                  <c:v>0.5452295883090359</c:v>
                </c:pt>
                <c:pt idx="98">
                  <c:v>0.58078757337239795</c:v>
                </c:pt>
                <c:pt idx="99">
                  <c:v>0.58753892476697089</c:v>
                </c:pt>
                <c:pt idx="100">
                  <c:v>0.5456914178764749</c:v>
                </c:pt>
                <c:pt idx="101">
                  <c:v>0.63325862829884938</c:v>
                </c:pt>
                <c:pt idx="102">
                  <c:v>0.72082627718388603</c:v>
                </c:pt>
                <c:pt idx="103">
                  <c:v>0.62421468400406388</c:v>
                </c:pt>
                <c:pt idx="104">
                  <c:v>0.57196556174614066</c:v>
                </c:pt>
                <c:pt idx="105">
                  <c:v>0.57033785966374562</c:v>
                </c:pt>
                <c:pt idx="106">
                  <c:v>0.56630949379734197</c:v>
                </c:pt>
                <c:pt idx="107">
                  <c:v>0.59594433523124235</c:v>
                </c:pt>
                <c:pt idx="108">
                  <c:v>0.58014286221283784</c:v>
                </c:pt>
                <c:pt idx="109">
                  <c:v>0.53477152652258042</c:v>
                </c:pt>
                <c:pt idx="110">
                  <c:v>0.565559305718495</c:v>
                </c:pt>
                <c:pt idx="111">
                  <c:v>0.56924730065690166</c:v>
                </c:pt>
                <c:pt idx="112">
                  <c:v>0.54986145260809505</c:v>
                </c:pt>
                <c:pt idx="113">
                  <c:v>0.63592125244424347</c:v>
                </c:pt>
                <c:pt idx="114">
                  <c:v>0.63905665000090528</c:v>
                </c:pt>
                <c:pt idx="115">
                  <c:v>0.60402358840563863</c:v>
                </c:pt>
                <c:pt idx="116">
                  <c:v>0.57104516876708789</c:v>
                </c:pt>
                <c:pt idx="117">
                  <c:v>0.56976638650289313</c:v>
                </c:pt>
                <c:pt idx="118">
                  <c:v>0.56426101483892876</c:v>
                </c:pt>
                <c:pt idx="119">
                  <c:v>0.50735846393633488</c:v>
                </c:pt>
                <c:pt idx="120">
                  <c:v>0.46023874660886954</c:v>
                </c:pt>
                <c:pt idx="121">
                  <c:v>0.47249175955786854</c:v>
                </c:pt>
                <c:pt idx="122">
                  <c:v>0.51249364285150911</c:v>
                </c:pt>
                <c:pt idx="123">
                  <c:v>0.4992105842659218</c:v>
                </c:pt>
                <c:pt idx="124">
                  <c:v>0.50188159716526159</c:v>
                </c:pt>
                <c:pt idx="125">
                  <c:v>0.57458225907787208</c:v>
                </c:pt>
                <c:pt idx="126">
                  <c:v>0.68846675612986108</c:v>
                </c:pt>
                <c:pt idx="127">
                  <c:v>0.6180940390891031</c:v>
                </c:pt>
                <c:pt idx="128">
                  <c:v>0.5241939477254759</c:v>
                </c:pt>
                <c:pt idx="129">
                  <c:v>0.55339467615462723</c:v>
                </c:pt>
                <c:pt idx="130">
                  <c:v>0.54287766162494344</c:v>
                </c:pt>
                <c:pt idx="131">
                  <c:v>0.53347905828681685</c:v>
                </c:pt>
                <c:pt idx="132">
                  <c:v>0.55105619244392157</c:v>
                </c:pt>
                <c:pt idx="133">
                  <c:v>0.52168702321243732</c:v>
                </c:pt>
                <c:pt idx="134">
                  <c:v>0.53801701542069924</c:v>
                </c:pt>
                <c:pt idx="135">
                  <c:v>0.52436981025512253</c:v>
                </c:pt>
                <c:pt idx="136">
                  <c:v>0.51712047828781105</c:v>
                </c:pt>
                <c:pt idx="137">
                  <c:v>0.57540471325486187</c:v>
                </c:pt>
                <c:pt idx="138">
                  <c:v>0.62523703984682488</c:v>
                </c:pt>
                <c:pt idx="139">
                  <c:v>0.62622896359820801</c:v>
                </c:pt>
                <c:pt idx="140">
                  <c:v>0.54236452942419466</c:v>
                </c:pt>
                <c:pt idx="141">
                  <c:v>0.56103311731230243</c:v>
                </c:pt>
                <c:pt idx="142">
                  <c:v>0.52194728531503698</c:v>
                </c:pt>
                <c:pt idx="143">
                  <c:v>0.52392026597558317</c:v>
                </c:pt>
                <c:pt idx="144">
                  <c:v>0.55418121868185422</c:v>
                </c:pt>
                <c:pt idx="145">
                  <c:v>0.50176713146863539</c:v>
                </c:pt>
                <c:pt idx="146">
                  <c:v>0.48465161979116489</c:v>
                </c:pt>
                <c:pt idx="147">
                  <c:v>0.53215622923462147</c:v>
                </c:pt>
                <c:pt idx="148">
                  <c:v>0.53414063685330926</c:v>
                </c:pt>
                <c:pt idx="149">
                  <c:v>0.61717182869369303</c:v>
                </c:pt>
                <c:pt idx="150">
                  <c:v>0.60352065274291322</c:v>
                </c:pt>
                <c:pt idx="151">
                  <c:v>0.59740248025162457</c:v>
                </c:pt>
                <c:pt idx="152">
                  <c:v>0.53844578995763526</c:v>
                </c:pt>
                <c:pt idx="153">
                  <c:v>0.54586592297366221</c:v>
                </c:pt>
                <c:pt idx="154">
                  <c:v>0.51111932088660572</c:v>
                </c:pt>
                <c:pt idx="155">
                  <c:v>0.48937041499131029</c:v>
                </c:pt>
                <c:pt idx="156">
                  <c:v>0.49661885054603133</c:v>
                </c:pt>
                <c:pt idx="157">
                  <c:v>0.46034976335245603</c:v>
                </c:pt>
                <c:pt idx="158">
                  <c:v>0.42727382421666427</c:v>
                </c:pt>
                <c:pt idx="159">
                  <c:v>0.48327178797353704</c:v>
                </c:pt>
                <c:pt idx="160">
                  <c:v>0.52996866900349926</c:v>
                </c:pt>
                <c:pt idx="161">
                  <c:v>0.62717921656752473</c:v>
                </c:pt>
                <c:pt idx="162">
                  <c:v>0.64082975972472123</c:v>
                </c:pt>
                <c:pt idx="163">
                  <c:v>0.62488680742766978</c:v>
                </c:pt>
                <c:pt idx="164">
                  <c:v>0.55147480856660991</c:v>
                </c:pt>
                <c:pt idx="165">
                  <c:v>0.54763210533044882</c:v>
                </c:pt>
                <c:pt idx="166">
                  <c:v>0.51447985956903775</c:v>
                </c:pt>
                <c:pt idx="167">
                  <c:v>0.49849304916869547</c:v>
                </c:pt>
                <c:pt idx="168">
                  <c:v>0.45424002825223142</c:v>
                </c:pt>
                <c:pt idx="169">
                  <c:v>0.49209446517341393</c:v>
                </c:pt>
                <c:pt idx="170">
                  <c:v>0.50797960819485466</c:v>
                </c:pt>
                <c:pt idx="171">
                  <c:v>0.52453576837728144</c:v>
                </c:pt>
                <c:pt idx="172">
                  <c:v>0.55623538936533667</c:v>
                </c:pt>
                <c:pt idx="173">
                  <c:v>0.60993871917547704</c:v>
                </c:pt>
                <c:pt idx="174">
                  <c:v>0.71344778120639685</c:v>
                </c:pt>
                <c:pt idx="175">
                  <c:v>0.61952083498049215</c:v>
                </c:pt>
                <c:pt idx="176">
                  <c:v>0.51072848841994056</c:v>
                </c:pt>
                <c:pt idx="177">
                  <c:v>0.55379019917961503</c:v>
                </c:pt>
                <c:pt idx="178">
                  <c:v>0.52189825968859072</c:v>
                </c:pt>
                <c:pt idx="179">
                  <c:v>0.53846397212260444</c:v>
                </c:pt>
                <c:pt idx="180">
                  <c:v>0.50784156981970074</c:v>
                </c:pt>
                <c:pt idx="181">
                  <c:v>0.53803719455406895</c:v>
                </c:pt>
                <c:pt idx="182">
                  <c:v>0.50945075869771872</c:v>
                </c:pt>
                <c:pt idx="183">
                  <c:v>0.52008063158104612</c:v>
                </c:pt>
                <c:pt idx="184">
                  <c:v>0.56229036136785215</c:v>
                </c:pt>
                <c:pt idx="185">
                  <c:v>0.66677540680571634</c:v>
                </c:pt>
                <c:pt idx="186">
                  <c:v>0.70286669355273734</c:v>
                </c:pt>
                <c:pt idx="187">
                  <c:v>0.65403083086719027</c:v>
                </c:pt>
                <c:pt idx="188">
                  <c:v>0.55616505246147152</c:v>
                </c:pt>
                <c:pt idx="189">
                  <c:v>0.52686250736790119</c:v>
                </c:pt>
                <c:pt idx="190">
                  <c:v>0.49367724153908815</c:v>
                </c:pt>
                <c:pt idx="191">
                  <c:v>0.50985410468490888</c:v>
                </c:pt>
                <c:pt idx="192">
                  <c:v>0.47740757412144985</c:v>
                </c:pt>
                <c:pt idx="193">
                  <c:v>0.49164168778902495</c:v>
                </c:pt>
                <c:pt idx="194">
                  <c:v>0.48932944895672675</c:v>
                </c:pt>
                <c:pt idx="195">
                  <c:v>0.55050564343666319</c:v>
                </c:pt>
                <c:pt idx="196">
                  <c:v>0.55861545142666391</c:v>
                </c:pt>
                <c:pt idx="197">
                  <c:v>0.62285767060611963</c:v>
                </c:pt>
                <c:pt idx="198">
                  <c:v>0.69814461969009745</c:v>
                </c:pt>
                <c:pt idx="199">
                  <c:v>0.68882812008148264</c:v>
                </c:pt>
                <c:pt idx="200">
                  <c:v>0.52420939528598576</c:v>
                </c:pt>
                <c:pt idx="201">
                  <c:v>0.53466344168121682</c:v>
                </c:pt>
                <c:pt idx="202">
                  <c:v>0.50957722797564875</c:v>
                </c:pt>
                <c:pt idx="203">
                  <c:v>0.51074449144085954</c:v>
                </c:pt>
                <c:pt idx="204">
                  <c:v>0.50729124972690476</c:v>
                </c:pt>
                <c:pt idx="205">
                  <c:v>0.5341549861515118</c:v>
                </c:pt>
                <c:pt idx="206">
                  <c:v>0.56323567991836077</c:v>
                </c:pt>
                <c:pt idx="207">
                  <c:v>0.5455324447720612</c:v>
                </c:pt>
                <c:pt idx="208">
                  <c:v>0.54822524371043946</c:v>
                </c:pt>
                <c:pt idx="209">
                  <c:v>0.59359724261563573</c:v>
                </c:pt>
                <c:pt idx="210">
                  <c:v>0.67340521255665853</c:v>
                </c:pt>
                <c:pt idx="211">
                  <c:v>0.64298993483258915</c:v>
                </c:pt>
                <c:pt idx="212">
                  <c:v>0.5218855695461575</c:v>
                </c:pt>
                <c:pt idx="213">
                  <c:v>0.49853462353934552</c:v>
                </c:pt>
                <c:pt idx="214">
                  <c:v>0.48892322877488875</c:v>
                </c:pt>
                <c:pt idx="215">
                  <c:v>0.4921148609090259</c:v>
                </c:pt>
                <c:pt idx="216">
                  <c:v>0.56604752585098639</c:v>
                </c:pt>
                <c:pt idx="217">
                  <c:v>0.52803972588663783</c:v>
                </c:pt>
                <c:pt idx="218">
                  <c:v>0.52864954585138446</c:v>
                </c:pt>
                <c:pt idx="219">
                  <c:v>0.59162354143873197</c:v>
                </c:pt>
                <c:pt idx="220">
                  <c:v>0.53722520576811805</c:v>
                </c:pt>
                <c:pt idx="221">
                  <c:v>0.63918617805512656</c:v>
                </c:pt>
                <c:pt idx="222">
                  <c:v>0.72952852202086949</c:v>
                </c:pt>
                <c:pt idx="223">
                  <c:v>0.62609784088947529</c:v>
                </c:pt>
                <c:pt idx="224">
                  <c:v>0.47848243124154999</c:v>
                </c:pt>
                <c:pt idx="225">
                  <c:v>0.51208580347161381</c:v>
                </c:pt>
                <c:pt idx="226">
                  <c:v>0.53172704322152131</c:v>
                </c:pt>
                <c:pt idx="227">
                  <c:v>0.52949026597493998</c:v>
                </c:pt>
                <c:pt idx="228">
                  <c:v>0.6052187166333749</c:v>
                </c:pt>
                <c:pt idx="229">
                  <c:v>0.54074251492463565</c:v>
                </c:pt>
                <c:pt idx="230">
                  <c:v>0.59696571574240653</c:v>
                </c:pt>
                <c:pt idx="231">
                  <c:v>0.55695273089778452</c:v>
                </c:pt>
                <c:pt idx="232">
                  <c:v>0.57327288058886994</c:v>
                </c:pt>
                <c:pt idx="233">
                  <c:v>0.59797659996294794</c:v>
                </c:pt>
                <c:pt idx="234">
                  <c:v>0.70255850944351161</c:v>
                </c:pt>
                <c:pt idx="235">
                  <c:v>0.6483831102585752</c:v>
                </c:pt>
                <c:pt idx="236">
                  <c:v>0.51175701491993475</c:v>
                </c:pt>
                <c:pt idx="237">
                  <c:v>0.60319430665973128</c:v>
                </c:pt>
                <c:pt idx="238">
                  <c:v>0.57924841521872283</c:v>
                </c:pt>
                <c:pt idx="239">
                  <c:v>0.57556086635644421</c:v>
                </c:pt>
                <c:pt idx="240">
                  <c:v>0.57491254214320087</c:v>
                </c:pt>
                <c:pt idx="241">
                  <c:v>0.56950706333403001</c:v>
                </c:pt>
                <c:pt idx="242">
                  <c:v>0.486102314170892</c:v>
                </c:pt>
                <c:pt idx="243">
                  <c:v>0.39094152276267929</c:v>
                </c:pt>
                <c:pt idx="244">
                  <c:v>0.45300001358104353</c:v>
                </c:pt>
                <c:pt idx="245">
                  <c:v>0.58908393368231271</c:v>
                </c:pt>
                <c:pt idx="246">
                  <c:v>0.6401978354123774</c:v>
                </c:pt>
                <c:pt idx="247">
                  <c:v>0.54823553284174653</c:v>
                </c:pt>
                <c:pt idx="248">
                  <c:v>0.5314152488740832</c:v>
                </c:pt>
                <c:pt idx="249">
                  <c:v>0.47705487026172866</c:v>
                </c:pt>
                <c:pt idx="250">
                  <c:v>0.48500980962319673</c:v>
                </c:pt>
                <c:pt idx="251">
                  <c:v>0.48640083860664762</c:v>
                </c:pt>
                <c:pt idx="252">
                  <c:v>0.57013961034175309</c:v>
                </c:pt>
                <c:pt idx="253">
                  <c:v>0.54340841010431351</c:v>
                </c:pt>
                <c:pt idx="254">
                  <c:v>0.51636895872962041</c:v>
                </c:pt>
              </c:numCache>
            </c:numRef>
          </c:val>
          <c:smooth val="0"/>
          <c:extLst>
            <c:ext xmlns:c16="http://schemas.microsoft.com/office/drawing/2014/chart" uri="{C3380CC4-5D6E-409C-BE32-E72D297353CC}">
              <c16:uniqueId val="{00000001-6583-48C9-8AA1-844714F95547}"/>
            </c:ext>
          </c:extLst>
        </c:ser>
        <c:ser>
          <c:idx val="1"/>
          <c:order val="1"/>
          <c:tx>
            <c:strRef>
              <c:f>LFPRs!$GU$2</c:f>
              <c:strCache>
                <c:ptCount val="1"/>
                <c:pt idx="0">
                  <c:v>25-44</c:v>
                </c:pt>
              </c:strCache>
            </c:strRef>
          </c:tx>
          <c:spPr>
            <a:ln w="19050" cap="rnd">
              <a:solidFill>
                <a:schemeClr val="tx2">
                  <a:lumMod val="60000"/>
                  <a:lumOff val="40000"/>
                </a:schemeClr>
              </a:solidFill>
              <a:round/>
            </a:ln>
            <a:effectLst/>
          </c:spPr>
          <c:marker>
            <c:symbol val="none"/>
          </c:marker>
          <c:cat>
            <c:numRef>
              <c:f>LFPRs!$GS$3:$GS$257</c:f>
              <c:numCache>
                <c:formatCode>[$-409]mmm\-yy;@</c:formatCode>
                <c:ptCount val="255"/>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39264</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pt idx="164">
                  <c:v>41518</c:v>
                </c:pt>
                <c:pt idx="165">
                  <c:v>41548</c:v>
                </c:pt>
                <c:pt idx="166">
                  <c:v>41579</c:v>
                </c:pt>
                <c:pt idx="167">
                  <c:v>41609</c:v>
                </c:pt>
                <c:pt idx="168">
                  <c:v>41640</c:v>
                </c:pt>
                <c:pt idx="169">
                  <c:v>41671</c:v>
                </c:pt>
                <c:pt idx="170">
                  <c:v>41699</c:v>
                </c:pt>
                <c:pt idx="171">
                  <c:v>41730</c:v>
                </c:pt>
                <c:pt idx="172">
                  <c:v>41760</c:v>
                </c:pt>
                <c:pt idx="173">
                  <c:v>41791</c:v>
                </c:pt>
                <c:pt idx="174">
                  <c:v>41821</c:v>
                </c:pt>
                <c:pt idx="175">
                  <c:v>41852</c:v>
                </c:pt>
                <c:pt idx="176">
                  <c:v>41883</c:v>
                </c:pt>
                <c:pt idx="177">
                  <c:v>41913</c:v>
                </c:pt>
                <c:pt idx="178">
                  <c:v>41944</c:v>
                </c:pt>
                <c:pt idx="179">
                  <c:v>41974</c:v>
                </c:pt>
                <c:pt idx="180">
                  <c:v>42005</c:v>
                </c:pt>
                <c:pt idx="181">
                  <c:v>42036</c:v>
                </c:pt>
                <c:pt idx="182">
                  <c:v>42064</c:v>
                </c:pt>
                <c:pt idx="183">
                  <c:v>42095</c:v>
                </c:pt>
                <c:pt idx="184">
                  <c:v>42125</c:v>
                </c:pt>
                <c:pt idx="185">
                  <c:v>42156</c:v>
                </c:pt>
                <c:pt idx="186">
                  <c:v>42186</c:v>
                </c:pt>
                <c:pt idx="187">
                  <c:v>42217</c:v>
                </c:pt>
                <c:pt idx="188">
                  <c:v>42248</c:v>
                </c:pt>
                <c:pt idx="189">
                  <c:v>42278</c:v>
                </c:pt>
                <c:pt idx="190">
                  <c:v>42309</c:v>
                </c:pt>
                <c:pt idx="191">
                  <c:v>42339</c:v>
                </c:pt>
                <c:pt idx="192">
                  <c:v>42370</c:v>
                </c:pt>
                <c:pt idx="193">
                  <c:v>42401</c:v>
                </c:pt>
                <c:pt idx="194">
                  <c:v>42430</c:v>
                </c:pt>
                <c:pt idx="195">
                  <c:v>42461</c:v>
                </c:pt>
                <c:pt idx="196">
                  <c:v>42491</c:v>
                </c:pt>
                <c:pt idx="197">
                  <c:v>42522</c:v>
                </c:pt>
                <c:pt idx="198">
                  <c:v>42552</c:v>
                </c:pt>
                <c:pt idx="199">
                  <c:v>42583</c:v>
                </c:pt>
                <c:pt idx="200">
                  <c:v>42614</c:v>
                </c:pt>
                <c:pt idx="201">
                  <c:v>42644</c:v>
                </c:pt>
                <c:pt idx="202">
                  <c:v>42675</c:v>
                </c:pt>
                <c:pt idx="203">
                  <c:v>42705</c:v>
                </c:pt>
                <c:pt idx="204">
                  <c:v>42736</c:v>
                </c:pt>
                <c:pt idx="205">
                  <c:v>42767</c:v>
                </c:pt>
                <c:pt idx="206">
                  <c:v>42795</c:v>
                </c:pt>
                <c:pt idx="207">
                  <c:v>42826</c:v>
                </c:pt>
                <c:pt idx="208">
                  <c:v>42856</c:v>
                </c:pt>
                <c:pt idx="209">
                  <c:v>42887</c:v>
                </c:pt>
                <c:pt idx="210">
                  <c:v>42917</c:v>
                </c:pt>
                <c:pt idx="211">
                  <c:v>42948</c:v>
                </c:pt>
                <c:pt idx="212">
                  <c:v>42979</c:v>
                </c:pt>
                <c:pt idx="213">
                  <c:v>43009</c:v>
                </c:pt>
                <c:pt idx="214">
                  <c:v>43040</c:v>
                </c:pt>
                <c:pt idx="215">
                  <c:v>43070</c:v>
                </c:pt>
                <c:pt idx="216">
                  <c:v>43101</c:v>
                </c:pt>
                <c:pt idx="217">
                  <c:v>43132</c:v>
                </c:pt>
                <c:pt idx="218">
                  <c:v>43160</c:v>
                </c:pt>
                <c:pt idx="219">
                  <c:v>43191</c:v>
                </c:pt>
                <c:pt idx="220">
                  <c:v>43221</c:v>
                </c:pt>
                <c:pt idx="221">
                  <c:v>43252</c:v>
                </c:pt>
                <c:pt idx="222">
                  <c:v>43282</c:v>
                </c:pt>
                <c:pt idx="223">
                  <c:v>43313</c:v>
                </c:pt>
                <c:pt idx="224">
                  <c:v>43344</c:v>
                </c:pt>
                <c:pt idx="225">
                  <c:v>43374</c:v>
                </c:pt>
                <c:pt idx="226">
                  <c:v>43405</c:v>
                </c:pt>
                <c:pt idx="227">
                  <c:v>43435</c:v>
                </c:pt>
                <c:pt idx="228">
                  <c:v>43466</c:v>
                </c:pt>
                <c:pt idx="229">
                  <c:v>43497</c:v>
                </c:pt>
                <c:pt idx="230">
                  <c:v>43525</c:v>
                </c:pt>
                <c:pt idx="231">
                  <c:v>43556</c:v>
                </c:pt>
                <c:pt idx="232">
                  <c:v>43586</c:v>
                </c:pt>
                <c:pt idx="233">
                  <c:v>43617</c:v>
                </c:pt>
                <c:pt idx="234">
                  <c:v>43647</c:v>
                </c:pt>
                <c:pt idx="235">
                  <c:v>43678</c:v>
                </c:pt>
                <c:pt idx="236">
                  <c:v>43709</c:v>
                </c:pt>
                <c:pt idx="237">
                  <c:v>43739</c:v>
                </c:pt>
                <c:pt idx="238">
                  <c:v>43770</c:v>
                </c:pt>
                <c:pt idx="239">
                  <c:v>43800</c:v>
                </c:pt>
                <c:pt idx="240">
                  <c:v>43831</c:v>
                </c:pt>
                <c:pt idx="241">
                  <c:v>43862</c:v>
                </c:pt>
                <c:pt idx="242">
                  <c:v>43891</c:v>
                </c:pt>
                <c:pt idx="243">
                  <c:v>43922</c:v>
                </c:pt>
                <c:pt idx="244">
                  <c:v>43952</c:v>
                </c:pt>
                <c:pt idx="245">
                  <c:v>43983</c:v>
                </c:pt>
                <c:pt idx="246">
                  <c:v>44013</c:v>
                </c:pt>
                <c:pt idx="247">
                  <c:v>44044</c:v>
                </c:pt>
                <c:pt idx="248">
                  <c:v>44075</c:v>
                </c:pt>
                <c:pt idx="249">
                  <c:v>44105</c:v>
                </c:pt>
                <c:pt idx="250">
                  <c:v>44136</c:v>
                </c:pt>
                <c:pt idx="251">
                  <c:v>44166</c:v>
                </c:pt>
                <c:pt idx="252">
                  <c:v>44197</c:v>
                </c:pt>
                <c:pt idx="253">
                  <c:v>44228</c:v>
                </c:pt>
                <c:pt idx="254">
                  <c:v>44256</c:v>
                </c:pt>
              </c:numCache>
            </c:numRef>
          </c:cat>
          <c:val>
            <c:numRef>
              <c:f>LFPRs!$GU$3:$GU$257</c:f>
              <c:numCache>
                <c:formatCode>0.0%</c:formatCode>
                <c:ptCount val="255"/>
                <c:pt idx="0">
                  <c:v>0.85999044975154537</c:v>
                </c:pt>
                <c:pt idx="1">
                  <c:v>0.85960292631547874</c:v>
                </c:pt>
                <c:pt idx="2">
                  <c:v>0.8581105419528221</c:v>
                </c:pt>
                <c:pt idx="3">
                  <c:v>0.86370712754256684</c:v>
                </c:pt>
                <c:pt idx="4">
                  <c:v>0.87302856928109152</c:v>
                </c:pt>
                <c:pt idx="5">
                  <c:v>0.85787979330417263</c:v>
                </c:pt>
                <c:pt idx="6">
                  <c:v>0.85632550251162942</c:v>
                </c:pt>
                <c:pt idx="7">
                  <c:v>0.85451157568258007</c:v>
                </c:pt>
                <c:pt idx="8">
                  <c:v>0.82998384065809205</c:v>
                </c:pt>
                <c:pt idx="9">
                  <c:v>0.85430962802659682</c:v>
                </c:pt>
                <c:pt idx="10">
                  <c:v>0.85630277396421572</c:v>
                </c:pt>
                <c:pt idx="11">
                  <c:v>0.85863071253012879</c:v>
                </c:pt>
                <c:pt idx="12">
                  <c:v>0.87137717397690206</c:v>
                </c:pt>
                <c:pt idx="13">
                  <c:v>0.86832015716349276</c:v>
                </c:pt>
                <c:pt idx="14">
                  <c:v>0.85466760065316583</c:v>
                </c:pt>
                <c:pt idx="15">
                  <c:v>0.85449782776240624</c:v>
                </c:pt>
                <c:pt idx="16">
                  <c:v>0.82895913836822444</c:v>
                </c:pt>
                <c:pt idx="17">
                  <c:v>0.821934438984666</c:v>
                </c:pt>
                <c:pt idx="18">
                  <c:v>0.84045851378348613</c:v>
                </c:pt>
                <c:pt idx="19">
                  <c:v>0.8479889759106739</c:v>
                </c:pt>
                <c:pt idx="20">
                  <c:v>0.85262921169171657</c:v>
                </c:pt>
                <c:pt idx="21">
                  <c:v>0.85939514393379057</c:v>
                </c:pt>
                <c:pt idx="22">
                  <c:v>0.86737257940085077</c:v>
                </c:pt>
                <c:pt idx="23">
                  <c:v>0.87381202242075418</c:v>
                </c:pt>
                <c:pt idx="24">
                  <c:v>0.87799680672258451</c:v>
                </c:pt>
                <c:pt idx="25">
                  <c:v>0.8860696687409626</c:v>
                </c:pt>
                <c:pt idx="26">
                  <c:v>0.85622749252425179</c:v>
                </c:pt>
                <c:pt idx="27">
                  <c:v>0.86362960114567766</c:v>
                </c:pt>
                <c:pt idx="28">
                  <c:v>0.87025019289121242</c:v>
                </c:pt>
                <c:pt idx="29">
                  <c:v>0.84522800666481923</c:v>
                </c:pt>
                <c:pt idx="30">
                  <c:v>0.84897052747679869</c:v>
                </c:pt>
                <c:pt idx="31">
                  <c:v>0.8504082597509508</c:v>
                </c:pt>
                <c:pt idx="32">
                  <c:v>0.85157922256039531</c:v>
                </c:pt>
                <c:pt idx="33">
                  <c:v>0.86596190637608705</c:v>
                </c:pt>
                <c:pt idx="34">
                  <c:v>0.87412030118590711</c:v>
                </c:pt>
                <c:pt idx="35">
                  <c:v>0.86553529235105298</c:v>
                </c:pt>
                <c:pt idx="36">
                  <c:v>0.87147134300762008</c:v>
                </c:pt>
                <c:pt idx="37">
                  <c:v>0.87329543222619288</c:v>
                </c:pt>
                <c:pt idx="38">
                  <c:v>0.83669153311982303</c:v>
                </c:pt>
                <c:pt idx="39">
                  <c:v>0.86021368122597186</c:v>
                </c:pt>
                <c:pt idx="40">
                  <c:v>0.85320720695400387</c:v>
                </c:pt>
                <c:pt idx="41">
                  <c:v>0.8498058466185181</c:v>
                </c:pt>
                <c:pt idx="42">
                  <c:v>0.85995226677121617</c:v>
                </c:pt>
                <c:pt idx="43">
                  <c:v>0.85115673498125288</c:v>
                </c:pt>
                <c:pt idx="44">
                  <c:v>0.86392609111799568</c:v>
                </c:pt>
                <c:pt idx="45">
                  <c:v>0.86690019780271743</c:v>
                </c:pt>
                <c:pt idx="46">
                  <c:v>0.85930414053300808</c:v>
                </c:pt>
                <c:pt idx="47">
                  <c:v>0.85925326305274541</c:v>
                </c:pt>
                <c:pt idx="48">
                  <c:v>0.86706517678888428</c:v>
                </c:pt>
                <c:pt idx="49">
                  <c:v>0.85898993695716397</c:v>
                </c:pt>
                <c:pt idx="50">
                  <c:v>0.86181621846713585</c:v>
                </c:pt>
                <c:pt idx="51">
                  <c:v>0.849691466054601</c:v>
                </c:pt>
                <c:pt idx="52">
                  <c:v>0.86606898065701132</c:v>
                </c:pt>
                <c:pt idx="53">
                  <c:v>0.86047962891230478</c:v>
                </c:pt>
                <c:pt idx="54">
                  <c:v>0.84085641336885208</c:v>
                </c:pt>
                <c:pt idx="55">
                  <c:v>0.85515212939061092</c:v>
                </c:pt>
                <c:pt idx="56">
                  <c:v>0.84601366201582462</c:v>
                </c:pt>
                <c:pt idx="57">
                  <c:v>0.83723661648086689</c:v>
                </c:pt>
                <c:pt idx="58">
                  <c:v>0.81012251875799379</c:v>
                </c:pt>
                <c:pt idx="59">
                  <c:v>0.82283605585417818</c:v>
                </c:pt>
                <c:pt idx="60">
                  <c:v>0.82599027792662771</c:v>
                </c:pt>
                <c:pt idx="61">
                  <c:v>0.82470164235166488</c:v>
                </c:pt>
                <c:pt idx="62">
                  <c:v>0.84027725838810963</c:v>
                </c:pt>
                <c:pt idx="63">
                  <c:v>0.82130006131667954</c:v>
                </c:pt>
                <c:pt idx="64">
                  <c:v>0.82684085633906679</c:v>
                </c:pt>
                <c:pt idx="65">
                  <c:v>0.83065419276641761</c:v>
                </c:pt>
                <c:pt idx="66">
                  <c:v>0.83163907069078813</c:v>
                </c:pt>
                <c:pt idx="67">
                  <c:v>0.82637943785054335</c:v>
                </c:pt>
                <c:pt idx="68">
                  <c:v>0.82974759454059255</c:v>
                </c:pt>
                <c:pt idx="69">
                  <c:v>0.8217019085939874</c:v>
                </c:pt>
                <c:pt idx="70">
                  <c:v>0.82606896724281142</c:v>
                </c:pt>
                <c:pt idx="71">
                  <c:v>0.82827632133643647</c:v>
                </c:pt>
                <c:pt idx="72">
                  <c:v>0.82238019273174146</c:v>
                </c:pt>
                <c:pt idx="73">
                  <c:v>0.82481851441480569</c:v>
                </c:pt>
                <c:pt idx="74">
                  <c:v>0.83122028582696861</c:v>
                </c:pt>
                <c:pt idx="75">
                  <c:v>0.80378347174415543</c:v>
                </c:pt>
                <c:pt idx="76">
                  <c:v>0.82585715954526351</c:v>
                </c:pt>
                <c:pt idx="77">
                  <c:v>0.83866574113186121</c:v>
                </c:pt>
                <c:pt idx="78">
                  <c:v>0.82963457984139299</c:v>
                </c:pt>
                <c:pt idx="79">
                  <c:v>0.84250487860767065</c:v>
                </c:pt>
                <c:pt idx="80">
                  <c:v>0.84704287627582497</c:v>
                </c:pt>
                <c:pt idx="81">
                  <c:v>0.84239968112649177</c:v>
                </c:pt>
                <c:pt idx="82">
                  <c:v>0.8467239812509233</c:v>
                </c:pt>
                <c:pt idx="83">
                  <c:v>0.83692546409004909</c:v>
                </c:pt>
                <c:pt idx="84">
                  <c:v>0.85612483691233521</c:v>
                </c:pt>
                <c:pt idx="85">
                  <c:v>0.84043080151249017</c:v>
                </c:pt>
                <c:pt idx="86">
                  <c:v>0.80627313926988253</c:v>
                </c:pt>
                <c:pt idx="87">
                  <c:v>0.81702842292764055</c:v>
                </c:pt>
                <c:pt idx="88">
                  <c:v>0.83868213734875197</c:v>
                </c:pt>
                <c:pt idx="89">
                  <c:v>0.84903827957757338</c:v>
                </c:pt>
                <c:pt idx="90">
                  <c:v>0.83111369698779347</c:v>
                </c:pt>
                <c:pt idx="91">
                  <c:v>0.82675344828499453</c:v>
                </c:pt>
                <c:pt idx="92">
                  <c:v>0.82602924067902694</c:v>
                </c:pt>
                <c:pt idx="93">
                  <c:v>0.81831312595740369</c:v>
                </c:pt>
                <c:pt idx="94">
                  <c:v>0.82763089167792092</c:v>
                </c:pt>
                <c:pt idx="95">
                  <c:v>0.814829687179492</c:v>
                </c:pt>
                <c:pt idx="96">
                  <c:v>0.83342930540788662</c:v>
                </c:pt>
                <c:pt idx="97">
                  <c:v>0.8273337742550424</c:v>
                </c:pt>
                <c:pt idx="98">
                  <c:v>0.83125089780920247</c:v>
                </c:pt>
                <c:pt idx="99">
                  <c:v>0.82863411642646345</c:v>
                </c:pt>
                <c:pt idx="100">
                  <c:v>0.83619123082598013</c:v>
                </c:pt>
                <c:pt idx="101">
                  <c:v>0.85136151648784741</c:v>
                </c:pt>
                <c:pt idx="102">
                  <c:v>0.84710408219626543</c:v>
                </c:pt>
                <c:pt idx="103">
                  <c:v>0.84982056905851588</c:v>
                </c:pt>
                <c:pt idx="104">
                  <c:v>0.84342528640801007</c:v>
                </c:pt>
                <c:pt idx="105">
                  <c:v>0.8435197638497367</c:v>
                </c:pt>
                <c:pt idx="106">
                  <c:v>0.85309781670234186</c:v>
                </c:pt>
                <c:pt idx="107">
                  <c:v>0.85376336981668854</c:v>
                </c:pt>
                <c:pt idx="108">
                  <c:v>0.85773400217998896</c:v>
                </c:pt>
                <c:pt idx="109">
                  <c:v>0.82969078901036819</c:v>
                </c:pt>
                <c:pt idx="110">
                  <c:v>0.83066791951333063</c:v>
                </c:pt>
                <c:pt idx="111">
                  <c:v>0.85495181595078851</c:v>
                </c:pt>
                <c:pt idx="112">
                  <c:v>0.83657322403512269</c:v>
                </c:pt>
                <c:pt idx="113">
                  <c:v>0.84923005872469237</c:v>
                </c:pt>
                <c:pt idx="114">
                  <c:v>0.86001599305736176</c:v>
                </c:pt>
                <c:pt idx="115">
                  <c:v>0.87116343148480579</c:v>
                </c:pt>
                <c:pt idx="116">
                  <c:v>0.8574740903402982</c:v>
                </c:pt>
                <c:pt idx="117">
                  <c:v>0.85713927678206503</c:v>
                </c:pt>
                <c:pt idx="118">
                  <c:v>0.86249000081096705</c:v>
                </c:pt>
                <c:pt idx="119">
                  <c:v>0.85906099612097075</c:v>
                </c:pt>
                <c:pt idx="120">
                  <c:v>0.86802876060922773</c:v>
                </c:pt>
                <c:pt idx="121">
                  <c:v>0.86061526476516959</c:v>
                </c:pt>
                <c:pt idx="122">
                  <c:v>0.84421122115189073</c:v>
                </c:pt>
                <c:pt idx="123">
                  <c:v>0.85474589638621223</c:v>
                </c:pt>
                <c:pt idx="124">
                  <c:v>0.85163859835086964</c:v>
                </c:pt>
                <c:pt idx="125">
                  <c:v>0.84941916604514522</c:v>
                </c:pt>
                <c:pt idx="126">
                  <c:v>0.83859568512337479</c:v>
                </c:pt>
                <c:pt idx="127">
                  <c:v>0.8221831464585061</c:v>
                </c:pt>
                <c:pt idx="128">
                  <c:v>0.84069163630617738</c:v>
                </c:pt>
                <c:pt idx="129">
                  <c:v>0.84136859551109344</c:v>
                </c:pt>
                <c:pt idx="130">
                  <c:v>0.84632185405411609</c:v>
                </c:pt>
                <c:pt idx="131">
                  <c:v>0.85179528403357974</c:v>
                </c:pt>
                <c:pt idx="132">
                  <c:v>0.84624284180542153</c:v>
                </c:pt>
                <c:pt idx="133">
                  <c:v>0.84718947388908394</c:v>
                </c:pt>
                <c:pt idx="134">
                  <c:v>0.85653825843103282</c:v>
                </c:pt>
                <c:pt idx="135">
                  <c:v>0.83807943161668608</c:v>
                </c:pt>
                <c:pt idx="136">
                  <c:v>0.83674887341819859</c:v>
                </c:pt>
                <c:pt idx="137">
                  <c:v>0.85105117427797849</c:v>
                </c:pt>
                <c:pt idx="138">
                  <c:v>0.8188665923205406</c:v>
                </c:pt>
                <c:pt idx="139">
                  <c:v>0.84604007726068275</c:v>
                </c:pt>
                <c:pt idx="140">
                  <c:v>0.85111409551703721</c:v>
                </c:pt>
                <c:pt idx="141">
                  <c:v>0.8482807571849581</c:v>
                </c:pt>
                <c:pt idx="142">
                  <c:v>0.86346100392317449</c:v>
                </c:pt>
                <c:pt idx="143">
                  <c:v>0.83412524913216435</c:v>
                </c:pt>
                <c:pt idx="144">
                  <c:v>0.83446889447975792</c:v>
                </c:pt>
                <c:pt idx="145">
                  <c:v>0.83947260451978456</c:v>
                </c:pt>
                <c:pt idx="146">
                  <c:v>0.83834299123829514</c:v>
                </c:pt>
                <c:pt idx="147">
                  <c:v>0.84556282323954224</c:v>
                </c:pt>
                <c:pt idx="148">
                  <c:v>0.84715337965475512</c:v>
                </c:pt>
                <c:pt idx="149">
                  <c:v>0.84130640179247262</c:v>
                </c:pt>
                <c:pt idx="150">
                  <c:v>0.83633771742376117</c:v>
                </c:pt>
                <c:pt idx="151">
                  <c:v>0.86545802041610065</c:v>
                </c:pt>
                <c:pt idx="152">
                  <c:v>0.89303616517544782</c:v>
                </c:pt>
                <c:pt idx="153">
                  <c:v>0.87714122227469782</c:v>
                </c:pt>
                <c:pt idx="154">
                  <c:v>0.86045196943922564</c:v>
                </c:pt>
                <c:pt idx="155">
                  <c:v>0.822608963021766</c:v>
                </c:pt>
                <c:pt idx="156">
                  <c:v>0.8115823379704592</c:v>
                </c:pt>
                <c:pt idx="157">
                  <c:v>0.82377005260930669</c:v>
                </c:pt>
                <c:pt idx="158">
                  <c:v>0.83619440917480281</c:v>
                </c:pt>
                <c:pt idx="159">
                  <c:v>0.83286099958327786</c:v>
                </c:pt>
                <c:pt idx="160">
                  <c:v>0.84491342300381722</c:v>
                </c:pt>
                <c:pt idx="161">
                  <c:v>0.83305894441624839</c:v>
                </c:pt>
                <c:pt idx="162">
                  <c:v>0.83127220425826787</c:v>
                </c:pt>
                <c:pt idx="163">
                  <c:v>0.84258794692125216</c:v>
                </c:pt>
                <c:pt idx="164">
                  <c:v>0.87750964949812271</c:v>
                </c:pt>
                <c:pt idx="165">
                  <c:v>0.83836779124324512</c:v>
                </c:pt>
                <c:pt idx="166">
                  <c:v>0.83800105367073963</c:v>
                </c:pt>
                <c:pt idx="167">
                  <c:v>0.8428008912431123</c:v>
                </c:pt>
                <c:pt idx="168">
                  <c:v>0.82201452083697157</c:v>
                </c:pt>
                <c:pt idx="169">
                  <c:v>0.82802680909834958</c:v>
                </c:pt>
                <c:pt idx="170">
                  <c:v>0.84923384892019016</c:v>
                </c:pt>
                <c:pt idx="171">
                  <c:v>0.82966095205623047</c:v>
                </c:pt>
                <c:pt idx="172">
                  <c:v>0.8391993888335878</c:v>
                </c:pt>
                <c:pt idx="173">
                  <c:v>0.85474789716395416</c:v>
                </c:pt>
                <c:pt idx="174">
                  <c:v>0.85487821847190915</c:v>
                </c:pt>
                <c:pt idx="175">
                  <c:v>0.86654909557348392</c:v>
                </c:pt>
                <c:pt idx="176">
                  <c:v>0.88708052136294868</c:v>
                </c:pt>
                <c:pt idx="177">
                  <c:v>0.84323934356849373</c:v>
                </c:pt>
                <c:pt idx="178">
                  <c:v>0.86334707734360672</c:v>
                </c:pt>
                <c:pt idx="179">
                  <c:v>0.82551952741295831</c:v>
                </c:pt>
                <c:pt idx="180">
                  <c:v>0.83628584501909597</c:v>
                </c:pt>
                <c:pt idx="181">
                  <c:v>0.85327435775539295</c:v>
                </c:pt>
                <c:pt idx="182">
                  <c:v>0.84589071374922742</c:v>
                </c:pt>
                <c:pt idx="183">
                  <c:v>0.84670554322396296</c:v>
                </c:pt>
                <c:pt idx="184">
                  <c:v>0.86354462827038492</c:v>
                </c:pt>
                <c:pt idx="185">
                  <c:v>0.85684111096523508</c:v>
                </c:pt>
                <c:pt idx="186">
                  <c:v>0.85656866210557259</c:v>
                </c:pt>
                <c:pt idx="187">
                  <c:v>0.84577541172032933</c:v>
                </c:pt>
                <c:pt idx="188">
                  <c:v>0.83243919282751433</c:v>
                </c:pt>
                <c:pt idx="189">
                  <c:v>0.84260650903611589</c:v>
                </c:pt>
                <c:pt idx="190">
                  <c:v>0.82834723047011127</c:v>
                </c:pt>
                <c:pt idx="191">
                  <c:v>0.82707518851072626</c:v>
                </c:pt>
                <c:pt idx="192">
                  <c:v>0.81884390206437241</c:v>
                </c:pt>
                <c:pt idx="193">
                  <c:v>0.819186212376385</c:v>
                </c:pt>
                <c:pt idx="194">
                  <c:v>0.83227172330816612</c:v>
                </c:pt>
                <c:pt idx="195">
                  <c:v>0.85170348009101959</c:v>
                </c:pt>
                <c:pt idx="196">
                  <c:v>0.85355199212600907</c:v>
                </c:pt>
                <c:pt idx="197">
                  <c:v>0.85983148709293555</c:v>
                </c:pt>
                <c:pt idx="198">
                  <c:v>0.86398461761750212</c:v>
                </c:pt>
                <c:pt idx="199">
                  <c:v>0.83448991972593101</c:v>
                </c:pt>
                <c:pt idx="200">
                  <c:v>0.83188160497174746</c:v>
                </c:pt>
                <c:pt idx="201">
                  <c:v>0.82315722310396955</c:v>
                </c:pt>
                <c:pt idx="202">
                  <c:v>0.81499229862330869</c:v>
                </c:pt>
                <c:pt idx="203">
                  <c:v>0.83790755519717441</c:v>
                </c:pt>
                <c:pt idx="204">
                  <c:v>0.84998507054911909</c:v>
                </c:pt>
                <c:pt idx="205">
                  <c:v>0.8244218391058612</c:v>
                </c:pt>
                <c:pt idx="206">
                  <c:v>0.84621242594672708</c:v>
                </c:pt>
                <c:pt idx="207">
                  <c:v>0.84848641783940426</c:v>
                </c:pt>
                <c:pt idx="208">
                  <c:v>0.84903694547841457</c:v>
                </c:pt>
                <c:pt idx="209">
                  <c:v>0.85562102824331698</c:v>
                </c:pt>
                <c:pt idx="210">
                  <c:v>0.85276195181093362</c:v>
                </c:pt>
                <c:pt idx="211">
                  <c:v>0.84106553633565173</c:v>
                </c:pt>
                <c:pt idx="212">
                  <c:v>0.83650819648736008</c:v>
                </c:pt>
                <c:pt idx="213">
                  <c:v>0.83899975215705003</c:v>
                </c:pt>
                <c:pt idx="214">
                  <c:v>0.85230565331473007</c:v>
                </c:pt>
                <c:pt idx="215">
                  <c:v>0.85493002339445623</c:v>
                </c:pt>
                <c:pt idx="216">
                  <c:v>0.85689304814462663</c:v>
                </c:pt>
                <c:pt idx="217">
                  <c:v>0.8601060582186778</c:v>
                </c:pt>
                <c:pt idx="218">
                  <c:v>0.85208254182388243</c:v>
                </c:pt>
                <c:pt idx="219">
                  <c:v>0.83598069386530771</c:v>
                </c:pt>
                <c:pt idx="220">
                  <c:v>0.85134725871566408</c:v>
                </c:pt>
                <c:pt idx="221">
                  <c:v>0.8568163160890292</c:v>
                </c:pt>
                <c:pt idx="222">
                  <c:v>0.85766917023099154</c:v>
                </c:pt>
                <c:pt idx="223">
                  <c:v>0.86921641103217528</c:v>
                </c:pt>
                <c:pt idx="224">
                  <c:v>0.87903725439507352</c:v>
                </c:pt>
                <c:pt idx="225">
                  <c:v>0.88159335548394746</c:v>
                </c:pt>
                <c:pt idx="226">
                  <c:v>0.85385242120998595</c:v>
                </c:pt>
                <c:pt idx="227">
                  <c:v>0.85905489929026613</c:v>
                </c:pt>
                <c:pt idx="228">
                  <c:v>0.85221676664179657</c:v>
                </c:pt>
                <c:pt idx="229">
                  <c:v>0.84961458209793728</c:v>
                </c:pt>
                <c:pt idx="230">
                  <c:v>0.85031393368554886</c:v>
                </c:pt>
                <c:pt idx="231">
                  <c:v>0.83798560561621205</c:v>
                </c:pt>
                <c:pt idx="232">
                  <c:v>0.83846889520268864</c:v>
                </c:pt>
                <c:pt idx="233">
                  <c:v>0.84557086004066606</c:v>
                </c:pt>
                <c:pt idx="234">
                  <c:v>0.81494489388254499</c:v>
                </c:pt>
                <c:pt idx="235">
                  <c:v>0.86416934497762743</c:v>
                </c:pt>
                <c:pt idx="236">
                  <c:v>0.8553305232831544</c:v>
                </c:pt>
                <c:pt idx="237">
                  <c:v>0.85365023971790577</c:v>
                </c:pt>
                <c:pt idx="238">
                  <c:v>0.8540590784281793</c:v>
                </c:pt>
                <c:pt idx="239">
                  <c:v>0.87949164656061796</c:v>
                </c:pt>
                <c:pt idx="240">
                  <c:v>0.87758424526280843</c:v>
                </c:pt>
                <c:pt idx="241">
                  <c:v>0.85909174529157828</c:v>
                </c:pt>
                <c:pt idx="242">
                  <c:v>0.84616516065048575</c:v>
                </c:pt>
                <c:pt idx="243">
                  <c:v>0.78194976300240659</c:v>
                </c:pt>
                <c:pt idx="244">
                  <c:v>0.812791687394397</c:v>
                </c:pt>
                <c:pt idx="245">
                  <c:v>0.82199018822673653</c:v>
                </c:pt>
                <c:pt idx="246">
                  <c:v>0.82362976961090406</c:v>
                </c:pt>
                <c:pt idx="247">
                  <c:v>0.84859632290006137</c:v>
                </c:pt>
                <c:pt idx="248">
                  <c:v>0.85805122008703838</c:v>
                </c:pt>
                <c:pt idx="249">
                  <c:v>0.85716881371381437</c:v>
                </c:pt>
                <c:pt idx="250">
                  <c:v>0.84558745452378492</c:v>
                </c:pt>
                <c:pt idx="251">
                  <c:v>0.85464024691176699</c:v>
                </c:pt>
                <c:pt idx="252">
                  <c:v>0.83748180311737086</c:v>
                </c:pt>
                <c:pt idx="253">
                  <c:v>0.85470441999793889</c:v>
                </c:pt>
                <c:pt idx="254">
                  <c:v>0.85674203443635388</c:v>
                </c:pt>
              </c:numCache>
            </c:numRef>
          </c:val>
          <c:smooth val="0"/>
          <c:extLst>
            <c:ext xmlns:c16="http://schemas.microsoft.com/office/drawing/2014/chart" uri="{C3380CC4-5D6E-409C-BE32-E72D297353CC}">
              <c16:uniqueId val="{00000002-6583-48C9-8AA1-844714F95547}"/>
            </c:ext>
          </c:extLst>
        </c:ser>
        <c:ser>
          <c:idx val="2"/>
          <c:order val="2"/>
          <c:tx>
            <c:strRef>
              <c:f>LFPRs!$GV$2</c:f>
              <c:strCache>
                <c:ptCount val="1"/>
                <c:pt idx="0">
                  <c:v>45-64</c:v>
                </c:pt>
              </c:strCache>
            </c:strRef>
          </c:tx>
          <c:spPr>
            <a:ln w="19050" cap="rnd">
              <a:solidFill>
                <a:srgbClr val="92D050"/>
              </a:solidFill>
              <a:round/>
            </a:ln>
            <a:effectLst/>
          </c:spPr>
          <c:marker>
            <c:symbol val="none"/>
          </c:marker>
          <c:cat>
            <c:numRef>
              <c:f>LFPRs!$GS$3:$GS$257</c:f>
              <c:numCache>
                <c:formatCode>[$-409]mmm\-yy;@</c:formatCode>
                <c:ptCount val="255"/>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39264</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pt idx="164">
                  <c:v>41518</c:v>
                </c:pt>
                <c:pt idx="165">
                  <c:v>41548</c:v>
                </c:pt>
                <c:pt idx="166">
                  <c:v>41579</c:v>
                </c:pt>
                <c:pt idx="167">
                  <c:v>41609</c:v>
                </c:pt>
                <c:pt idx="168">
                  <c:v>41640</c:v>
                </c:pt>
                <c:pt idx="169">
                  <c:v>41671</c:v>
                </c:pt>
                <c:pt idx="170">
                  <c:v>41699</c:v>
                </c:pt>
                <c:pt idx="171">
                  <c:v>41730</c:v>
                </c:pt>
                <c:pt idx="172">
                  <c:v>41760</c:v>
                </c:pt>
                <c:pt idx="173">
                  <c:v>41791</c:v>
                </c:pt>
                <c:pt idx="174">
                  <c:v>41821</c:v>
                </c:pt>
                <c:pt idx="175">
                  <c:v>41852</c:v>
                </c:pt>
                <c:pt idx="176">
                  <c:v>41883</c:v>
                </c:pt>
                <c:pt idx="177">
                  <c:v>41913</c:v>
                </c:pt>
                <c:pt idx="178">
                  <c:v>41944</c:v>
                </c:pt>
                <c:pt idx="179">
                  <c:v>41974</c:v>
                </c:pt>
                <c:pt idx="180">
                  <c:v>42005</c:v>
                </c:pt>
                <c:pt idx="181">
                  <c:v>42036</c:v>
                </c:pt>
                <c:pt idx="182">
                  <c:v>42064</c:v>
                </c:pt>
                <c:pt idx="183">
                  <c:v>42095</c:v>
                </c:pt>
                <c:pt idx="184">
                  <c:v>42125</c:v>
                </c:pt>
                <c:pt idx="185">
                  <c:v>42156</c:v>
                </c:pt>
                <c:pt idx="186">
                  <c:v>42186</c:v>
                </c:pt>
                <c:pt idx="187">
                  <c:v>42217</c:v>
                </c:pt>
                <c:pt idx="188">
                  <c:v>42248</c:v>
                </c:pt>
                <c:pt idx="189">
                  <c:v>42278</c:v>
                </c:pt>
                <c:pt idx="190">
                  <c:v>42309</c:v>
                </c:pt>
                <c:pt idx="191">
                  <c:v>42339</c:v>
                </c:pt>
                <c:pt idx="192">
                  <c:v>42370</c:v>
                </c:pt>
                <c:pt idx="193">
                  <c:v>42401</c:v>
                </c:pt>
                <c:pt idx="194">
                  <c:v>42430</c:v>
                </c:pt>
                <c:pt idx="195">
                  <c:v>42461</c:v>
                </c:pt>
                <c:pt idx="196">
                  <c:v>42491</c:v>
                </c:pt>
                <c:pt idx="197">
                  <c:v>42522</c:v>
                </c:pt>
                <c:pt idx="198">
                  <c:v>42552</c:v>
                </c:pt>
                <c:pt idx="199">
                  <c:v>42583</c:v>
                </c:pt>
                <c:pt idx="200">
                  <c:v>42614</c:v>
                </c:pt>
                <c:pt idx="201">
                  <c:v>42644</c:v>
                </c:pt>
                <c:pt idx="202">
                  <c:v>42675</c:v>
                </c:pt>
                <c:pt idx="203">
                  <c:v>42705</c:v>
                </c:pt>
                <c:pt idx="204">
                  <c:v>42736</c:v>
                </c:pt>
                <c:pt idx="205">
                  <c:v>42767</c:v>
                </c:pt>
                <c:pt idx="206">
                  <c:v>42795</c:v>
                </c:pt>
                <c:pt idx="207">
                  <c:v>42826</c:v>
                </c:pt>
                <c:pt idx="208">
                  <c:v>42856</c:v>
                </c:pt>
                <c:pt idx="209">
                  <c:v>42887</c:v>
                </c:pt>
                <c:pt idx="210">
                  <c:v>42917</c:v>
                </c:pt>
                <c:pt idx="211">
                  <c:v>42948</c:v>
                </c:pt>
                <c:pt idx="212">
                  <c:v>42979</c:v>
                </c:pt>
                <c:pt idx="213">
                  <c:v>43009</c:v>
                </c:pt>
                <c:pt idx="214">
                  <c:v>43040</c:v>
                </c:pt>
                <c:pt idx="215">
                  <c:v>43070</c:v>
                </c:pt>
                <c:pt idx="216">
                  <c:v>43101</c:v>
                </c:pt>
                <c:pt idx="217">
                  <c:v>43132</c:v>
                </c:pt>
                <c:pt idx="218">
                  <c:v>43160</c:v>
                </c:pt>
                <c:pt idx="219">
                  <c:v>43191</c:v>
                </c:pt>
                <c:pt idx="220">
                  <c:v>43221</c:v>
                </c:pt>
                <c:pt idx="221">
                  <c:v>43252</c:v>
                </c:pt>
                <c:pt idx="222">
                  <c:v>43282</c:v>
                </c:pt>
                <c:pt idx="223">
                  <c:v>43313</c:v>
                </c:pt>
                <c:pt idx="224">
                  <c:v>43344</c:v>
                </c:pt>
                <c:pt idx="225">
                  <c:v>43374</c:v>
                </c:pt>
                <c:pt idx="226">
                  <c:v>43405</c:v>
                </c:pt>
                <c:pt idx="227">
                  <c:v>43435</c:v>
                </c:pt>
                <c:pt idx="228">
                  <c:v>43466</c:v>
                </c:pt>
                <c:pt idx="229">
                  <c:v>43497</c:v>
                </c:pt>
                <c:pt idx="230">
                  <c:v>43525</c:v>
                </c:pt>
                <c:pt idx="231">
                  <c:v>43556</c:v>
                </c:pt>
                <c:pt idx="232">
                  <c:v>43586</c:v>
                </c:pt>
                <c:pt idx="233">
                  <c:v>43617</c:v>
                </c:pt>
                <c:pt idx="234">
                  <c:v>43647</c:v>
                </c:pt>
                <c:pt idx="235">
                  <c:v>43678</c:v>
                </c:pt>
                <c:pt idx="236">
                  <c:v>43709</c:v>
                </c:pt>
                <c:pt idx="237">
                  <c:v>43739</c:v>
                </c:pt>
                <c:pt idx="238">
                  <c:v>43770</c:v>
                </c:pt>
                <c:pt idx="239">
                  <c:v>43800</c:v>
                </c:pt>
                <c:pt idx="240">
                  <c:v>43831</c:v>
                </c:pt>
                <c:pt idx="241">
                  <c:v>43862</c:v>
                </c:pt>
                <c:pt idx="242">
                  <c:v>43891</c:v>
                </c:pt>
                <c:pt idx="243">
                  <c:v>43922</c:v>
                </c:pt>
                <c:pt idx="244">
                  <c:v>43952</c:v>
                </c:pt>
                <c:pt idx="245">
                  <c:v>43983</c:v>
                </c:pt>
                <c:pt idx="246">
                  <c:v>44013</c:v>
                </c:pt>
                <c:pt idx="247">
                  <c:v>44044</c:v>
                </c:pt>
                <c:pt idx="248">
                  <c:v>44075</c:v>
                </c:pt>
                <c:pt idx="249">
                  <c:v>44105</c:v>
                </c:pt>
                <c:pt idx="250">
                  <c:v>44136</c:v>
                </c:pt>
                <c:pt idx="251">
                  <c:v>44166</c:v>
                </c:pt>
                <c:pt idx="252">
                  <c:v>44197</c:v>
                </c:pt>
                <c:pt idx="253">
                  <c:v>44228</c:v>
                </c:pt>
                <c:pt idx="254">
                  <c:v>44256</c:v>
                </c:pt>
              </c:numCache>
            </c:numRef>
          </c:cat>
          <c:val>
            <c:numRef>
              <c:f>LFPRs!$GV$3:$GV$257</c:f>
              <c:numCache>
                <c:formatCode>0.0%</c:formatCode>
                <c:ptCount val="255"/>
                <c:pt idx="0">
                  <c:v>0.78064614678321975</c:v>
                </c:pt>
                <c:pt idx="1">
                  <c:v>0.78435584672407443</c:v>
                </c:pt>
                <c:pt idx="2">
                  <c:v>0.79450720467226821</c:v>
                </c:pt>
                <c:pt idx="3">
                  <c:v>0.79065027431445944</c:v>
                </c:pt>
                <c:pt idx="4">
                  <c:v>0.77621075711479648</c:v>
                </c:pt>
                <c:pt idx="5">
                  <c:v>0.78038290322655601</c:v>
                </c:pt>
                <c:pt idx="6">
                  <c:v>0.75402743371656955</c:v>
                </c:pt>
                <c:pt idx="7">
                  <c:v>0.7484063773249795</c:v>
                </c:pt>
                <c:pt idx="8">
                  <c:v>0.7529198902827372</c:v>
                </c:pt>
                <c:pt idx="9">
                  <c:v>0.76430450415564655</c:v>
                </c:pt>
                <c:pt idx="10">
                  <c:v>0.77315140239511715</c:v>
                </c:pt>
                <c:pt idx="11">
                  <c:v>0.76236007510097736</c:v>
                </c:pt>
                <c:pt idx="12">
                  <c:v>0.74389011279808925</c:v>
                </c:pt>
                <c:pt idx="13">
                  <c:v>0.77227116823911657</c:v>
                </c:pt>
                <c:pt idx="14">
                  <c:v>0.78090032221852324</c:v>
                </c:pt>
                <c:pt idx="15">
                  <c:v>0.79241278985619668</c:v>
                </c:pt>
                <c:pt idx="16">
                  <c:v>0.80606662420633812</c:v>
                </c:pt>
                <c:pt idx="17">
                  <c:v>0.79435520821152994</c:v>
                </c:pt>
                <c:pt idx="18">
                  <c:v>0.76780732907040783</c:v>
                </c:pt>
                <c:pt idx="19">
                  <c:v>0.77408108346680049</c:v>
                </c:pt>
                <c:pt idx="20">
                  <c:v>0.8039500641105769</c:v>
                </c:pt>
                <c:pt idx="21">
                  <c:v>0.80120021174884959</c:v>
                </c:pt>
                <c:pt idx="22">
                  <c:v>0.80304732104029175</c:v>
                </c:pt>
                <c:pt idx="23">
                  <c:v>0.80940081475758929</c:v>
                </c:pt>
                <c:pt idx="24">
                  <c:v>0.80041402977645015</c:v>
                </c:pt>
                <c:pt idx="25">
                  <c:v>0.80583150585019325</c:v>
                </c:pt>
                <c:pt idx="26">
                  <c:v>0.82546355013352368</c:v>
                </c:pt>
                <c:pt idx="27">
                  <c:v>0.81816291739841418</c:v>
                </c:pt>
                <c:pt idx="28">
                  <c:v>0.80776733117409416</c:v>
                </c:pt>
                <c:pt idx="29">
                  <c:v>0.80752394020048723</c:v>
                </c:pt>
                <c:pt idx="30">
                  <c:v>0.77901041961855089</c:v>
                </c:pt>
                <c:pt idx="31">
                  <c:v>0.75702259637610514</c:v>
                </c:pt>
                <c:pt idx="32">
                  <c:v>0.77369108835900002</c:v>
                </c:pt>
                <c:pt idx="33">
                  <c:v>0.7927862189421867</c:v>
                </c:pt>
                <c:pt idx="34">
                  <c:v>0.79611122664364942</c:v>
                </c:pt>
                <c:pt idx="35">
                  <c:v>0.78571798535551252</c:v>
                </c:pt>
                <c:pt idx="36">
                  <c:v>0.78177213800486034</c:v>
                </c:pt>
                <c:pt idx="37">
                  <c:v>0.77059060194791118</c:v>
                </c:pt>
                <c:pt idx="38">
                  <c:v>0.77664452538200768</c:v>
                </c:pt>
                <c:pt idx="39">
                  <c:v>0.78597638033776784</c:v>
                </c:pt>
                <c:pt idx="40">
                  <c:v>0.77520979817289504</c:v>
                </c:pt>
                <c:pt idx="41">
                  <c:v>0.78715490461542603</c:v>
                </c:pt>
                <c:pt idx="42">
                  <c:v>0.78204747545639075</c:v>
                </c:pt>
                <c:pt idx="43">
                  <c:v>0.77640778914645014</c:v>
                </c:pt>
                <c:pt idx="44">
                  <c:v>0.77176620813205199</c:v>
                </c:pt>
                <c:pt idx="45">
                  <c:v>0.79074547812218399</c:v>
                </c:pt>
                <c:pt idx="46">
                  <c:v>0.79016379344543997</c:v>
                </c:pt>
                <c:pt idx="47">
                  <c:v>0.78185838289202703</c:v>
                </c:pt>
                <c:pt idx="48">
                  <c:v>0.79895702402550706</c:v>
                </c:pt>
                <c:pt idx="49">
                  <c:v>0.79510440583085407</c:v>
                </c:pt>
                <c:pt idx="50">
                  <c:v>0.78901210180287951</c:v>
                </c:pt>
                <c:pt idx="51">
                  <c:v>0.7728037290609906</c:v>
                </c:pt>
                <c:pt idx="52">
                  <c:v>0.76172191727699368</c:v>
                </c:pt>
                <c:pt idx="53">
                  <c:v>0.7866331668509754</c:v>
                </c:pt>
                <c:pt idx="54">
                  <c:v>0.79180776227239391</c:v>
                </c:pt>
                <c:pt idx="55">
                  <c:v>0.76888755503527628</c:v>
                </c:pt>
                <c:pt idx="56">
                  <c:v>0.80076145490989548</c:v>
                </c:pt>
                <c:pt idx="57">
                  <c:v>0.7731901598965385</c:v>
                </c:pt>
                <c:pt idx="58">
                  <c:v>0.77495958238342666</c:v>
                </c:pt>
                <c:pt idx="59">
                  <c:v>0.75911270684996812</c:v>
                </c:pt>
                <c:pt idx="60">
                  <c:v>0.73547178781664369</c:v>
                </c:pt>
                <c:pt idx="61">
                  <c:v>0.75656770654142358</c:v>
                </c:pt>
                <c:pt idx="62">
                  <c:v>0.75252249676388905</c:v>
                </c:pt>
                <c:pt idx="63">
                  <c:v>0.76445271442572116</c:v>
                </c:pt>
                <c:pt idx="64">
                  <c:v>0.76510700242111662</c:v>
                </c:pt>
                <c:pt idx="65">
                  <c:v>0.77821011170773868</c:v>
                </c:pt>
                <c:pt idx="66">
                  <c:v>0.77754933170869156</c:v>
                </c:pt>
                <c:pt idx="67">
                  <c:v>0.77204089587080771</c:v>
                </c:pt>
                <c:pt idx="68">
                  <c:v>0.81307215579988823</c:v>
                </c:pt>
                <c:pt idx="69">
                  <c:v>0.7722459523682691</c:v>
                </c:pt>
                <c:pt idx="70">
                  <c:v>0.76318073171776457</c:v>
                </c:pt>
                <c:pt idx="71">
                  <c:v>0.77149898562531505</c:v>
                </c:pt>
                <c:pt idx="72">
                  <c:v>0.73798871714556713</c:v>
                </c:pt>
                <c:pt idx="73">
                  <c:v>0.74845363272978072</c:v>
                </c:pt>
                <c:pt idx="74">
                  <c:v>0.74600130975571077</c:v>
                </c:pt>
                <c:pt idx="75">
                  <c:v>0.74995740321716031</c:v>
                </c:pt>
                <c:pt idx="76">
                  <c:v>0.77617196803254374</c:v>
                </c:pt>
                <c:pt idx="77">
                  <c:v>0.78256005310081955</c:v>
                </c:pt>
                <c:pt idx="78">
                  <c:v>0.78937763316189413</c:v>
                </c:pt>
                <c:pt idx="79">
                  <c:v>0.78668239362298953</c:v>
                </c:pt>
                <c:pt idx="80">
                  <c:v>0.77705774442495334</c:v>
                </c:pt>
                <c:pt idx="81">
                  <c:v>0.74062518552670942</c:v>
                </c:pt>
                <c:pt idx="82">
                  <c:v>0.7385032324459283</c:v>
                </c:pt>
                <c:pt idx="83">
                  <c:v>0.75060417163723026</c:v>
                </c:pt>
                <c:pt idx="84">
                  <c:v>0.76575523566037096</c:v>
                </c:pt>
                <c:pt idx="85">
                  <c:v>0.77354060715383843</c:v>
                </c:pt>
                <c:pt idx="86">
                  <c:v>0.79418635815592997</c:v>
                </c:pt>
                <c:pt idx="87">
                  <c:v>0.80059283285809135</c:v>
                </c:pt>
                <c:pt idx="88">
                  <c:v>0.81750002631646379</c:v>
                </c:pt>
                <c:pt idx="89">
                  <c:v>0.80597270073869343</c:v>
                </c:pt>
                <c:pt idx="90">
                  <c:v>0.8032687683455273</c:v>
                </c:pt>
                <c:pt idx="91">
                  <c:v>0.80051587062816476</c:v>
                </c:pt>
                <c:pt idx="92">
                  <c:v>0.78872571633661837</c:v>
                </c:pt>
                <c:pt idx="93">
                  <c:v>0.77034174353553153</c:v>
                </c:pt>
                <c:pt idx="94">
                  <c:v>0.75868859186775017</c:v>
                </c:pt>
                <c:pt idx="95">
                  <c:v>0.7383492695683127</c:v>
                </c:pt>
                <c:pt idx="96">
                  <c:v>0.75777530131814141</c:v>
                </c:pt>
                <c:pt idx="97">
                  <c:v>0.74428922901124805</c:v>
                </c:pt>
                <c:pt idx="98">
                  <c:v>0.75818099940533457</c:v>
                </c:pt>
                <c:pt idx="99">
                  <c:v>0.77569314400650091</c:v>
                </c:pt>
                <c:pt idx="100">
                  <c:v>0.77134227912101627</c:v>
                </c:pt>
                <c:pt idx="101">
                  <c:v>0.78802287703793494</c:v>
                </c:pt>
                <c:pt idx="102">
                  <c:v>0.78755771766251892</c:v>
                </c:pt>
                <c:pt idx="103">
                  <c:v>0.80089096569551477</c:v>
                </c:pt>
                <c:pt idx="104">
                  <c:v>0.79011832253014735</c:v>
                </c:pt>
                <c:pt idx="105">
                  <c:v>0.8061071135394603</c:v>
                </c:pt>
                <c:pt idx="106">
                  <c:v>0.78540362130634445</c:v>
                </c:pt>
                <c:pt idx="107">
                  <c:v>0.77045995049007843</c:v>
                </c:pt>
                <c:pt idx="108">
                  <c:v>0.78129561231127942</c:v>
                </c:pt>
                <c:pt idx="109">
                  <c:v>0.77400336810668724</c:v>
                </c:pt>
                <c:pt idx="110">
                  <c:v>0.76843073479389257</c:v>
                </c:pt>
                <c:pt idx="111">
                  <c:v>0.76246648421800756</c:v>
                </c:pt>
                <c:pt idx="112">
                  <c:v>0.74888012035899076</c:v>
                </c:pt>
                <c:pt idx="113">
                  <c:v>0.75932442895598773</c:v>
                </c:pt>
                <c:pt idx="114">
                  <c:v>0.76621095229697156</c:v>
                </c:pt>
                <c:pt idx="115">
                  <c:v>0.78405346353069372</c:v>
                </c:pt>
                <c:pt idx="116">
                  <c:v>0.78944169151810717</c:v>
                </c:pt>
                <c:pt idx="117">
                  <c:v>0.79912541573371909</c:v>
                </c:pt>
                <c:pt idx="118">
                  <c:v>0.79854950491236865</c:v>
                </c:pt>
                <c:pt idx="119">
                  <c:v>0.79661902804450901</c:v>
                </c:pt>
                <c:pt idx="120">
                  <c:v>0.78727531439050091</c:v>
                </c:pt>
                <c:pt idx="121">
                  <c:v>0.78648837895540202</c:v>
                </c:pt>
                <c:pt idx="122">
                  <c:v>0.80756406771696165</c:v>
                </c:pt>
                <c:pt idx="123">
                  <c:v>0.78926176054478148</c:v>
                </c:pt>
                <c:pt idx="124">
                  <c:v>0.7665547508306183</c:v>
                </c:pt>
                <c:pt idx="125">
                  <c:v>0.78277382941650142</c:v>
                </c:pt>
                <c:pt idx="126">
                  <c:v>0.77739801069217274</c:v>
                </c:pt>
                <c:pt idx="127">
                  <c:v>0.77591757004191608</c:v>
                </c:pt>
                <c:pt idx="128">
                  <c:v>0.79199660472620437</c:v>
                </c:pt>
                <c:pt idx="129">
                  <c:v>0.79655586212555174</c:v>
                </c:pt>
                <c:pt idx="130">
                  <c:v>0.81648789074458672</c:v>
                </c:pt>
                <c:pt idx="131">
                  <c:v>0.82139535761527871</c:v>
                </c:pt>
                <c:pt idx="132">
                  <c:v>0.81266940580902503</c:v>
                </c:pt>
                <c:pt idx="133">
                  <c:v>0.78588856464682211</c:v>
                </c:pt>
                <c:pt idx="134">
                  <c:v>0.77163465448537349</c:v>
                </c:pt>
                <c:pt idx="135">
                  <c:v>0.75896002607946189</c:v>
                </c:pt>
                <c:pt idx="136">
                  <c:v>0.76445561748242052</c:v>
                </c:pt>
                <c:pt idx="137">
                  <c:v>0.78463892302471516</c:v>
                </c:pt>
                <c:pt idx="138">
                  <c:v>0.76383030169998833</c:v>
                </c:pt>
                <c:pt idx="139">
                  <c:v>0.77780880101745165</c:v>
                </c:pt>
                <c:pt idx="140">
                  <c:v>0.79524687887385037</c:v>
                </c:pt>
                <c:pt idx="141">
                  <c:v>0.79809423714183592</c:v>
                </c:pt>
                <c:pt idx="142">
                  <c:v>0.78591402821687384</c:v>
                </c:pt>
                <c:pt idx="143">
                  <c:v>0.79493716140923742</c:v>
                </c:pt>
                <c:pt idx="144">
                  <c:v>0.7867645747648353</c:v>
                </c:pt>
                <c:pt idx="145">
                  <c:v>0.75445183983926123</c:v>
                </c:pt>
                <c:pt idx="146">
                  <c:v>0.76942991376402248</c:v>
                </c:pt>
                <c:pt idx="147">
                  <c:v>0.75747217082562257</c:v>
                </c:pt>
                <c:pt idx="148">
                  <c:v>0.77494395558203333</c:v>
                </c:pt>
                <c:pt idx="149">
                  <c:v>0.76912363111579518</c:v>
                </c:pt>
                <c:pt idx="150">
                  <c:v>0.74802850700279733</c:v>
                </c:pt>
                <c:pt idx="151">
                  <c:v>0.76292231360188056</c:v>
                </c:pt>
                <c:pt idx="152">
                  <c:v>0.77283323074581711</c:v>
                </c:pt>
                <c:pt idx="153">
                  <c:v>0.78587038163260214</c:v>
                </c:pt>
                <c:pt idx="154">
                  <c:v>0.7769359853367277</c:v>
                </c:pt>
                <c:pt idx="155">
                  <c:v>0.80730694271248393</c:v>
                </c:pt>
                <c:pt idx="156">
                  <c:v>0.78765774595953486</c:v>
                </c:pt>
                <c:pt idx="157">
                  <c:v>0.77236820413962137</c:v>
                </c:pt>
                <c:pt idx="158">
                  <c:v>0.80425988143496896</c:v>
                </c:pt>
                <c:pt idx="159">
                  <c:v>0.76894420191757529</c:v>
                </c:pt>
                <c:pt idx="160">
                  <c:v>0.76858117648962265</c:v>
                </c:pt>
                <c:pt idx="161">
                  <c:v>0.7453016244730658</c:v>
                </c:pt>
                <c:pt idx="162">
                  <c:v>0.75960687069038424</c:v>
                </c:pt>
                <c:pt idx="163">
                  <c:v>0.73272755345951934</c:v>
                </c:pt>
                <c:pt idx="164">
                  <c:v>0.7497066178453593</c:v>
                </c:pt>
                <c:pt idx="165">
                  <c:v>0.77707193463865565</c:v>
                </c:pt>
                <c:pt idx="166">
                  <c:v>0.75332382133245079</c:v>
                </c:pt>
                <c:pt idx="167">
                  <c:v>0.77784063412934534</c:v>
                </c:pt>
                <c:pt idx="168">
                  <c:v>0.76871378470624263</c:v>
                </c:pt>
                <c:pt idx="169">
                  <c:v>0.78592496739071915</c:v>
                </c:pt>
                <c:pt idx="170">
                  <c:v>0.77883207719246561</c:v>
                </c:pt>
                <c:pt idx="171">
                  <c:v>0.74469421699413274</c:v>
                </c:pt>
                <c:pt idx="172">
                  <c:v>0.76777856767102659</c:v>
                </c:pt>
                <c:pt idx="173">
                  <c:v>0.74554427550104729</c:v>
                </c:pt>
                <c:pt idx="174">
                  <c:v>0.76633456871050332</c:v>
                </c:pt>
                <c:pt idx="175">
                  <c:v>0.77972580014401627</c:v>
                </c:pt>
                <c:pt idx="176">
                  <c:v>0.77335928846706248</c:v>
                </c:pt>
                <c:pt idx="177">
                  <c:v>0.77004714388050788</c:v>
                </c:pt>
                <c:pt idx="178">
                  <c:v>0.76984250251576858</c:v>
                </c:pt>
                <c:pt idx="179">
                  <c:v>0.76904960378040899</c:v>
                </c:pt>
                <c:pt idx="180">
                  <c:v>0.73276836164553116</c:v>
                </c:pt>
                <c:pt idx="181">
                  <c:v>0.74975683949023131</c:v>
                </c:pt>
                <c:pt idx="182">
                  <c:v>0.74776954859078193</c:v>
                </c:pt>
                <c:pt idx="183">
                  <c:v>0.74661570550725531</c:v>
                </c:pt>
                <c:pt idx="184">
                  <c:v>0.76834083343317905</c:v>
                </c:pt>
                <c:pt idx="185">
                  <c:v>0.76155731300218266</c:v>
                </c:pt>
                <c:pt idx="186">
                  <c:v>0.73732814621636233</c:v>
                </c:pt>
                <c:pt idx="187">
                  <c:v>0.74978010537472617</c:v>
                </c:pt>
                <c:pt idx="188">
                  <c:v>0.73673180015622308</c:v>
                </c:pt>
                <c:pt idx="189">
                  <c:v>0.78597451638955595</c:v>
                </c:pt>
                <c:pt idx="190">
                  <c:v>0.78090385552846553</c:v>
                </c:pt>
                <c:pt idx="191">
                  <c:v>0.77397720424380456</c:v>
                </c:pt>
                <c:pt idx="192">
                  <c:v>0.76784778812954935</c:v>
                </c:pt>
                <c:pt idx="193">
                  <c:v>0.74977903782642852</c:v>
                </c:pt>
                <c:pt idx="194">
                  <c:v>0.75844348472953238</c:v>
                </c:pt>
                <c:pt idx="195">
                  <c:v>0.767596484905539</c:v>
                </c:pt>
                <c:pt idx="196">
                  <c:v>0.75852598607871069</c:v>
                </c:pt>
                <c:pt idx="197">
                  <c:v>0.76850084368267479</c:v>
                </c:pt>
                <c:pt idx="198">
                  <c:v>0.7657971125335773</c:v>
                </c:pt>
                <c:pt idx="199">
                  <c:v>0.75698973925975177</c:v>
                </c:pt>
                <c:pt idx="200">
                  <c:v>0.75781109954913017</c:v>
                </c:pt>
                <c:pt idx="201">
                  <c:v>0.7677717236510071</c:v>
                </c:pt>
                <c:pt idx="202">
                  <c:v>0.75015529426227279</c:v>
                </c:pt>
                <c:pt idx="203">
                  <c:v>0.76179427947776124</c:v>
                </c:pt>
                <c:pt idx="204">
                  <c:v>0.80309347498792816</c:v>
                </c:pt>
                <c:pt idx="205">
                  <c:v>0.78548802978410048</c:v>
                </c:pt>
                <c:pt idx="206">
                  <c:v>0.78830709586531422</c:v>
                </c:pt>
                <c:pt idx="207">
                  <c:v>0.79279695470183897</c:v>
                </c:pt>
                <c:pt idx="208">
                  <c:v>0.78284569024253903</c:v>
                </c:pt>
                <c:pt idx="209">
                  <c:v>0.78192380969152164</c:v>
                </c:pt>
                <c:pt idx="210">
                  <c:v>0.78363883437454818</c:v>
                </c:pt>
                <c:pt idx="211">
                  <c:v>0.79143450811446658</c:v>
                </c:pt>
                <c:pt idx="212">
                  <c:v>0.77106546593495284</c:v>
                </c:pt>
                <c:pt idx="213">
                  <c:v>0.76075762592789209</c:v>
                </c:pt>
                <c:pt idx="214">
                  <c:v>0.76416397055135943</c:v>
                </c:pt>
                <c:pt idx="215">
                  <c:v>0.78182630078743187</c:v>
                </c:pt>
                <c:pt idx="216">
                  <c:v>0.77872381204048724</c:v>
                </c:pt>
                <c:pt idx="217">
                  <c:v>0.78402005213587811</c:v>
                </c:pt>
                <c:pt idx="218">
                  <c:v>0.79654435276558433</c:v>
                </c:pt>
                <c:pt idx="219">
                  <c:v>0.78943969657939417</c:v>
                </c:pt>
                <c:pt idx="220">
                  <c:v>0.81182374971262294</c:v>
                </c:pt>
                <c:pt idx="221">
                  <c:v>0.7740753325688029</c:v>
                </c:pt>
                <c:pt idx="222">
                  <c:v>0.77747518313447173</c:v>
                </c:pt>
                <c:pt idx="223">
                  <c:v>0.77287541114253389</c:v>
                </c:pt>
                <c:pt idx="224">
                  <c:v>0.78233605458246658</c:v>
                </c:pt>
                <c:pt idx="225">
                  <c:v>0.78053286834354585</c:v>
                </c:pt>
                <c:pt idx="226">
                  <c:v>0.78234977975852782</c:v>
                </c:pt>
                <c:pt idx="227">
                  <c:v>0.79072995325176398</c:v>
                </c:pt>
                <c:pt idx="228">
                  <c:v>0.78523804725656365</c:v>
                </c:pt>
                <c:pt idx="229">
                  <c:v>0.78083599576264873</c:v>
                </c:pt>
                <c:pt idx="230">
                  <c:v>0.78697077821872485</c:v>
                </c:pt>
                <c:pt idx="231">
                  <c:v>0.78475528194498334</c:v>
                </c:pt>
                <c:pt idx="232">
                  <c:v>0.7722762294867741</c:v>
                </c:pt>
                <c:pt idx="233">
                  <c:v>0.7784570426401044</c:v>
                </c:pt>
                <c:pt idx="234">
                  <c:v>0.75664145419747686</c:v>
                </c:pt>
                <c:pt idx="235">
                  <c:v>0.77374523516416105</c:v>
                </c:pt>
                <c:pt idx="236">
                  <c:v>0.77783400526333069</c:v>
                </c:pt>
                <c:pt idx="237">
                  <c:v>0.76988337372209326</c:v>
                </c:pt>
                <c:pt idx="238">
                  <c:v>0.77424901918266509</c:v>
                </c:pt>
                <c:pt idx="239">
                  <c:v>0.78709939725541023</c:v>
                </c:pt>
                <c:pt idx="240">
                  <c:v>0.80230381686492469</c:v>
                </c:pt>
                <c:pt idx="241">
                  <c:v>0.79226460546818733</c:v>
                </c:pt>
                <c:pt idx="242">
                  <c:v>0.79209089119495113</c:v>
                </c:pt>
                <c:pt idx="243">
                  <c:v>0.74172005018039444</c:v>
                </c:pt>
                <c:pt idx="244">
                  <c:v>0.75990141281720114</c:v>
                </c:pt>
                <c:pt idx="245">
                  <c:v>0.7747406667932023</c:v>
                </c:pt>
                <c:pt idx="246">
                  <c:v>0.7611054487153921</c:v>
                </c:pt>
                <c:pt idx="247">
                  <c:v>0.76544743073083632</c:v>
                </c:pt>
                <c:pt idx="248">
                  <c:v>0.77668729864665953</c:v>
                </c:pt>
                <c:pt idx="249">
                  <c:v>0.75949315466715528</c:v>
                </c:pt>
                <c:pt idx="250">
                  <c:v>0.73494185415623581</c:v>
                </c:pt>
                <c:pt idx="251">
                  <c:v>0.76741740682469095</c:v>
                </c:pt>
                <c:pt idx="252">
                  <c:v>0.74191429688635069</c:v>
                </c:pt>
                <c:pt idx="253">
                  <c:v>0.76489655388938715</c:v>
                </c:pt>
                <c:pt idx="254">
                  <c:v>0.76879000174450995</c:v>
                </c:pt>
              </c:numCache>
            </c:numRef>
          </c:val>
          <c:smooth val="0"/>
          <c:extLst>
            <c:ext xmlns:c16="http://schemas.microsoft.com/office/drawing/2014/chart" uri="{C3380CC4-5D6E-409C-BE32-E72D297353CC}">
              <c16:uniqueId val="{00000003-6583-48C9-8AA1-844714F95547}"/>
            </c:ext>
          </c:extLst>
        </c:ser>
        <c:ser>
          <c:idx val="3"/>
          <c:order val="3"/>
          <c:tx>
            <c:strRef>
              <c:f>LFPRs!$GW$2</c:f>
              <c:strCache>
                <c:ptCount val="1"/>
                <c:pt idx="0">
                  <c:v>65 and over</c:v>
                </c:pt>
              </c:strCache>
            </c:strRef>
          </c:tx>
          <c:spPr>
            <a:ln w="19050" cap="rnd">
              <a:solidFill>
                <a:schemeClr val="accent4"/>
              </a:solidFill>
              <a:round/>
            </a:ln>
            <a:effectLst/>
          </c:spPr>
          <c:marker>
            <c:symbol val="none"/>
          </c:marker>
          <c:cat>
            <c:numRef>
              <c:f>LFPRs!$GS$3:$GS$257</c:f>
              <c:numCache>
                <c:formatCode>[$-409]mmm\-yy;@</c:formatCode>
                <c:ptCount val="255"/>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39264</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pt idx="164">
                  <c:v>41518</c:v>
                </c:pt>
                <c:pt idx="165">
                  <c:v>41548</c:v>
                </c:pt>
                <c:pt idx="166">
                  <c:v>41579</c:v>
                </c:pt>
                <c:pt idx="167">
                  <c:v>41609</c:v>
                </c:pt>
                <c:pt idx="168">
                  <c:v>41640</c:v>
                </c:pt>
                <c:pt idx="169">
                  <c:v>41671</c:v>
                </c:pt>
                <c:pt idx="170">
                  <c:v>41699</c:v>
                </c:pt>
                <c:pt idx="171">
                  <c:v>41730</c:v>
                </c:pt>
                <c:pt idx="172">
                  <c:v>41760</c:v>
                </c:pt>
                <c:pt idx="173">
                  <c:v>41791</c:v>
                </c:pt>
                <c:pt idx="174">
                  <c:v>41821</c:v>
                </c:pt>
                <c:pt idx="175">
                  <c:v>41852</c:v>
                </c:pt>
                <c:pt idx="176">
                  <c:v>41883</c:v>
                </c:pt>
                <c:pt idx="177">
                  <c:v>41913</c:v>
                </c:pt>
                <c:pt idx="178">
                  <c:v>41944</c:v>
                </c:pt>
                <c:pt idx="179">
                  <c:v>41974</c:v>
                </c:pt>
                <c:pt idx="180">
                  <c:v>42005</c:v>
                </c:pt>
                <c:pt idx="181">
                  <c:v>42036</c:v>
                </c:pt>
                <c:pt idx="182">
                  <c:v>42064</c:v>
                </c:pt>
                <c:pt idx="183">
                  <c:v>42095</c:v>
                </c:pt>
                <c:pt idx="184">
                  <c:v>42125</c:v>
                </c:pt>
                <c:pt idx="185">
                  <c:v>42156</c:v>
                </c:pt>
                <c:pt idx="186">
                  <c:v>42186</c:v>
                </c:pt>
                <c:pt idx="187">
                  <c:v>42217</c:v>
                </c:pt>
                <c:pt idx="188">
                  <c:v>42248</c:v>
                </c:pt>
                <c:pt idx="189">
                  <c:v>42278</c:v>
                </c:pt>
                <c:pt idx="190">
                  <c:v>42309</c:v>
                </c:pt>
                <c:pt idx="191">
                  <c:v>42339</c:v>
                </c:pt>
                <c:pt idx="192">
                  <c:v>42370</c:v>
                </c:pt>
                <c:pt idx="193">
                  <c:v>42401</c:v>
                </c:pt>
                <c:pt idx="194">
                  <c:v>42430</c:v>
                </c:pt>
                <c:pt idx="195">
                  <c:v>42461</c:v>
                </c:pt>
                <c:pt idx="196">
                  <c:v>42491</c:v>
                </c:pt>
                <c:pt idx="197">
                  <c:v>42522</c:v>
                </c:pt>
                <c:pt idx="198">
                  <c:v>42552</c:v>
                </c:pt>
                <c:pt idx="199">
                  <c:v>42583</c:v>
                </c:pt>
                <c:pt idx="200">
                  <c:v>42614</c:v>
                </c:pt>
                <c:pt idx="201">
                  <c:v>42644</c:v>
                </c:pt>
                <c:pt idx="202">
                  <c:v>42675</c:v>
                </c:pt>
                <c:pt idx="203">
                  <c:v>42705</c:v>
                </c:pt>
                <c:pt idx="204">
                  <c:v>42736</c:v>
                </c:pt>
                <c:pt idx="205">
                  <c:v>42767</c:v>
                </c:pt>
                <c:pt idx="206">
                  <c:v>42795</c:v>
                </c:pt>
                <c:pt idx="207">
                  <c:v>42826</c:v>
                </c:pt>
                <c:pt idx="208">
                  <c:v>42856</c:v>
                </c:pt>
                <c:pt idx="209">
                  <c:v>42887</c:v>
                </c:pt>
                <c:pt idx="210">
                  <c:v>42917</c:v>
                </c:pt>
                <c:pt idx="211">
                  <c:v>42948</c:v>
                </c:pt>
                <c:pt idx="212">
                  <c:v>42979</c:v>
                </c:pt>
                <c:pt idx="213">
                  <c:v>43009</c:v>
                </c:pt>
                <c:pt idx="214">
                  <c:v>43040</c:v>
                </c:pt>
                <c:pt idx="215">
                  <c:v>43070</c:v>
                </c:pt>
                <c:pt idx="216">
                  <c:v>43101</c:v>
                </c:pt>
                <c:pt idx="217">
                  <c:v>43132</c:v>
                </c:pt>
                <c:pt idx="218">
                  <c:v>43160</c:v>
                </c:pt>
                <c:pt idx="219">
                  <c:v>43191</c:v>
                </c:pt>
                <c:pt idx="220">
                  <c:v>43221</c:v>
                </c:pt>
                <c:pt idx="221">
                  <c:v>43252</c:v>
                </c:pt>
                <c:pt idx="222">
                  <c:v>43282</c:v>
                </c:pt>
                <c:pt idx="223">
                  <c:v>43313</c:v>
                </c:pt>
                <c:pt idx="224">
                  <c:v>43344</c:v>
                </c:pt>
                <c:pt idx="225">
                  <c:v>43374</c:v>
                </c:pt>
                <c:pt idx="226">
                  <c:v>43405</c:v>
                </c:pt>
                <c:pt idx="227">
                  <c:v>43435</c:v>
                </c:pt>
                <c:pt idx="228">
                  <c:v>43466</c:v>
                </c:pt>
                <c:pt idx="229">
                  <c:v>43497</c:v>
                </c:pt>
                <c:pt idx="230">
                  <c:v>43525</c:v>
                </c:pt>
                <c:pt idx="231">
                  <c:v>43556</c:v>
                </c:pt>
                <c:pt idx="232">
                  <c:v>43586</c:v>
                </c:pt>
                <c:pt idx="233">
                  <c:v>43617</c:v>
                </c:pt>
                <c:pt idx="234">
                  <c:v>43647</c:v>
                </c:pt>
                <c:pt idx="235">
                  <c:v>43678</c:v>
                </c:pt>
                <c:pt idx="236">
                  <c:v>43709</c:v>
                </c:pt>
                <c:pt idx="237">
                  <c:v>43739</c:v>
                </c:pt>
                <c:pt idx="238">
                  <c:v>43770</c:v>
                </c:pt>
                <c:pt idx="239">
                  <c:v>43800</c:v>
                </c:pt>
                <c:pt idx="240">
                  <c:v>43831</c:v>
                </c:pt>
                <c:pt idx="241">
                  <c:v>43862</c:v>
                </c:pt>
                <c:pt idx="242">
                  <c:v>43891</c:v>
                </c:pt>
                <c:pt idx="243">
                  <c:v>43922</c:v>
                </c:pt>
                <c:pt idx="244">
                  <c:v>43952</c:v>
                </c:pt>
                <c:pt idx="245">
                  <c:v>43983</c:v>
                </c:pt>
                <c:pt idx="246">
                  <c:v>44013</c:v>
                </c:pt>
                <c:pt idx="247">
                  <c:v>44044</c:v>
                </c:pt>
                <c:pt idx="248">
                  <c:v>44075</c:v>
                </c:pt>
                <c:pt idx="249">
                  <c:v>44105</c:v>
                </c:pt>
                <c:pt idx="250">
                  <c:v>44136</c:v>
                </c:pt>
                <c:pt idx="251">
                  <c:v>44166</c:v>
                </c:pt>
                <c:pt idx="252">
                  <c:v>44197</c:v>
                </c:pt>
                <c:pt idx="253">
                  <c:v>44228</c:v>
                </c:pt>
                <c:pt idx="254">
                  <c:v>44256</c:v>
                </c:pt>
              </c:numCache>
            </c:numRef>
          </c:cat>
          <c:val>
            <c:numRef>
              <c:f>LFPRs!$GW$3:$GW$257</c:f>
              <c:numCache>
                <c:formatCode>0.0%</c:formatCode>
                <c:ptCount val="255"/>
                <c:pt idx="0">
                  <c:v>0.12950305109818941</c:v>
                </c:pt>
                <c:pt idx="1">
                  <c:v>0.13396806086821139</c:v>
                </c:pt>
                <c:pt idx="2">
                  <c:v>0.11618605209569059</c:v>
                </c:pt>
                <c:pt idx="3">
                  <c:v>0.11491255637190599</c:v>
                </c:pt>
                <c:pt idx="4">
                  <c:v>0.11314995852538941</c:v>
                </c:pt>
                <c:pt idx="5">
                  <c:v>9.8118889161518896E-2</c:v>
                </c:pt>
                <c:pt idx="6">
                  <c:v>0.11535312321830921</c:v>
                </c:pt>
                <c:pt idx="7">
                  <c:v>0.14067451206417819</c:v>
                </c:pt>
                <c:pt idx="8">
                  <c:v>0.14375754838317681</c:v>
                </c:pt>
                <c:pt idx="9">
                  <c:v>0.13160020486567731</c:v>
                </c:pt>
                <c:pt idx="10">
                  <c:v>0.123564873180097</c:v>
                </c:pt>
                <c:pt idx="11">
                  <c:v>0.13935012809787581</c:v>
                </c:pt>
                <c:pt idx="12">
                  <c:v>0.13659931764511629</c:v>
                </c:pt>
                <c:pt idx="13">
                  <c:v>0.1530615858493411</c:v>
                </c:pt>
                <c:pt idx="14">
                  <c:v>0.13284372682222911</c:v>
                </c:pt>
                <c:pt idx="15">
                  <c:v>0.10815983382811689</c:v>
                </c:pt>
                <c:pt idx="16">
                  <c:v>0.1247132414360576</c:v>
                </c:pt>
                <c:pt idx="17">
                  <c:v>0.1305726185515112</c:v>
                </c:pt>
                <c:pt idx="18">
                  <c:v>0.15988632119061039</c:v>
                </c:pt>
                <c:pt idx="19">
                  <c:v>0.17273177666688258</c:v>
                </c:pt>
                <c:pt idx="20">
                  <c:v>0.1547359873934174</c:v>
                </c:pt>
                <c:pt idx="21">
                  <c:v>0.15068343686931962</c:v>
                </c:pt>
                <c:pt idx="22">
                  <c:v>0.1451412165099073</c:v>
                </c:pt>
                <c:pt idx="23">
                  <c:v>0.14073147730399019</c:v>
                </c:pt>
                <c:pt idx="24">
                  <c:v>0.140016346059473</c:v>
                </c:pt>
                <c:pt idx="25">
                  <c:v>0.14190369022206592</c:v>
                </c:pt>
                <c:pt idx="26">
                  <c:v>0.14510170012032389</c:v>
                </c:pt>
                <c:pt idx="27">
                  <c:v>0.1321179873787964</c:v>
                </c:pt>
                <c:pt idx="28">
                  <c:v>0.14032981720596491</c:v>
                </c:pt>
                <c:pt idx="29">
                  <c:v>0.14790523698762789</c:v>
                </c:pt>
                <c:pt idx="30">
                  <c:v>0.16866232733585909</c:v>
                </c:pt>
                <c:pt idx="31">
                  <c:v>0.15670747340829341</c:v>
                </c:pt>
                <c:pt idx="32">
                  <c:v>0.15757037433839879</c:v>
                </c:pt>
                <c:pt idx="33">
                  <c:v>0.16903885354763801</c:v>
                </c:pt>
                <c:pt idx="34">
                  <c:v>0.1616459585864046</c:v>
                </c:pt>
                <c:pt idx="35">
                  <c:v>0.15644017022596649</c:v>
                </c:pt>
                <c:pt idx="36">
                  <c:v>0.130185116411729</c:v>
                </c:pt>
                <c:pt idx="37">
                  <c:v>0.14133821497152041</c:v>
                </c:pt>
                <c:pt idx="38">
                  <c:v>0.1416991259996333</c:v>
                </c:pt>
                <c:pt idx="39">
                  <c:v>0.1299376216717005</c:v>
                </c:pt>
                <c:pt idx="40">
                  <c:v>0.1371722437200544</c:v>
                </c:pt>
                <c:pt idx="41">
                  <c:v>0.12834985735957369</c:v>
                </c:pt>
                <c:pt idx="42">
                  <c:v>0.1526612881413463</c:v>
                </c:pt>
                <c:pt idx="43">
                  <c:v>0.1226768272648084</c:v>
                </c:pt>
                <c:pt idx="44">
                  <c:v>0.14230987142431009</c:v>
                </c:pt>
                <c:pt idx="45">
                  <c:v>0.1500045124190334</c:v>
                </c:pt>
                <c:pt idx="46">
                  <c:v>0.17251454845628822</c:v>
                </c:pt>
                <c:pt idx="47">
                  <c:v>0.1698831260918055</c:v>
                </c:pt>
                <c:pt idx="48">
                  <c:v>0.16433807563384739</c:v>
                </c:pt>
                <c:pt idx="49">
                  <c:v>0.1505725635927995</c:v>
                </c:pt>
                <c:pt idx="50">
                  <c:v>0.15641474103218639</c:v>
                </c:pt>
                <c:pt idx="51">
                  <c:v>0.13817861827576611</c:v>
                </c:pt>
                <c:pt idx="52">
                  <c:v>0.1432804272899498</c:v>
                </c:pt>
                <c:pt idx="53">
                  <c:v>0.15127652427750929</c:v>
                </c:pt>
                <c:pt idx="54">
                  <c:v>0.13639697703575121</c:v>
                </c:pt>
                <c:pt idx="55">
                  <c:v>0.13665472877738361</c:v>
                </c:pt>
                <c:pt idx="56">
                  <c:v>0.12132597380548381</c:v>
                </c:pt>
                <c:pt idx="57">
                  <c:v>0.14148060463948331</c:v>
                </c:pt>
                <c:pt idx="58">
                  <c:v>0.1717489780611994</c:v>
                </c:pt>
                <c:pt idx="59">
                  <c:v>0.16044295638428771</c:v>
                </c:pt>
                <c:pt idx="60">
                  <c:v>0.181545110608754</c:v>
                </c:pt>
                <c:pt idx="61">
                  <c:v>0.17663141770271762</c:v>
                </c:pt>
                <c:pt idx="62">
                  <c:v>0.1521410143194768</c:v>
                </c:pt>
                <c:pt idx="63">
                  <c:v>0.1756409082918032</c:v>
                </c:pt>
                <c:pt idx="64">
                  <c:v>0.18203487326758669</c:v>
                </c:pt>
                <c:pt idx="65">
                  <c:v>0.1656583448557562</c:v>
                </c:pt>
                <c:pt idx="66">
                  <c:v>0.1531433896037741</c:v>
                </c:pt>
                <c:pt idx="67">
                  <c:v>0.17990209858608408</c:v>
                </c:pt>
                <c:pt idx="68">
                  <c:v>0.16304327209678837</c:v>
                </c:pt>
                <c:pt idx="69">
                  <c:v>0.17160568426023359</c:v>
                </c:pt>
                <c:pt idx="70">
                  <c:v>0.18420705576401702</c:v>
                </c:pt>
                <c:pt idx="71">
                  <c:v>0.16159177923638102</c:v>
                </c:pt>
                <c:pt idx="72">
                  <c:v>0.17025357086034379</c:v>
                </c:pt>
                <c:pt idx="73">
                  <c:v>0.1644246594401296</c:v>
                </c:pt>
                <c:pt idx="74">
                  <c:v>0.1618446490869252</c:v>
                </c:pt>
                <c:pt idx="75">
                  <c:v>0.16442806670909837</c:v>
                </c:pt>
                <c:pt idx="76">
                  <c:v>0.18293842697877991</c:v>
                </c:pt>
                <c:pt idx="77">
                  <c:v>0.167097848147015</c:v>
                </c:pt>
                <c:pt idx="78">
                  <c:v>0.14273914433011281</c:v>
                </c:pt>
                <c:pt idx="79">
                  <c:v>0.15793408656785432</c:v>
                </c:pt>
                <c:pt idx="80">
                  <c:v>0.15309966873147599</c:v>
                </c:pt>
                <c:pt idx="81">
                  <c:v>0.16552029056376408</c:v>
                </c:pt>
                <c:pt idx="82">
                  <c:v>0.17971496332358231</c:v>
                </c:pt>
                <c:pt idx="83">
                  <c:v>0.1969021784796485</c:v>
                </c:pt>
                <c:pt idx="84">
                  <c:v>0.18814635325304849</c:v>
                </c:pt>
                <c:pt idx="85">
                  <c:v>0.16629771773985561</c:v>
                </c:pt>
                <c:pt idx="86">
                  <c:v>0.15399441474678618</c:v>
                </c:pt>
                <c:pt idx="87">
                  <c:v>0.15106311915019061</c:v>
                </c:pt>
                <c:pt idx="88">
                  <c:v>0.16214759927274019</c:v>
                </c:pt>
                <c:pt idx="89">
                  <c:v>0.1705327842727187</c:v>
                </c:pt>
                <c:pt idx="90">
                  <c:v>0.13807109309968818</c:v>
                </c:pt>
                <c:pt idx="91">
                  <c:v>0.13475539537573139</c:v>
                </c:pt>
                <c:pt idx="92">
                  <c:v>0.14902779425221971</c:v>
                </c:pt>
                <c:pt idx="93">
                  <c:v>0.15834783550476461</c:v>
                </c:pt>
                <c:pt idx="94">
                  <c:v>0.1660495770318528</c:v>
                </c:pt>
                <c:pt idx="95">
                  <c:v>0.17146182392037251</c:v>
                </c:pt>
                <c:pt idx="96">
                  <c:v>0.15370307051124241</c:v>
                </c:pt>
                <c:pt idx="97">
                  <c:v>0.15767111780375551</c:v>
                </c:pt>
                <c:pt idx="98">
                  <c:v>0.17146040070865831</c:v>
                </c:pt>
                <c:pt idx="99">
                  <c:v>0.16181857116702469</c:v>
                </c:pt>
                <c:pt idx="100">
                  <c:v>0.16754464214630169</c:v>
                </c:pt>
                <c:pt idx="101">
                  <c:v>0.2015516252998247</c:v>
                </c:pt>
                <c:pt idx="102">
                  <c:v>0.18521955897389153</c:v>
                </c:pt>
                <c:pt idx="103">
                  <c:v>0.1876900916470397</c:v>
                </c:pt>
                <c:pt idx="104">
                  <c:v>0.17071214537966672</c:v>
                </c:pt>
                <c:pt idx="105">
                  <c:v>0.16249414330372311</c:v>
                </c:pt>
                <c:pt idx="106">
                  <c:v>0.15800237076007029</c:v>
                </c:pt>
                <c:pt idx="107">
                  <c:v>0.14410607547486781</c:v>
                </c:pt>
                <c:pt idx="108">
                  <c:v>0.14492241060729369</c:v>
                </c:pt>
                <c:pt idx="109">
                  <c:v>0.1496856448254216</c:v>
                </c:pt>
                <c:pt idx="110">
                  <c:v>0.15695499083124761</c:v>
                </c:pt>
                <c:pt idx="111">
                  <c:v>0.18214211877975028</c:v>
                </c:pt>
                <c:pt idx="112">
                  <c:v>0.18322226172503001</c:v>
                </c:pt>
                <c:pt idx="113">
                  <c:v>0.19881811060632193</c:v>
                </c:pt>
                <c:pt idx="114">
                  <c:v>0.20040387388535319</c:v>
                </c:pt>
                <c:pt idx="115">
                  <c:v>0.20685103599793958</c:v>
                </c:pt>
                <c:pt idx="116">
                  <c:v>0.20011389391179629</c:v>
                </c:pt>
                <c:pt idx="117">
                  <c:v>0.1842121511153017</c:v>
                </c:pt>
                <c:pt idx="118">
                  <c:v>0.17256856385084599</c:v>
                </c:pt>
                <c:pt idx="119">
                  <c:v>0.1625304543563692</c:v>
                </c:pt>
                <c:pt idx="120">
                  <c:v>0.19182790870550112</c:v>
                </c:pt>
                <c:pt idx="121">
                  <c:v>0.18183675489935539</c:v>
                </c:pt>
                <c:pt idx="122">
                  <c:v>0.16358677190546</c:v>
                </c:pt>
                <c:pt idx="123">
                  <c:v>0.1824110631288525</c:v>
                </c:pt>
                <c:pt idx="124">
                  <c:v>0.18296438568056073</c:v>
                </c:pt>
                <c:pt idx="125">
                  <c:v>0.18340673338851951</c:v>
                </c:pt>
                <c:pt idx="126">
                  <c:v>0.18188476608636647</c:v>
                </c:pt>
                <c:pt idx="127">
                  <c:v>0.198048924922234</c:v>
                </c:pt>
                <c:pt idx="128">
                  <c:v>0.206254484730899</c:v>
                </c:pt>
                <c:pt idx="129">
                  <c:v>0.20474449548732249</c:v>
                </c:pt>
                <c:pt idx="130">
                  <c:v>0.20695610085974678</c:v>
                </c:pt>
                <c:pt idx="131">
                  <c:v>0.2131865214149985</c:v>
                </c:pt>
                <c:pt idx="132">
                  <c:v>0.20547039335256151</c:v>
                </c:pt>
                <c:pt idx="133">
                  <c:v>0.19764775161378481</c:v>
                </c:pt>
                <c:pt idx="134">
                  <c:v>0.20851106025400082</c:v>
                </c:pt>
                <c:pt idx="135">
                  <c:v>0.18528985334402329</c:v>
                </c:pt>
                <c:pt idx="136">
                  <c:v>0.1764290628313655</c:v>
                </c:pt>
                <c:pt idx="137">
                  <c:v>0.1758698367623982</c:v>
                </c:pt>
                <c:pt idx="138">
                  <c:v>0.1748839952061344</c:v>
                </c:pt>
                <c:pt idx="139">
                  <c:v>0.1993332238155375</c:v>
                </c:pt>
                <c:pt idx="140">
                  <c:v>0.20767225147622981</c:v>
                </c:pt>
                <c:pt idx="141">
                  <c:v>0.21174571973961498</c:v>
                </c:pt>
                <c:pt idx="142">
                  <c:v>0.21574213861182781</c:v>
                </c:pt>
                <c:pt idx="143">
                  <c:v>0.23070647692067753</c:v>
                </c:pt>
                <c:pt idx="144">
                  <c:v>0.21773638251783542</c:v>
                </c:pt>
                <c:pt idx="145">
                  <c:v>0.21089436743513051</c:v>
                </c:pt>
                <c:pt idx="146">
                  <c:v>0.2203790575377593</c:v>
                </c:pt>
                <c:pt idx="147">
                  <c:v>0.19364224772106531</c:v>
                </c:pt>
                <c:pt idx="148">
                  <c:v>0.19737264475402821</c:v>
                </c:pt>
                <c:pt idx="149">
                  <c:v>0.21868600410959479</c:v>
                </c:pt>
                <c:pt idx="150">
                  <c:v>0.1893798866317585</c:v>
                </c:pt>
                <c:pt idx="151">
                  <c:v>0.20054343232703592</c:v>
                </c:pt>
                <c:pt idx="152">
                  <c:v>0.2015052753538038</c:v>
                </c:pt>
                <c:pt idx="153">
                  <c:v>0.19789359662324257</c:v>
                </c:pt>
                <c:pt idx="154">
                  <c:v>0.21037629390362969</c:v>
                </c:pt>
                <c:pt idx="155">
                  <c:v>0.1878774370416221</c:v>
                </c:pt>
                <c:pt idx="156">
                  <c:v>0.2166758549773769</c:v>
                </c:pt>
                <c:pt idx="157">
                  <c:v>0.20751025061071751</c:v>
                </c:pt>
                <c:pt idx="158">
                  <c:v>0.19452457213199129</c:v>
                </c:pt>
                <c:pt idx="159">
                  <c:v>0.20511427965202489</c:v>
                </c:pt>
                <c:pt idx="160">
                  <c:v>0.23054561330769141</c:v>
                </c:pt>
                <c:pt idx="161">
                  <c:v>0.2330988118503052</c:v>
                </c:pt>
                <c:pt idx="162">
                  <c:v>0.22833739512320161</c:v>
                </c:pt>
                <c:pt idx="163">
                  <c:v>0.24202741591345539</c:v>
                </c:pt>
                <c:pt idx="164">
                  <c:v>0.1963295053320179</c:v>
                </c:pt>
                <c:pt idx="165">
                  <c:v>0.21322572336402199</c:v>
                </c:pt>
                <c:pt idx="166">
                  <c:v>0.21597548982932149</c:v>
                </c:pt>
                <c:pt idx="167">
                  <c:v>0.2181004737602508</c:v>
                </c:pt>
                <c:pt idx="168">
                  <c:v>0.25400168215776942</c:v>
                </c:pt>
                <c:pt idx="169">
                  <c:v>0.2595988431598269</c:v>
                </c:pt>
                <c:pt idx="170">
                  <c:v>0.253194009302048</c:v>
                </c:pt>
                <c:pt idx="171">
                  <c:v>0.23988949047957908</c:v>
                </c:pt>
                <c:pt idx="172">
                  <c:v>0.19657725522157249</c:v>
                </c:pt>
                <c:pt idx="173">
                  <c:v>0.19953471893992203</c:v>
                </c:pt>
                <c:pt idx="174">
                  <c:v>0.1958981234355302</c:v>
                </c:pt>
                <c:pt idx="175">
                  <c:v>0.19555295325657501</c:v>
                </c:pt>
                <c:pt idx="176">
                  <c:v>0.20466632068739637</c:v>
                </c:pt>
                <c:pt idx="177">
                  <c:v>0.19496122564978433</c:v>
                </c:pt>
                <c:pt idx="178">
                  <c:v>0.2124504944411946</c:v>
                </c:pt>
                <c:pt idx="179">
                  <c:v>0.21234888589378489</c:v>
                </c:pt>
                <c:pt idx="180">
                  <c:v>0.23487506048129092</c:v>
                </c:pt>
                <c:pt idx="181">
                  <c:v>0.27550508076652053</c:v>
                </c:pt>
                <c:pt idx="182">
                  <c:v>0.27279939343046938</c:v>
                </c:pt>
                <c:pt idx="183">
                  <c:v>0.25307247970637181</c:v>
                </c:pt>
                <c:pt idx="184">
                  <c:v>0.21626355915181669</c:v>
                </c:pt>
                <c:pt idx="185">
                  <c:v>0.1964735588628635</c:v>
                </c:pt>
                <c:pt idx="186">
                  <c:v>0.181593690973925</c:v>
                </c:pt>
                <c:pt idx="187">
                  <c:v>0.22624715289677311</c:v>
                </c:pt>
                <c:pt idx="188">
                  <c:v>0.19923930955538238</c:v>
                </c:pt>
                <c:pt idx="189">
                  <c:v>0.20116672830018861</c:v>
                </c:pt>
                <c:pt idx="190">
                  <c:v>0.20864397243494812</c:v>
                </c:pt>
                <c:pt idx="191">
                  <c:v>0.18655408358230791</c:v>
                </c:pt>
                <c:pt idx="192">
                  <c:v>0.22348565584109198</c:v>
                </c:pt>
                <c:pt idx="193">
                  <c:v>0.26933744084008238</c:v>
                </c:pt>
                <c:pt idx="194">
                  <c:v>0.25155230082037788</c:v>
                </c:pt>
                <c:pt idx="195">
                  <c:v>0.25156757890286729</c:v>
                </c:pt>
                <c:pt idx="196">
                  <c:v>0.20861213881539398</c:v>
                </c:pt>
                <c:pt idx="197">
                  <c:v>0.19607649697835933</c:v>
                </c:pt>
                <c:pt idx="198">
                  <c:v>0.22234051815302699</c:v>
                </c:pt>
                <c:pt idx="199">
                  <c:v>0.2205863244386389</c:v>
                </c:pt>
                <c:pt idx="200">
                  <c:v>0.21050840322463521</c:v>
                </c:pt>
                <c:pt idx="201">
                  <c:v>0.20557538199635828</c:v>
                </c:pt>
                <c:pt idx="202">
                  <c:v>0.21739190430016511</c:v>
                </c:pt>
                <c:pt idx="203">
                  <c:v>0.21162841966795029</c:v>
                </c:pt>
                <c:pt idx="204">
                  <c:v>0.2394572620607211</c:v>
                </c:pt>
                <c:pt idx="205">
                  <c:v>0.26949027163941003</c:v>
                </c:pt>
                <c:pt idx="206">
                  <c:v>0.25512526685106157</c:v>
                </c:pt>
                <c:pt idx="207">
                  <c:v>0.24084015770273648</c:v>
                </c:pt>
                <c:pt idx="208">
                  <c:v>0.22682676546566871</c:v>
                </c:pt>
                <c:pt idx="209">
                  <c:v>0.209702484434695</c:v>
                </c:pt>
                <c:pt idx="210">
                  <c:v>0.23609764280255979</c:v>
                </c:pt>
                <c:pt idx="211">
                  <c:v>0.23786293449087018</c:v>
                </c:pt>
                <c:pt idx="212">
                  <c:v>0.21960591723037021</c:v>
                </c:pt>
                <c:pt idx="213">
                  <c:v>0.24775973430930762</c:v>
                </c:pt>
                <c:pt idx="214">
                  <c:v>0.22996778155501249</c:v>
                </c:pt>
                <c:pt idx="215">
                  <c:v>0.2200144045992958</c:v>
                </c:pt>
                <c:pt idx="216">
                  <c:v>0.227109967776744</c:v>
                </c:pt>
                <c:pt idx="217">
                  <c:v>0.207406201234799</c:v>
                </c:pt>
                <c:pt idx="218">
                  <c:v>0.22687731429961372</c:v>
                </c:pt>
                <c:pt idx="219">
                  <c:v>0.230148866075431</c:v>
                </c:pt>
                <c:pt idx="220">
                  <c:v>0.2435454262051179</c:v>
                </c:pt>
                <c:pt idx="221">
                  <c:v>0.25937537651791259</c:v>
                </c:pt>
                <c:pt idx="222">
                  <c:v>0.27124672762082702</c:v>
                </c:pt>
                <c:pt idx="223">
                  <c:v>0.26055598188034551</c:v>
                </c:pt>
                <c:pt idx="224">
                  <c:v>0.27087769479384849</c:v>
                </c:pt>
                <c:pt idx="225">
                  <c:v>0.2463855742743474</c:v>
                </c:pt>
                <c:pt idx="226">
                  <c:v>0.2234356468192612</c:v>
                </c:pt>
                <c:pt idx="227">
                  <c:v>0.2581080929547826</c:v>
                </c:pt>
                <c:pt idx="228">
                  <c:v>0.27056144461742099</c:v>
                </c:pt>
                <c:pt idx="229">
                  <c:v>0.2702707967119003</c:v>
                </c:pt>
                <c:pt idx="230">
                  <c:v>0.26390329028308002</c:v>
                </c:pt>
                <c:pt idx="231">
                  <c:v>0.25959159087289352</c:v>
                </c:pt>
                <c:pt idx="232">
                  <c:v>0.26468049812921179</c:v>
                </c:pt>
                <c:pt idx="233">
                  <c:v>0.26848544062010549</c:v>
                </c:pt>
                <c:pt idx="234">
                  <c:v>0.27267215459377303</c:v>
                </c:pt>
                <c:pt idx="235">
                  <c:v>0.26897843482976308</c:v>
                </c:pt>
                <c:pt idx="236">
                  <c:v>0.2740915246916199</c:v>
                </c:pt>
                <c:pt idx="237">
                  <c:v>0.27418528264460579</c:v>
                </c:pt>
                <c:pt idx="238">
                  <c:v>0.2462602794464025</c:v>
                </c:pt>
                <c:pt idx="239">
                  <c:v>0.26079329905822723</c:v>
                </c:pt>
                <c:pt idx="240">
                  <c:v>0.23064134914998882</c:v>
                </c:pt>
                <c:pt idx="241">
                  <c:v>0.23631565630788071</c:v>
                </c:pt>
                <c:pt idx="242">
                  <c:v>0.25540208419376909</c:v>
                </c:pt>
                <c:pt idx="243">
                  <c:v>0.2349515177453769</c:v>
                </c:pt>
                <c:pt idx="244">
                  <c:v>0.23460925023616711</c:v>
                </c:pt>
                <c:pt idx="245">
                  <c:v>0.21394659606646599</c:v>
                </c:pt>
                <c:pt idx="246">
                  <c:v>0.23108871967460382</c:v>
                </c:pt>
                <c:pt idx="247">
                  <c:v>0.22514418560393101</c:v>
                </c:pt>
                <c:pt idx="248">
                  <c:v>0.27063407824214047</c:v>
                </c:pt>
                <c:pt idx="249">
                  <c:v>0.2524325358745636</c:v>
                </c:pt>
                <c:pt idx="250">
                  <c:v>0.25534545403139441</c:v>
                </c:pt>
                <c:pt idx="251">
                  <c:v>0.25239761707085817</c:v>
                </c:pt>
                <c:pt idx="252">
                  <c:v>0.24693468980317729</c:v>
                </c:pt>
                <c:pt idx="253">
                  <c:v>0.22817246280062498</c:v>
                </c:pt>
                <c:pt idx="254">
                  <c:v>0.23359988007035881</c:v>
                </c:pt>
              </c:numCache>
            </c:numRef>
          </c:val>
          <c:smooth val="0"/>
          <c:extLst>
            <c:ext xmlns:c16="http://schemas.microsoft.com/office/drawing/2014/chart" uri="{C3380CC4-5D6E-409C-BE32-E72D297353CC}">
              <c16:uniqueId val="{00000004-6583-48C9-8AA1-844714F95547}"/>
            </c:ext>
          </c:extLst>
        </c:ser>
        <c:dLbls>
          <c:showLegendKey val="0"/>
          <c:showVal val="0"/>
          <c:showCatName val="0"/>
          <c:showSerName val="0"/>
          <c:showPercent val="0"/>
          <c:showBubbleSize val="0"/>
        </c:dLbls>
        <c:marker val="1"/>
        <c:smooth val="0"/>
        <c:axId val="497695816"/>
        <c:axId val="497690896"/>
      </c:lineChart>
      <c:dateAx>
        <c:axId val="497695816"/>
        <c:scaling>
          <c:orientation val="minMax"/>
        </c:scaling>
        <c:delete val="0"/>
        <c:axPos val="b"/>
        <c:numFmt formatCode="[$-409]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Tw Cen MT" panose="020B0602020104020603" pitchFamily="34" charset="0"/>
                <a:ea typeface="+mn-ea"/>
                <a:cs typeface="+mn-cs"/>
              </a:defRPr>
            </a:pPr>
            <a:endParaRPr lang="en-US"/>
          </a:p>
        </c:txPr>
        <c:crossAx val="497690896"/>
        <c:crosses val="autoZero"/>
        <c:auto val="1"/>
        <c:lblOffset val="100"/>
        <c:baseTimeUnit val="months"/>
        <c:majorUnit val="12"/>
        <c:majorTimeUnit val="months"/>
      </c:dateAx>
      <c:valAx>
        <c:axId val="497690896"/>
        <c:scaling>
          <c:orientation val="minMax"/>
          <c:max val="1"/>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Tw Cen MT" panose="020B0602020104020603" pitchFamily="34" charset="0"/>
                <a:ea typeface="+mn-ea"/>
                <a:cs typeface="+mn-cs"/>
              </a:defRPr>
            </a:pPr>
            <a:endParaRPr lang="en-US"/>
          </a:p>
        </c:txPr>
        <c:crossAx val="497695816"/>
        <c:crosses val="autoZero"/>
        <c:crossBetween val="between"/>
      </c:valAx>
      <c:spPr>
        <a:noFill/>
        <a:ln>
          <a:noFill/>
        </a:ln>
        <a:effectLst/>
      </c:spPr>
    </c:plotArea>
    <c:legend>
      <c:legendPos val="b"/>
      <c:legendEntry>
        <c:idx val="0"/>
        <c:delete val="1"/>
      </c:legendEntry>
      <c:layout>
        <c:manualLayout>
          <c:xMode val="edge"/>
          <c:yMode val="edge"/>
          <c:x val="0.10940270979641056"/>
          <c:y val="3.1598611012518173E-2"/>
          <c:w val="0.80146467333475202"/>
          <c:h val="6.3126529643230275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Sheet1!$B$5</c:f>
              <c:strCache>
                <c:ptCount val="1"/>
                <c:pt idx="0">
                  <c:v>Business Confidence Index</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Sheet1!$A$6:$A$22</c:f>
              <c:numCache>
                <c:formatCode>mmm\-yy</c:formatCode>
                <c:ptCount val="17"/>
                <c:pt idx="0">
                  <c:v>43800</c:v>
                </c:pt>
                <c:pt idx="1">
                  <c:v>43831</c:v>
                </c:pt>
                <c:pt idx="2">
                  <c:v>43862</c:v>
                </c:pt>
                <c:pt idx="3">
                  <c:v>43891</c:v>
                </c:pt>
                <c:pt idx="4">
                  <c:v>43922</c:v>
                </c:pt>
                <c:pt idx="5">
                  <c:v>43952</c:v>
                </c:pt>
                <c:pt idx="6">
                  <c:v>43983</c:v>
                </c:pt>
                <c:pt idx="7">
                  <c:v>44013</c:v>
                </c:pt>
                <c:pt idx="8">
                  <c:v>44044</c:v>
                </c:pt>
                <c:pt idx="9">
                  <c:v>44075</c:v>
                </c:pt>
                <c:pt idx="10">
                  <c:v>44105</c:v>
                </c:pt>
                <c:pt idx="11">
                  <c:v>44136</c:v>
                </c:pt>
                <c:pt idx="12">
                  <c:v>44166</c:v>
                </c:pt>
                <c:pt idx="13">
                  <c:v>44197</c:v>
                </c:pt>
                <c:pt idx="14">
                  <c:v>44228</c:v>
                </c:pt>
                <c:pt idx="15">
                  <c:v>44256</c:v>
                </c:pt>
                <c:pt idx="16">
                  <c:v>44287</c:v>
                </c:pt>
              </c:numCache>
            </c:numRef>
          </c:cat>
          <c:val>
            <c:numRef>
              <c:f>Sheet1!$B$6:$B$22</c:f>
              <c:numCache>
                <c:formatCode>_(* #,##0.0_);_(* \(#,##0.0\);_(* "-"??_);_(@_)</c:formatCode>
                <c:ptCount val="17"/>
                <c:pt idx="0">
                  <c:v>62.2</c:v>
                </c:pt>
                <c:pt idx="1">
                  <c:v>62.3</c:v>
                </c:pt>
                <c:pt idx="2">
                  <c:v>62.1</c:v>
                </c:pt>
                <c:pt idx="3">
                  <c:v>40.200000000000003</c:v>
                </c:pt>
                <c:pt idx="4">
                  <c:v>38.4</c:v>
                </c:pt>
                <c:pt idx="5">
                  <c:v>42.1</c:v>
                </c:pt>
                <c:pt idx="6">
                  <c:v>49</c:v>
                </c:pt>
                <c:pt idx="7">
                  <c:v>45.8</c:v>
                </c:pt>
                <c:pt idx="8">
                  <c:v>46.3</c:v>
                </c:pt>
                <c:pt idx="9">
                  <c:v>46.6</c:v>
                </c:pt>
                <c:pt idx="10">
                  <c:v>46.2</c:v>
                </c:pt>
                <c:pt idx="11">
                  <c:v>49.3</c:v>
                </c:pt>
                <c:pt idx="12">
                  <c:v>49.3</c:v>
                </c:pt>
                <c:pt idx="13">
                  <c:v>52.4</c:v>
                </c:pt>
                <c:pt idx="14">
                  <c:v>56.4</c:v>
                </c:pt>
                <c:pt idx="15">
                  <c:v>60.9</c:v>
                </c:pt>
                <c:pt idx="16">
                  <c:v>60.7</c:v>
                </c:pt>
              </c:numCache>
            </c:numRef>
          </c:val>
          <c:extLst>
            <c:ext xmlns:c16="http://schemas.microsoft.com/office/drawing/2014/chart" uri="{C3380CC4-5D6E-409C-BE32-E72D297353CC}">
              <c16:uniqueId val="{00000000-0CDF-4239-A41B-DE44AC04D1E0}"/>
            </c:ext>
          </c:extLst>
        </c:ser>
        <c:dLbls>
          <c:showLegendKey val="0"/>
          <c:showVal val="0"/>
          <c:showCatName val="0"/>
          <c:showSerName val="0"/>
          <c:showPercent val="0"/>
          <c:showBubbleSize val="0"/>
        </c:dLbls>
        <c:gapWidth val="29"/>
        <c:overlap val="-27"/>
        <c:axId val="1618269103"/>
        <c:axId val="1627997487"/>
      </c:barChart>
      <c:dateAx>
        <c:axId val="1618269103"/>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627997487"/>
        <c:crosses val="autoZero"/>
        <c:auto val="1"/>
        <c:lblOffset val="100"/>
        <c:baseTimeUnit val="months"/>
      </c:dateAx>
      <c:valAx>
        <c:axId val="1627997487"/>
        <c:scaling>
          <c:orientation val="minMax"/>
        </c:scaling>
        <c:delete val="1"/>
        <c:axPos val="l"/>
        <c:numFmt formatCode="#,##0" sourceLinked="0"/>
        <c:majorTickMark val="none"/>
        <c:minorTickMark val="none"/>
        <c:tickLblPos val="nextTo"/>
        <c:crossAx val="16182691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tx>
            <c:strRef>
              <c:f>'GDP Growth'!$E$23</c:f>
              <c:strCache>
                <c:ptCount val="1"/>
                <c:pt idx="0">
                  <c:v>MA</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'GDP Growth'!$C$77:$C$87</c:f>
              <c:numCache>
                <c:formatCode>General</c:formatCode>
                <c:ptCount val="11"/>
                <c:pt idx="0">
                  <c:v>2019</c:v>
                </c:pt>
                <c:pt idx="4">
                  <c:v>2020</c:v>
                </c:pt>
                <c:pt idx="8">
                  <c:v>2021</c:v>
                </c:pt>
              </c:numCache>
            </c:numRef>
          </c:cat>
          <c:val>
            <c:numRef>
              <c:f>'GDP Growth'!$E$77:$E$87</c:f>
              <c:numCache>
                <c:formatCode>0.0%</c:formatCode>
                <c:ptCount val="11"/>
                <c:pt idx="0">
                  <c:v>2.2396420279301887E-2</c:v>
                </c:pt>
                <c:pt idx="1">
                  <c:v>5.2495214861816741E-2</c:v>
                </c:pt>
                <c:pt idx="2">
                  <c:v>2.725549696976759E-2</c:v>
                </c:pt>
                <c:pt idx="3">
                  <c:v>2.9754526147196314E-2</c:v>
                </c:pt>
                <c:pt idx="4">
                  <c:v>-7.3468128813590217E-2</c:v>
                </c:pt>
                <c:pt idx="5">
                  <c:v>-0.31102023054203487</c:v>
                </c:pt>
                <c:pt idx="6">
                  <c:v>0.35222344090839997</c:v>
                </c:pt>
                <c:pt idx="7">
                  <c:v>7.9156102723403801E-2</c:v>
                </c:pt>
                <c:pt idx="8">
                  <c:v>6.0555489240328608E-2</c:v>
                </c:pt>
                <c:pt idx="9">
                  <c:v>8.0365873728459603E-2</c:v>
                </c:pt>
                <c:pt idx="10">
                  <c:v>2.016276440912379E-2</c:v>
                </c:pt>
              </c:numCache>
            </c:numRef>
          </c:val>
          <c:extLst>
            <c:ext xmlns:c16="http://schemas.microsoft.com/office/drawing/2014/chart" uri="{C3380CC4-5D6E-409C-BE32-E72D297353CC}">
              <c16:uniqueId val="{00000000-B96B-416A-A9DF-A668EB89F2A0}"/>
            </c:ext>
          </c:extLst>
        </c:ser>
        <c:ser>
          <c:idx val="0"/>
          <c:order val="1"/>
          <c:tx>
            <c:strRef>
              <c:f>'GDP Growth'!$F$23</c:f>
              <c:strCache>
                <c:ptCount val="1"/>
                <c:pt idx="0">
                  <c:v>U.S.</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'GDP Growth'!$C$77:$C$87</c:f>
              <c:numCache>
                <c:formatCode>General</c:formatCode>
                <c:ptCount val="11"/>
                <c:pt idx="0">
                  <c:v>2019</c:v>
                </c:pt>
                <c:pt idx="4">
                  <c:v>2020</c:v>
                </c:pt>
                <c:pt idx="8">
                  <c:v>2021</c:v>
                </c:pt>
              </c:numCache>
            </c:numRef>
          </c:cat>
          <c:val>
            <c:numRef>
              <c:f>'GDP Growth'!$F$77:$F$87</c:f>
              <c:numCache>
                <c:formatCode>0.0%</c:formatCode>
                <c:ptCount val="11"/>
                <c:pt idx="0">
                  <c:v>2.4126879308669524E-2</c:v>
                </c:pt>
                <c:pt idx="1">
                  <c:v>3.2096211890165538E-2</c:v>
                </c:pt>
                <c:pt idx="2">
                  <c:v>2.7703187503345328E-2</c:v>
                </c:pt>
                <c:pt idx="3">
                  <c:v>1.8896349662488321E-2</c:v>
                </c:pt>
                <c:pt idx="4">
                  <c:v>-5.1132545037273824E-2</c:v>
                </c:pt>
                <c:pt idx="5">
                  <c:v>-0.31235698461085137</c:v>
                </c:pt>
                <c:pt idx="6">
                  <c:v>0.33783279300793234</c:v>
                </c:pt>
                <c:pt idx="7">
                  <c:v>4.0124303383763937E-2</c:v>
                </c:pt>
                <c:pt idx="8">
                  <c:v>6.2781766727765698E-2</c:v>
                </c:pt>
                <c:pt idx="9">
                  <c:v>6.7262831458959838E-2</c:v>
                </c:pt>
                <c:pt idx="10">
                  <c:v>1.9754202318162849E-2</c:v>
                </c:pt>
              </c:numCache>
            </c:numRef>
          </c:val>
          <c:extLst xmlns:c15="http://schemas.microsoft.com/office/drawing/2012/chart">
            <c:ext xmlns:c16="http://schemas.microsoft.com/office/drawing/2014/chart" uri="{C3380CC4-5D6E-409C-BE32-E72D297353CC}">
              <c16:uniqueId val="{00000001-B96B-416A-A9DF-A668EB89F2A0}"/>
            </c:ext>
          </c:extLst>
        </c:ser>
        <c:dLbls>
          <c:showLegendKey val="0"/>
          <c:showVal val="0"/>
          <c:showCatName val="0"/>
          <c:showSerName val="0"/>
          <c:showPercent val="0"/>
          <c:showBubbleSize val="0"/>
        </c:dLbls>
        <c:gapWidth val="96"/>
        <c:overlap val="-27"/>
        <c:axId val="628983184"/>
        <c:axId val="628987664"/>
        <c:extLst/>
      </c:barChart>
      <c:catAx>
        <c:axId val="628983184"/>
        <c:scaling>
          <c:orientation val="minMax"/>
        </c:scaling>
        <c:delete val="0"/>
        <c:axPos val="b"/>
        <c:minorGridlines>
          <c:spPr>
            <a:ln w="9525" cap="flat" cmpd="sng" algn="ctr">
              <a:noFill/>
              <a:round/>
            </a:ln>
            <a:effectLst/>
          </c:spPr>
        </c:minorGridlines>
        <c:numFmt formatCode="General" sourceLinked="1"/>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Gill Sans MT" panose="020B0502020104020203" pitchFamily="34" charset="0"/>
                <a:ea typeface="+mn-ea"/>
                <a:cs typeface="+mn-cs"/>
              </a:defRPr>
            </a:pPr>
            <a:endParaRPr lang="en-US"/>
          </a:p>
        </c:txPr>
        <c:crossAx val="628987664"/>
        <c:crosses val="autoZero"/>
        <c:auto val="1"/>
        <c:lblAlgn val="ctr"/>
        <c:lblOffset val="100"/>
        <c:noMultiLvlLbl val="0"/>
      </c:catAx>
      <c:valAx>
        <c:axId val="628987664"/>
        <c:scaling>
          <c:orientation val="minMax"/>
        </c:scaling>
        <c:delete val="0"/>
        <c:axPos val="l"/>
        <c:title>
          <c:tx>
            <c:rich>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US" sz="1400">
                    <a:solidFill>
                      <a:schemeClr val="tx1"/>
                    </a:solidFill>
                    <a:latin typeface="Gill Sans MT" panose="020B0502020104020203" pitchFamily="34" charset="0"/>
                  </a:rPr>
                  <a:t>Quarterly Growth at</a:t>
                </a:r>
                <a:r>
                  <a:rPr lang="en-US" sz="1400" baseline="0">
                    <a:solidFill>
                      <a:schemeClr val="tx1"/>
                    </a:solidFill>
                    <a:latin typeface="Gill Sans MT" panose="020B0502020104020203" pitchFamily="34" charset="0"/>
                  </a:rPr>
                  <a:t> Annual Rates</a:t>
                </a:r>
                <a:endParaRPr lang="en-US" sz="1400">
                  <a:solidFill>
                    <a:schemeClr val="tx1"/>
                  </a:solidFill>
                  <a:latin typeface="Gill Sans MT" panose="020B0502020104020203" pitchFamily="34" charset="0"/>
                </a:endParaRPr>
              </a:p>
            </c:rich>
          </c:tx>
          <c:layout>
            <c:manualLayout>
              <c:xMode val="edge"/>
              <c:yMode val="edge"/>
              <c:x val="1.0901381092146905E-2"/>
              <c:y val="0.2250413142801594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Gill Sans MT" panose="020B0502020104020203" pitchFamily="34" charset="0"/>
                <a:ea typeface="+mn-ea"/>
                <a:cs typeface="+mn-cs"/>
              </a:defRPr>
            </a:pPr>
            <a:endParaRPr lang="en-US"/>
          </a:p>
        </c:txPr>
        <c:crossAx val="628983184"/>
        <c:crosses val="autoZero"/>
        <c:crossBetween val="between"/>
      </c:valAx>
      <c:spPr>
        <a:noFill/>
        <a:ln>
          <a:solidFill>
            <a:schemeClr val="tx1"/>
          </a:solid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59340147274321"/>
          <c:y val="3.2097896808536024E-2"/>
          <c:w val="0.85315287834846742"/>
          <c:h val="0.81983653068590412"/>
        </c:manualLayout>
      </c:layout>
      <c:barChart>
        <c:barDir val="col"/>
        <c:grouping val="clustered"/>
        <c:varyColors val="0"/>
        <c:ser>
          <c:idx val="2"/>
          <c:order val="1"/>
          <c:tx>
            <c:strRef>
              <c:f>Graph!$M$1</c:f>
              <c:strCache>
                <c:ptCount val="1"/>
                <c:pt idx="0">
                  <c:v>Recession</c:v>
                </c:pt>
              </c:strCache>
            </c:strRef>
          </c:tx>
          <c:spPr>
            <a:solidFill>
              <a:schemeClr val="bg1">
                <a:lumMod val="65000"/>
                <a:alpha val="25000"/>
              </a:schemeClr>
            </a:solidFill>
            <a:ln>
              <a:noFill/>
            </a:ln>
            <a:effectLst/>
          </c:spPr>
          <c:invertIfNegative val="0"/>
          <c:cat>
            <c:numRef>
              <c:f>Graph!$C$2:$C$550</c:f>
              <c:numCache>
                <c:formatCode>[$-409]mmm\-yy;@</c:formatCode>
                <c:ptCount val="549"/>
                <c:pt idx="0">
                  <c:v>27760</c:v>
                </c:pt>
                <c:pt idx="1">
                  <c:v>27791</c:v>
                </c:pt>
                <c:pt idx="2">
                  <c:v>27820</c:v>
                </c:pt>
                <c:pt idx="3">
                  <c:v>27851</c:v>
                </c:pt>
                <c:pt idx="4">
                  <c:v>27881</c:v>
                </c:pt>
                <c:pt idx="5">
                  <c:v>27912</c:v>
                </c:pt>
                <c:pt idx="6">
                  <c:v>27942</c:v>
                </c:pt>
                <c:pt idx="7">
                  <c:v>27973</c:v>
                </c:pt>
                <c:pt idx="8">
                  <c:v>28004</c:v>
                </c:pt>
                <c:pt idx="9">
                  <c:v>28034</c:v>
                </c:pt>
                <c:pt idx="10">
                  <c:v>28065</c:v>
                </c:pt>
                <c:pt idx="11">
                  <c:v>28095</c:v>
                </c:pt>
                <c:pt idx="12">
                  <c:v>28126</c:v>
                </c:pt>
                <c:pt idx="13">
                  <c:v>28157</c:v>
                </c:pt>
                <c:pt idx="14">
                  <c:v>28185</c:v>
                </c:pt>
                <c:pt idx="15">
                  <c:v>28216</c:v>
                </c:pt>
                <c:pt idx="16">
                  <c:v>28246</c:v>
                </c:pt>
                <c:pt idx="17">
                  <c:v>28277</c:v>
                </c:pt>
                <c:pt idx="18">
                  <c:v>28307</c:v>
                </c:pt>
                <c:pt idx="19">
                  <c:v>28338</c:v>
                </c:pt>
                <c:pt idx="20">
                  <c:v>28369</c:v>
                </c:pt>
                <c:pt idx="21">
                  <c:v>28399</c:v>
                </c:pt>
                <c:pt idx="22">
                  <c:v>28430</c:v>
                </c:pt>
                <c:pt idx="23">
                  <c:v>28460</c:v>
                </c:pt>
                <c:pt idx="24">
                  <c:v>28491</c:v>
                </c:pt>
                <c:pt idx="25">
                  <c:v>28522</c:v>
                </c:pt>
                <c:pt idx="26">
                  <c:v>28550</c:v>
                </c:pt>
                <c:pt idx="27">
                  <c:v>28581</c:v>
                </c:pt>
                <c:pt idx="28">
                  <c:v>28611</c:v>
                </c:pt>
                <c:pt idx="29">
                  <c:v>28642</c:v>
                </c:pt>
                <c:pt idx="30">
                  <c:v>28672</c:v>
                </c:pt>
                <c:pt idx="31">
                  <c:v>28703</c:v>
                </c:pt>
                <c:pt idx="32">
                  <c:v>28734</c:v>
                </c:pt>
                <c:pt idx="33">
                  <c:v>28764</c:v>
                </c:pt>
                <c:pt idx="34">
                  <c:v>28795</c:v>
                </c:pt>
                <c:pt idx="35">
                  <c:v>28825</c:v>
                </c:pt>
                <c:pt idx="36">
                  <c:v>28856</c:v>
                </c:pt>
                <c:pt idx="37">
                  <c:v>28887</c:v>
                </c:pt>
                <c:pt idx="38">
                  <c:v>28915</c:v>
                </c:pt>
                <c:pt idx="39">
                  <c:v>28946</c:v>
                </c:pt>
                <c:pt idx="40">
                  <c:v>28976</c:v>
                </c:pt>
                <c:pt idx="41">
                  <c:v>29007</c:v>
                </c:pt>
                <c:pt idx="42">
                  <c:v>29037</c:v>
                </c:pt>
                <c:pt idx="43">
                  <c:v>29068</c:v>
                </c:pt>
                <c:pt idx="44">
                  <c:v>29099</c:v>
                </c:pt>
                <c:pt idx="45">
                  <c:v>29129</c:v>
                </c:pt>
                <c:pt idx="46">
                  <c:v>29160</c:v>
                </c:pt>
                <c:pt idx="47">
                  <c:v>29190</c:v>
                </c:pt>
                <c:pt idx="48">
                  <c:v>29221</c:v>
                </c:pt>
                <c:pt idx="49">
                  <c:v>29252</c:v>
                </c:pt>
                <c:pt idx="50">
                  <c:v>29281</c:v>
                </c:pt>
                <c:pt idx="51">
                  <c:v>29312</c:v>
                </c:pt>
                <c:pt idx="52">
                  <c:v>29342</c:v>
                </c:pt>
                <c:pt idx="53">
                  <c:v>29373</c:v>
                </c:pt>
                <c:pt idx="54">
                  <c:v>29403</c:v>
                </c:pt>
                <c:pt idx="55">
                  <c:v>29434</c:v>
                </c:pt>
                <c:pt idx="56">
                  <c:v>29465</c:v>
                </c:pt>
                <c:pt idx="57">
                  <c:v>29495</c:v>
                </c:pt>
                <c:pt idx="58">
                  <c:v>29526</c:v>
                </c:pt>
                <c:pt idx="59">
                  <c:v>29556</c:v>
                </c:pt>
                <c:pt idx="60">
                  <c:v>29587</c:v>
                </c:pt>
                <c:pt idx="61">
                  <c:v>29618</c:v>
                </c:pt>
                <c:pt idx="62">
                  <c:v>29646</c:v>
                </c:pt>
                <c:pt idx="63">
                  <c:v>29677</c:v>
                </c:pt>
                <c:pt idx="64">
                  <c:v>29707</c:v>
                </c:pt>
                <c:pt idx="65">
                  <c:v>29738</c:v>
                </c:pt>
                <c:pt idx="66">
                  <c:v>29768</c:v>
                </c:pt>
                <c:pt idx="67">
                  <c:v>29799</c:v>
                </c:pt>
                <c:pt idx="68">
                  <c:v>29830</c:v>
                </c:pt>
                <c:pt idx="69">
                  <c:v>29860</c:v>
                </c:pt>
                <c:pt idx="70">
                  <c:v>29891</c:v>
                </c:pt>
                <c:pt idx="71">
                  <c:v>29921</c:v>
                </c:pt>
                <c:pt idx="72">
                  <c:v>29952</c:v>
                </c:pt>
                <c:pt idx="73">
                  <c:v>29983</c:v>
                </c:pt>
                <c:pt idx="74">
                  <c:v>30011</c:v>
                </c:pt>
                <c:pt idx="75">
                  <c:v>30042</c:v>
                </c:pt>
                <c:pt idx="76">
                  <c:v>30072</c:v>
                </c:pt>
                <c:pt idx="77">
                  <c:v>30103</c:v>
                </c:pt>
                <c:pt idx="78">
                  <c:v>30133</c:v>
                </c:pt>
                <c:pt idx="79">
                  <c:v>30164</c:v>
                </c:pt>
                <c:pt idx="80">
                  <c:v>30195</c:v>
                </c:pt>
                <c:pt idx="81">
                  <c:v>30225</c:v>
                </c:pt>
                <c:pt idx="82">
                  <c:v>30256</c:v>
                </c:pt>
                <c:pt idx="83">
                  <c:v>30286</c:v>
                </c:pt>
                <c:pt idx="84">
                  <c:v>30317</c:v>
                </c:pt>
                <c:pt idx="85">
                  <c:v>30348</c:v>
                </c:pt>
                <c:pt idx="86">
                  <c:v>30376</c:v>
                </c:pt>
                <c:pt idx="87">
                  <c:v>30407</c:v>
                </c:pt>
                <c:pt idx="88">
                  <c:v>30437</c:v>
                </c:pt>
                <c:pt idx="89">
                  <c:v>30468</c:v>
                </c:pt>
                <c:pt idx="90">
                  <c:v>30498</c:v>
                </c:pt>
                <c:pt idx="91">
                  <c:v>30529</c:v>
                </c:pt>
                <c:pt idx="92">
                  <c:v>30560</c:v>
                </c:pt>
                <c:pt idx="93">
                  <c:v>30590</c:v>
                </c:pt>
                <c:pt idx="94">
                  <c:v>30621</c:v>
                </c:pt>
                <c:pt idx="95">
                  <c:v>30651</c:v>
                </c:pt>
                <c:pt idx="96">
                  <c:v>30682</c:v>
                </c:pt>
                <c:pt idx="97">
                  <c:v>30713</c:v>
                </c:pt>
                <c:pt idx="98">
                  <c:v>30742</c:v>
                </c:pt>
                <c:pt idx="99">
                  <c:v>30773</c:v>
                </c:pt>
                <c:pt idx="100">
                  <c:v>30803</c:v>
                </c:pt>
                <c:pt idx="101">
                  <c:v>30834</c:v>
                </c:pt>
                <c:pt idx="102">
                  <c:v>30864</c:v>
                </c:pt>
                <c:pt idx="103">
                  <c:v>30895</c:v>
                </c:pt>
                <c:pt idx="104">
                  <c:v>30926</c:v>
                </c:pt>
                <c:pt idx="105">
                  <c:v>30956</c:v>
                </c:pt>
                <c:pt idx="106">
                  <c:v>30987</c:v>
                </c:pt>
                <c:pt idx="107">
                  <c:v>31017</c:v>
                </c:pt>
                <c:pt idx="108">
                  <c:v>31048</c:v>
                </c:pt>
                <c:pt idx="109">
                  <c:v>31079</c:v>
                </c:pt>
                <c:pt idx="110">
                  <c:v>31107</c:v>
                </c:pt>
                <c:pt idx="111">
                  <c:v>31138</c:v>
                </c:pt>
                <c:pt idx="112">
                  <c:v>31168</c:v>
                </c:pt>
                <c:pt idx="113">
                  <c:v>31199</c:v>
                </c:pt>
                <c:pt idx="114">
                  <c:v>31229</c:v>
                </c:pt>
                <c:pt idx="115">
                  <c:v>31260</c:v>
                </c:pt>
                <c:pt idx="116">
                  <c:v>31291</c:v>
                </c:pt>
                <c:pt idx="117">
                  <c:v>31321</c:v>
                </c:pt>
                <c:pt idx="118">
                  <c:v>31352</c:v>
                </c:pt>
                <c:pt idx="119">
                  <c:v>31382</c:v>
                </c:pt>
                <c:pt idx="120">
                  <c:v>31413</c:v>
                </c:pt>
                <c:pt idx="121">
                  <c:v>31444</c:v>
                </c:pt>
                <c:pt idx="122">
                  <c:v>31472</c:v>
                </c:pt>
                <c:pt idx="123">
                  <c:v>31503</c:v>
                </c:pt>
                <c:pt idx="124">
                  <c:v>31533</c:v>
                </c:pt>
                <c:pt idx="125">
                  <c:v>31564</c:v>
                </c:pt>
                <c:pt idx="126">
                  <c:v>31594</c:v>
                </c:pt>
                <c:pt idx="127">
                  <c:v>31625</c:v>
                </c:pt>
                <c:pt idx="128">
                  <c:v>31656</c:v>
                </c:pt>
                <c:pt idx="129">
                  <c:v>31686</c:v>
                </c:pt>
                <c:pt idx="130">
                  <c:v>31717</c:v>
                </c:pt>
                <c:pt idx="131">
                  <c:v>31747</c:v>
                </c:pt>
                <c:pt idx="132">
                  <c:v>31778</c:v>
                </c:pt>
                <c:pt idx="133">
                  <c:v>31809</c:v>
                </c:pt>
                <c:pt idx="134">
                  <c:v>31837</c:v>
                </c:pt>
                <c:pt idx="135">
                  <c:v>31868</c:v>
                </c:pt>
                <c:pt idx="136">
                  <c:v>31898</c:v>
                </c:pt>
                <c:pt idx="137">
                  <c:v>31929</c:v>
                </c:pt>
                <c:pt idx="138">
                  <c:v>31959</c:v>
                </c:pt>
                <c:pt idx="139">
                  <c:v>31990</c:v>
                </c:pt>
                <c:pt idx="140">
                  <c:v>32021</c:v>
                </c:pt>
                <c:pt idx="141">
                  <c:v>32051</c:v>
                </c:pt>
                <c:pt idx="142">
                  <c:v>32082</c:v>
                </c:pt>
                <c:pt idx="143">
                  <c:v>32112</c:v>
                </c:pt>
                <c:pt idx="144">
                  <c:v>32143</c:v>
                </c:pt>
                <c:pt idx="145">
                  <c:v>32174</c:v>
                </c:pt>
                <c:pt idx="146">
                  <c:v>32203</c:v>
                </c:pt>
                <c:pt idx="147">
                  <c:v>32234</c:v>
                </c:pt>
                <c:pt idx="148">
                  <c:v>32264</c:v>
                </c:pt>
                <c:pt idx="149">
                  <c:v>32295</c:v>
                </c:pt>
                <c:pt idx="150">
                  <c:v>32325</c:v>
                </c:pt>
                <c:pt idx="151">
                  <c:v>32356</c:v>
                </c:pt>
                <c:pt idx="152">
                  <c:v>32387</c:v>
                </c:pt>
                <c:pt idx="153">
                  <c:v>32417</c:v>
                </c:pt>
                <c:pt idx="154">
                  <c:v>32448</c:v>
                </c:pt>
                <c:pt idx="155">
                  <c:v>32478</c:v>
                </c:pt>
                <c:pt idx="156">
                  <c:v>32509</c:v>
                </c:pt>
                <c:pt idx="157">
                  <c:v>32540</c:v>
                </c:pt>
                <c:pt idx="158">
                  <c:v>32568</c:v>
                </c:pt>
                <c:pt idx="159">
                  <c:v>32599</c:v>
                </c:pt>
                <c:pt idx="160">
                  <c:v>32629</c:v>
                </c:pt>
                <c:pt idx="161">
                  <c:v>32660</c:v>
                </c:pt>
                <c:pt idx="162">
                  <c:v>32690</c:v>
                </c:pt>
                <c:pt idx="163">
                  <c:v>32721</c:v>
                </c:pt>
                <c:pt idx="164">
                  <c:v>32752</c:v>
                </c:pt>
                <c:pt idx="165">
                  <c:v>32782</c:v>
                </c:pt>
                <c:pt idx="166">
                  <c:v>32813</c:v>
                </c:pt>
                <c:pt idx="167">
                  <c:v>32843</c:v>
                </c:pt>
                <c:pt idx="168">
                  <c:v>32874</c:v>
                </c:pt>
                <c:pt idx="169">
                  <c:v>32905</c:v>
                </c:pt>
                <c:pt idx="170">
                  <c:v>32933</c:v>
                </c:pt>
                <c:pt idx="171">
                  <c:v>32964</c:v>
                </c:pt>
                <c:pt idx="172">
                  <c:v>32994</c:v>
                </c:pt>
                <c:pt idx="173">
                  <c:v>33025</c:v>
                </c:pt>
                <c:pt idx="174">
                  <c:v>33055</c:v>
                </c:pt>
                <c:pt idx="175">
                  <c:v>33086</c:v>
                </c:pt>
                <c:pt idx="176">
                  <c:v>33117</c:v>
                </c:pt>
                <c:pt idx="177">
                  <c:v>33147</c:v>
                </c:pt>
                <c:pt idx="178">
                  <c:v>33178</c:v>
                </c:pt>
                <c:pt idx="179">
                  <c:v>33208</c:v>
                </c:pt>
                <c:pt idx="180">
                  <c:v>33239</c:v>
                </c:pt>
                <c:pt idx="181">
                  <c:v>33270</c:v>
                </c:pt>
                <c:pt idx="182">
                  <c:v>33298</c:v>
                </c:pt>
                <c:pt idx="183">
                  <c:v>33329</c:v>
                </c:pt>
                <c:pt idx="184">
                  <c:v>33359</c:v>
                </c:pt>
                <c:pt idx="185">
                  <c:v>33390</c:v>
                </c:pt>
                <c:pt idx="186">
                  <c:v>33420</c:v>
                </c:pt>
                <c:pt idx="187">
                  <c:v>33451</c:v>
                </c:pt>
                <c:pt idx="188">
                  <c:v>33482</c:v>
                </c:pt>
                <c:pt idx="189">
                  <c:v>33512</c:v>
                </c:pt>
                <c:pt idx="190">
                  <c:v>33543</c:v>
                </c:pt>
                <c:pt idx="191">
                  <c:v>33573</c:v>
                </c:pt>
                <c:pt idx="192">
                  <c:v>33604</c:v>
                </c:pt>
                <c:pt idx="193">
                  <c:v>33635</c:v>
                </c:pt>
                <c:pt idx="194">
                  <c:v>33664</c:v>
                </c:pt>
                <c:pt idx="195">
                  <c:v>33695</c:v>
                </c:pt>
                <c:pt idx="196">
                  <c:v>33725</c:v>
                </c:pt>
                <c:pt idx="197">
                  <c:v>33756</c:v>
                </c:pt>
                <c:pt idx="198">
                  <c:v>33786</c:v>
                </c:pt>
                <c:pt idx="199">
                  <c:v>33817</c:v>
                </c:pt>
                <c:pt idx="200">
                  <c:v>33848</c:v>
                </c:pt>
                <c:pt idx="201">
                  <c:v>33878</c:v>
                </c:pt>
                <c:pt idx="202">
                  <c:v>33909</c:v>
                </c:pt>
                <c:pt idx="203">
                  <c:v>33939</c:v>
                </c:pt>
                <c:pt idx="204">
                  <c:v>33970</c:v>
                </c:pt>
                <c:pt idx="205">
                  <c:v>34001</c:v>
                </c:pt>
                <c:pt idx="206">
                  <c:v>34029</c:v>
                </c:pt>
                <c:pt idx="207">
                  <c:v>34060</c:v>
                </c:pt>
                <c:pt idx="208">
                  <c:v>34090</c:v>
                </c:pt>
                <c:pt idx="209">
                  <c:v>34121</c:v>
                </c:pt>
                <c:pt idx="210">
                  <c:v>34151</c:v>
                </c:pt>
                <c:pt idx="211">
                  <c:v>34182</c:v>
                </c:pt>
                <c:pt idx="212">
                  <c:v>34213</c:v>
                </c:pt>
                <c:pt idx="213">
                  <c:v>34243</c:v>
                </c:pt>
                <c:pt idx="214">
                  <c:v>34274</c:v>
                </c:pt>
                <c:pt idx="215">
                  <c:v>34304</c:v>
                </c:pt>
                <c:pt idx="216">
                  <c:v>34335</c:v>
                </c:pt>
                <c:pt idx="217">
                  <c:v>34366</c:v>
                </c:pt>
                <c:pt idx="218">
                  <c:v>34394</c:v>
                </c:pt>
                <c:pt idx="219">
                  <c:v>34425</c:v>
                </c:pt>
                <c:pt idx="220">
                  <c:v>34455</c:v>
                </c:pt>
                <c:pt idx="221">
                  <c:v>34486</c:v>
                </c:pt>
                <c:pt idx="222">
                  <c:v>34516</c:v>
                </c:pt>
                <c:pt idx="223">
                  <c:v>34547</c:v>
                </c:pt>
                <c:pt idx="224">
                  <c:v>34578</c:v>
                </c:pt>
                <c:pt idx="225">
                  <c:v>34608</c:v>
                </c:pt>
                <c:pt idx="226">
                  <c:v>34639</c:v>
                </c:pt>
                <c:pt idx="227">
                  <c:v>34669</c:v>
                </c:pt>
                <c:pt idx="228">
                  <c:v>34700</c:v>
                </c:pt>
                <c:pt idx="229">
                  <c:v>34731</c:v>
                </c:pt>
                <c:pt idx="230">
                  <c:v>34759</c:v>
                </c:pt>
                <c:pt idx="231">
                  <c:v>34790</c:v>
                </c:pt>
                <c:pt idx="232">
                  <c:v>34820</c:v>
                </c:pt>
                <c:pt idx="233">
                  <c:v>34851</c:v>
                </c:pt>
                <c:pt idx="234">
                  <c:v>34881</c:v>
                </c:pt>
                <c:pt idx="235">
                  <c:v>34912</c:v>
                </c:pt>
                <c:pt idx="236">
                  <c:v>34943</c:v>
                </c:pt>
                <c:pt idx="237">
                  <c:v>34973</c:v>
                </c:pt>
                <c:pt idx="238">
                  <c:v>35004</c:v>
                </c:pt>
                <c:pt idx="239">
                  <c:v>35034</c:v>
                </c:pt>
                <c:pt idx="240">
                  <c:v>35065</c:v>
                </c:pt>
                <c:pt idx="241">
                  <c:v>35096</c:v>
                </c:pt>
                <c:pt idx="242">
                  <c:v>35125</c:v>
                </c:pt>
                <c:pt idx="243">
                  <c:v>35156</c:v>
                </c:pt>
                <c:pt idx="244">
                  <c:v>35186</c:v>
                </c:pt>
                <c:pt idx="245">
                  <c:v>35217</c:v>
                </c:pt>
                <c:pt idx="246">
                  <c:v>35247</c:v>
                </c:pt>
                <c:pt idx="247">
                  <c:v>35278</c:v>
                </c:pt>
                <c:pt idx="248">
                  <c:v>35309</c:v>
                </c:pt>
                <c:pt idx="249">
                  <c:v>35339</c:v>
                </c:pt>
                <c:pt idx="250">
                  <c:v>35370</c:v>
                </c:pt>
                <c:pt idx="251">
                  <c:v>35400</c:v>
                </c:pt>
                <c:pt idx="252">
                  <c:v>35431</c:v>
                </c:pt>
                <c:pt idx="253">
                  <c:v>35462</c:v>
                </c:pt>
                <c:pt idx="254">
                  <c:v>35490</c:v>
                </c:pt>
                <c:pt idx="255">
                  <c:v>35521</c:v>
                </c:pt>
                <c:pt idx="256">
                  <c:v>35551</c:v>
                </c:pt>
                <c:pt idx="257">
                  <c:v>35582</c:v>
                </c:pt>
                <c:pt idx="258">
                  <c:v>35612</c:v>
                </c:pt>
                <c:pt idx="259">
                  <c:v>35643</c:v>
                </c:pt>
                <c:pt idx="260">
                  <c:v>35674</c:v>
                </c:pt>
                <c:pt idx="261">
                  <c:v>35704</c:v>
                </c:pt>
                <c:pt idx="262">
                  <c:v>35735</c:v>
                </c:pt>
                <c:pt idx="263">
                  <c:v>35765</c:v>
                </c:pt>
                <c:pt idx="264">
                  <c:v>35796</c:v>
                </c:pt>
                <c:pt idx="265">
                  <c:v>35827</c:v>
                </c:pt>
                <c:pt idx="266">
                  <c:v>35855</c:v>
                </c:pt>
                <c:pt idx="267">
                  <c:v>35886</c:v>
                </c:pt>
                <c:pt idx="268">
                  <c:v>35916</c:v>
                </c:pt>
                <c:pt idx="269">
                  <c:v>35947</c:v>
                </c:pt>
                <c:pt idx="270">
                  <c:v>35977</c:v>
                </c:pt>
                <c:pt idx="271">
                  <c:v>36008</c:v>
                </c:pt>
                <c:pt idx="272">
                  <c:v>36039</c:v>
                </c:pt>
                <c:pt idx="273">
                  <c:v>36069</c:v>
                </c:pt>
                <c:pt idx="274">
                  <c:v>36100</c:v>
                </c:pt>
                <c:pt idx="275">
                  <c:v>36130</c:v>
                </c:pt>
                <c:pt idx="276">
                  <c:v>36161</c:v>
                </c:pt>
                <c:pt idx="277">
                  <c:v>36192</c:v>
                </c:pt>
                <c:pt idx="278">
                  <c:v>36220</c:v>
                </c:pt>
                <c:pt idx="279">
                  <c:v>36251</c:v>
                </c:pt>
                <c:pt idx="280">
                  <c:v>36281</c:v>
                </c:pt>
                <c:pt idx="281">
                  <c:v>36312</c:v>
                </c:pt>
                <c:pt idx="282">
                  <c:v>36342</c:v>
                </c:pt>
                <c:pt idx="283">
                  <c:v>36373</c:v>
                </c:pt>
                <c:pt idx="284">
                  <c:v>36404</c:v>
                </c:pt>
                <c:pt idx="285">
                  <c:v>36434</c:v>
                </c:pt>
                <c:pt idx="286">
                  <c:v>36465</c:v>
                </c:pt>
                <c:pt idx="287">
                  <c:v>36495</c:v>
                </c:pt>
                <c:pt idx="288">
                  <c:v>36526</c:v>
                </c:pt>
                <c:pt idx="289">
                  <c:v>36557</c:v>
                </c:pt>
                <c:pt idx="290">
                  <c:v>36586</c:v>
                </c:pt>
                <c:pt idx="291">
                  <c:v>36617</c:v>
                </c:pt>
                <c:pt idx="292">
                  <c:v>36647</c:v>
                </c:pt>
                <c:pt idx="293">
                  <c:v>36678</c:v>
                </c:pt>
                <c:pt idx="294">
                  <c:v>36708</c:v>
                </c:pt>
                <c:pt idx="295">
                  <c:v>36739</c:v>
                </c:pt>
                <c:pt idx="296">
                  <c:v>36770</c:v>
                </c:pt>
                <c:pt idx="297">
                  <c:v>36800</c:v>
                </c:pt>
                <c:pt idx="298">
                  <c:v>36831</c:v>
                </c:pt>
                <c:pt idx="299">
                  <c:v>36861</c:v>
                </c:pt>
                <c:pt idx="300">
                  <c:v>36892</c:v>
                </c:pt>
                <c:pt idx="301">
                  <c:v>36923</c:v>
                </c:pt>
                <c:pt idx="302">
                  <c:v>36951</c:v>
                </c:pt>
                <c:pt idx="303">
                  <c:v>36982</c:v>
                </c:pt>
                <c:pt idx="304">
                  <c:v>37012</c:v>
                </c:pt>
                <c:pt idx="305">
                  <c:v>37043</c:v>
                </c:pt>
                <c:pt idx="306">
                  <c:v>37073</c:v>
                </c:pt>
                <c:pt idx="307">
                  <c:v>37104</c:v>
                </c:pt>
                <c:pt idx="308">
                  <c:v>37135</c:v>
                </c:pt>
                <c:pt idx="309">
                  <c:v>37165</c:v>
                </c:pt>
                <c:pt idx="310">
                  <c:v>37196</c:v>
                </c:pt>
                <c:pt idx="311">
                  <c:v>37226</c:v>
                </c:pt>
                <c:pt idx="312">
                  <c:v>37257</c:v>
                </c:pt>
                <c:pt idx="313">
                  <c:v>37288</c:v>
                </c:pt>
                <c:pt idx="314">
                  <c:v>37316</c:v>
                </c:pt>
                <c:pt idx="315">
                  <c:v>37347</c:v>
                </c:pt>
                <c:pt idx="316">
                  <c:v>37377</c:v>
                </c:pt>
                <c:pt idx="317">
                  <c:v>37408</c:v>
                </c:pt>
                <c:pt idx="318">
                  <c:v>37438</c:v>
                </c:pt>
                <c:pt idx="319">
                  <c:v>37469</c:v>
                </c:pt>
                <c:pt idx="320">
                  <c:v>37500</c:v>
                </c:pt>
                <c:pt idx="321">
                  <c:v>37530</c:v>
                </c:pt>
                <c:pt idx="322">
                  <c:v>37561</c:v>
                </c:pt>
                <c:pt idx="323">
                  <c:v>37591</c:v>
                </c:pt>
                <c:pt idx="324">
                  <c:v>37622</c:v>
                </c:pt>
                <c:pt idx="325">
                  <c:v>37653</c:v>
                </c:pt>
                <c:pt idx="326">
                  <c:v>37681</c:v>
                </c:pt>
                <c:pt idx="327">
                  <c:v>37712</c:v>
                </c:pt>
                <c:pt idx="328">
                  <c:v>37742</c:v>
                </c:pt>
                <c:pt idx="329">
                  <c:v>37773</c:v>
                </c:pt>
                <c:pt idx="330">
                  <c:v>37803</c:v>
                </c:pt>
                <c:pt idx="331">
                  <c:v>37834</c:v>
                </c:pt>
                <c:pt idx="332">
                  <c:v>37865</c:v>
                </c:pt>
                <c:pt idx="333">
                  <c:v>37895</c:v>
                </c:pt>
                <c:pt idx="334">
                  <c:v>37926</c:v>
                </c:pt>
                <c:pt idx="335">
                  <c:v>37956</c:v>
                </c:pt>
                <c:pt idx="336">
                  <c:v>37987</c:v>
                </c:pt>
                <c:pt idx="337">
                  <c:v>38018</c:v>
                </c:pt>
                <c:pt idx="338">
                  <c:v>38047</c:v>
                </c:pt>
                <c:pt idx="339">
                  <c:v>38078</c:v>
                </c:pt>
                <c:pt idx="340">
                  <c:v>38108</c:v>
                </c:pt>
                <c:pt idx="341">
                  <c:v>38139</c:v>
                </c:pt>
                <c:pt idx="342">
                  <c:v>38169</c:v>
                </c:pt>
                <c:pt idx="343">
                  <c:v>38200</c:v>
                </c:pt>
                <c:pt idx="344">
                  <c:v>38231</c:v>
                </c:pt>
                <c:pt idx="345">
                  <c:v>38261</c:v>
                </c:pt>
                <c:pt idx="346">
                  <c:v>38292</c:v>
                </c:pt>
                <c:pt idx="347">
                  <c:v>38322</c:v>
                </c:pt>
                <c:pt idx="348">
                  <c:v>38353</c:v>
                </c:pt>
                <c:pt idx="349">
                  <c:v>38384</c:v>
                </c:pt>
                <c:pt idx="350">
                  <c:v>38412</c:v>
                </c:pt>
                <c:pt idx="351">
                  <c:v>38443</c:v>
                </c:pt>
                <c:pt idx="352">
                  <c:v>38473</c:v>
                </c:pt>
                <c:pt idx="353">
                  <c:v>38504</c:v>
                </c:pt>
                <c:pt idx="354">
                  <c:v>38534</c:v>
                </c:pt>
                <c:pt idx="355">
                  <c:v>38565</c:v>
                </c:pt>
                <c:pt idx="356">
                  <c:v>38596</c:v>
                </c:pt>
                <c:pt idx="357">
                  <c:v>38626</c:v>
                </c:pt>
                <c:pt idx="358">
                  <c:v>38657</c:v>
                </c:pt>
                <c:pt idx="359">
                  <c:v>38687</c:v>
                </c:pt>
                <c:pt idx="360">
                  <c:v>38718</c:v>
                </c:pt>
                <c:pt idx="361">
                  <c:v>38749</c:v>
                </c:pt>
                <c:pt idx="362">
                  <c:v>38777</c:v>
                </c:pt>
                <c:pt idx="363">
                  <c:v>38808</c:v>
                </c:pt>
                <c:pt idx="364">
                  <c:v>38838</c:v>
                </c:pt>
                <c:pt idx="365">
                  <c:v>38869</c:v>
                </c:pt>
                <c:pt idx="366">
                  <c:v>38899</c:v>
                </c:pt>
                <c:pt idx="367">
                  <c:v>38930</c:v>
                </c:pt>
                <c:pt idx="368">
                  <c:v>38961</c:v>
                </c:pt>
                <c:pt idx="369">
                  <c:v>38991</c:v>
                </c:pt>
                <c:pt idx="370">
                  <c:v>39022</c:v>
                </c:pt>
                <c:pt idx="371">
                  <c:v>39052</c:v>
                </c:pt>
                <c:pt idx="372">
                  <c:v>39083</c:v>
                </c:pt>
                <c:pt idx="373">
                  <c:v>39114</c:v>
                </c:pt>
                <c:pt idx="374">
                  <c:v>39142</c:v>
                </c:pt>
                <c:pt idx="375">
                  <c:v>39173</c:v>
                </c:pt>
                <c:pt idx="376">
                  <c:v>39203</c:v>
                </c:pt>
                <c:pt idx="377">
                  <c:v>39234</c:v>
                </c:pt>
                <c:pt idx="378">
                  <c:v>39264</c:v>
                </c:pt>
                <c:pt idx="379">
                  <c:v>39295</c:v>
                </c:pt>
                <c:pt idx="380">
                  <c:v>39326</c:v>
                </c:pt>
                <c:pt idx="381">
                  <c:v>39356</c:v>
                </c:pt>
                <c:pt idx="382">
                  <c:v>39387</c:v>
                </c:pt>
                <c:pt idx="383">
                  <c:v>39417</c:v>
                </c:pt>
                <c:pt idx="384">
                  <c:v>39448</c:v>
                </c:pt>
                <c:pt idx="385">
                  <c:v>39479</c:v>
                </c:pt>
                <c:pt idx="386">
                  <c:v>39508</c:v>
                </c:pt>
                <c:pt idx="387">
                  <c:v>39539</c:v>
                </c:pt>
                <c:pt idx="388">
                  <c:v>39569</c:v>
                </c:pt>
                <c:pt idx="389">
                  <c:v>39600</c:v>
                </c:pt>
                <c:pt idx="390">
                  <c:v>39630</c:v>
                </c:pt>
                <c:pt idx="391">
                  <c:v>39661</c:v>
                </c:pt>
                <c:pt idx="392">
                  <c:v>39692</c:v>
                </c:pt>
                <c:pt idx="393">
                  <c:v>39722</c:v>
                </c:pt>
                <c:pt idx="394">
                  <c:v>39753</c:v>
                </c:pt>
                <c:pt idx="395">
                  <c:v>39783</c:v>
                </c:pt>
                <c:pt idx="396">
                  <c:v>39814</c:v>
                </c:pt>
                <c:pt idx="397">
                  <c:v>39845</c:v>
                </c:pt>
                <c:pt idx="398">
                  <c:v>39873</c:v>
                </c:pt>
                <c:pt idx="399">
                  <c:v>39904</c:v>
                </c:pt>
                <c:pt idx="400">
                  <c:v>39934</c:v>
                </c:pt>
                <c:pt idx="401">
                  <c:v>39965</c:v>
                </c:pt>
                <c:pt idx="402">
                  <c:v>39995</c:v>
                </c:pt>
                <c:pt idx="403">
                  <c:v>40026</c:v>
                </c:pt>
                <c:pt idx="404">
                  <c:v>40057</c:v>
                </c:pt>
                <c:pt idx="405">
                  <c:v>40087</c:v>
                </c:pt>
                <c:pt idx="406">
                  <c:v>40118</c:v>
                </c:pt>
                <c:pt idx="407">
                  <c:v>40148</c:v>
                </c:pt>
                <c:pt idx="408">
                  <c:v>40179</c:v>
                </c:pt>
                <c:pt idx="409">
                  <c:v>40210</c:v>
                </c:pt>
                <c:pt idx="410">
                  <c:v>40238</c:v>
                </c:pt>
                <c:pt idx="411">
                  <c:v>40269</c:v>
                </c:pt>
                <c:pt idx="412">
                  <c:v>40299</c:v>
                </c:pt>
                <c:pt idx="413">
                  <c:v>40330</c:v>
                </c:pt>
                <c:pt idx="414">
                  <c:v>40360</c:v>
                </c:pt>
                <c:pt idx="415">
                  <c:v>40391</c:v>
                </c:pt>
                <c:pt idx="416">
                  <c:v>40422</c:v>
                </c:pt>
                <c:pt idx="417">
                  <c:v>40452</c:v>
                </c:pt>
                <c:pt idx="418">
                  <c:v>40483</c:v>
                </c:pt>
                <c:pt idx="419">
                  <c:v>40513</c:v>
                </c:pt>
                <c:pt idx="420">
                  <c:v>40544</c:v>
                </c:pt>
                <c:pt idx="421">
                  <c:v>40575</c:v>
                </c:pt>
                <c:pt idx="422">
                  <c:v>40603</c:v>
                </c:pt>
                <c:pt idx="423">
                  <c:v>40634</c:v>
                </c:pt>
                <c:pt idx="424">
                  <c:v>40664</c:v>
                </c:pt>
                <c:pt idx="425">
                  <c:v>40695</c:v>
                </c:pt>
                <c:pt idx="426">
                  <c:v>40725</c:v>
                </c:pt>
                <c:pt idx="427">
                  <c:v>40756</c:v>
                </c:pt>
                <c:pt idx="428">
                  <c:v>40787</c:v>
                </c:pt>
                <c:pt idx="429">
                  <c:v>40817</c:v>
                </c:pt>
                <c:pt idx="430">
                  <c:v>40848</c:v>
                </c:pt>
                <c:pt idx="431">
                  <c:v>40878</c:v>
                </c:pt>
                <c:pt idx="432">
                  <c:v>40909</c:v>
                </c:pt>
                <c:pt idx="433">
                  <c:v>40940</c:v>
                </c:pt>
                <c:pt idx="434">
                  <c:v>40969</c:v>
                </c:pt>
                <c:pt idx="435">
                  <c:v>41000</c:v>
                </c:pt>
                <c:pt idx="436">
                  <c:v>41030</c:v>
                </c:pt>
                <c:pt idx="437">
                  <c:v>41061</c:v>
                </c:pt>
                <c:pt idx="438">
                  <c:v>41091</c:v>
                </c:pt>
                <c:pt idx="439">
                  <c:v>41122</c:v>
                </c:pt>
                <c:pt idx="440">
                  <c:v>41153</c:v>
                </c:pt>
                <c:pt idx="441">
                  <c:v>41183</c:v>
                </c:pt>
                <c:pt idx="442">
                  <c:v>41214</c:v>
                </c:pt>
                <c:pt idx="443">
                  <c:v>41244</c:v>
                </c:pt>
                <c:pt idx="444">
                  <c:v>41275</c:v>
                </c:pt>
                <c:pt idx="445">
                  <c:v>41306</c:v>
                </c:pt>
                <c:pt idx="446">
                  <c:v>41334</c:v>
                </c:pt>
                <c:pt idx="447">
                  <c:v>41365</c:v>
                </c:pt>
                <c:pt idx="448">
                  <c:v>41395</c:v>
                </c:pt>
                <c:pt idx="449">
                  <c:v>41426</c:v>
                </c:pt>
                <c:pt idx="450">
                  <c:v>41456</c:v>
                </c:pt>
                <c:pt idx="451">
                  <c:v>41487</c:v>
                </c:pt>
                <c:pt idx="452">
                  <c:v>41518</c:v>
                </c:pt>
                <c:pt idx="453">
                  <c:v>41548</c:v>
                </c:pt>
                <c:pt idx="454">
                  <c:v>41579</c:v>
                </c:pt>
                <c:pt idx="455">
                  <c:v>41609</c:v>
                </c:pt>
                <c:pt idx="456">
                  <c:v>41640</c:v>
                </c:pt>
                <c:pt idx="457">
                  <c:v>41671</c:v>
                </c:pt>
                <c:pt idx="458">
                  <c:v>41699</c:v>
                </c:pt>
                <c:pt idx="459">
                  <c:v>41730</c:v>
                </c:pt>
                <c:pt idx="460">
                  <c:v>41760</c:v>
                </c:pt>
                <c:pt idx="461">
                  <c:v>41791</c:v>
                </c:pt>
                <c:pt idx="462">
                  <c:v>41821</c:v>
                </c:pt>
                <c:pt idx="463">
                  <c:v>41852</c:v>
                </c:pt>
                <c:pt idx="464">
                  <c:v>41883</c:v>
                </c:pt>
                <c:pt idx="465">
                  <c:v>41913</c:v>
                </c:pt>
                <c:pt idx="466">
                  <c:v>41944</c:v>
                </c:pt>
                <c:pt idx="467">
                  <c:v>41974</c:v>
                </c:pt>
                <c:pt idx="468">
                  <c:v>42005</c:v>
                </c:pt>
                <c:pt idx="469">
                  <c:v>42036</c:v>
                </c:pt>
                <c:pt idx="470">
                  <c:v>42064</c:v>
                </c:pt>
                <c:pt idx="471">
                  <c:v>42095</c:v>
                </c:pt>
                <c:pt idx="472">
                  <c:v>42125</c:v>
                </c:pt>
                <c:pt idx="473">
                  <c:v>42156</c:v>
                </c:pt>
                <c:pt idx="474">
                  <c:v>42186</c:v>
                </c:pt>
                <c:pt idx="475">
                  <c:v>42217</c:v>
                </c:pt>
                <c:pt idx="476">
                  <c:v>42248</c:v>
                </c:pt>
                <c:pt idx="477">
                  <c:v>42278</c:v>
                </c:pt>
                <c:pt idx="478">
                  <c:v>42309</c:v>
                </c:pt>
                <c:pt idx="479">
                  <c:v>42339</c:v>
                </c:pt>
                <c:pt idx="480">
                  <c:v>42370</c:v>
                </c:pt>
                <c:pt idx="481">
                  <c:v>42401</c:v>
                </c:pt>
                <c:pt idx="482">
                  <c:v>42430</c:v>
                </c:pt>
                <c:pt idx="483">
                  <c:v>42461</c:v>
                </c:pt>
                <c:pt idx="484">
                  <c:v>42491</c:v>
                </c:pt>
                <c:pt idx="485">
                  <c:v>42522</c:v>
                </c:pt>
                <c:pt idx="486">
                  <c:v>42552</c:v>
                </c:pt>
                <c:pt idx="487">
                  <c:v>42583</c:v>
                </c:pt>
                <c:pt idx="488">
                  <c:v>42614</c:v>
                </c:pt>
                <c:pt idx="489">
                  <c:v>42644</c:v>
                </c:pt>
                <c:pt idx="490">
                  <c:v>42675</c:v>
                </c:pt>
                <c:pt idx="491">
                  <c:v>42705</c:v>
                </c:pt>
                <c:pt idx="492">
                  <c:v>42736</c:v>
                </c:pt>
                <c:pt idx="493">
                  <c:v>42767</c:v>
                </c:pt>
                <c:pt idx="494">
                  <c:v>42795</c:v>
                </c:pt>
                <c:pt idx="495">
                  <c:v>42826</c:v>
                </c:pt>
                <c:pt idx="496">
                  <c:v>42856</c:v>
                </c:pt>
                <c:pt idx="497">
                  <c:v>42887</c:v>
                </c:pt>
                <c:pt idx="498">
                  <c:v>42917</c:v>
                </c:pt>
                <c:pt idx="499">
                  <c:v>42948</c:v>
                </c:pt>
                <c:pt idx="500">
                  <c:v>42979</c:v>
                </c:pt>
                <c:pt idx="501">
                  <c:v>43009</c:v>
                </c:pt>
                <c:pt idx="502">
                  <c:v>43040</c:v>
                </c:pt>
                <c:pt idx="503">
                  <c:v>43070</c:v>
                </c:pt>
                <c:pt idx="504">
                  <c:v>43101</c:v>
                </c:pt>
                <c:pt idx="505">
                  <c:v>43132</c:v>
                </c:pt>
                <c:pt idx="506">
                  <c:v>43160</c:v>
                </c:pt>
                <c:pt idx="507">
                  <c:v>43191</c:v>
                </c:pt>
                <c:pt idx="508">
                  <c:v>43221</c:v>
                </c:pt>
                <c:pt idx="509">
                  <c:v>43252</c:v>
                </c:pt>
                <c:pt idx="510">
                  <c:v>43282</c:v>
                </c:pt>
                <c:pt idx="511">
                  <c:v>43313</c:v>
                </c:pt>
                <c:pt idx="512">
                  <c:v>43344</c:v>
                </c:pt>
                <c:pt idx="513">
                  <c:v>43374</c:v>
                </c:pt>
                <c:pt idx="514">
                  <c:v>43405</c:v>
                </c:pt>
                <c:pt idx="515">
                  <c:v>43435</c:v>
                </c:pt>
                <c:pt idx="516">
                  <c:v>43466</c:v>
                </c:pt>
                <c:pt idx="517">
                  <c:v>43497</c:v>
                </c:pt>
                <c:pt idx="518">
                  <c:v>43525</c:v>
                </c:pt>
                <c:pt idx="519">
                  <c:v>43556</c:v>
                </c:pt>
                <c:pt idx="520">
                  <c:v>43586</c:v>
                </c:pt>
                <c:pt idx="521">
                  <c:v>43617</c:v>
                </c:pt>
                <c:pt idx="522">
                  <c:v>43647</c:v>
                </c:pt>
                <c:pt idx="523">
                  <c:v>43678</c:v>
                </c:pt>
                <c:pt idx="524">
                  <c:v>43709</c:v>
                </c:pt>
                <c:pt idx="525">
                  <c:v>43739</c:v>
                </c:pt>
                <c:pt idx="526">
                  <c:v>43770</c:v>
                </c:pt>
                <c:pt idx="527">
                  <c:v>43800</c:v>
                </c:pt>
                <c:pt idx="528">
                  <c:v>43831</c:v>
                </c:pt>
                <c:pt idx="529">
                  <c:v>43862</c:v>
                </c:pt>
                <c:pt idx="530">
                  <c:v>43891</c:v>
                </c:pt>
                <c:pt idx="531">
                  <c:v>43922</c:v>
                </c:pt>
                <c:pt idx="532">
                  <c:v>43952</c:v>
                </c:pt>
                <c:pt idx="533">
                  <c:v>43983</c:v>
                </c:pt>
                <c:pt idx="534">
                  <c:v>44013</c:v>
                </c:pt>
                <c:pt idx="535">
                  <c:v>44044</c:v>
                </c:pt>
                <c:pt idx="536">
                  <c:v>44075</c:v>
                </c:pt>
                <c:pt idx="537">
                  <c:v>44105</c:v>
                </c:pt>
                <c:pt idx="538">
                  <c:v>44136</c:v>
                </c:pt>
                <c:pt idx="539">
                  <c:v>44166</c:v>
                </c:pt>
                <c:pt idx="540">
                  <c:v>44197</c:v>
                </c:pt>
                <c:pt idx="541">
                  <c:v>44228</c:v>
                </c:pt>
                <c:pt idx="542">
                  <c:v>44256</c:v>
                </c:pt>
                <c:pt idx="543">
                  <c:v>44287</c:v>
                </c:pt>
                <c:pt idx="544">
                  <c:v>44317</c:v>
                </c:pt>
                <c:pt idx="545">
                  <c:v>44348</c:v>
                </c:pt>
                <c:pt idx="546">
                  <c:v>44378</c:v>
                </c:pt>
                <c:pt idx="547">
                  <c:v>44409</c:v>
                </c:pt>
                <c:pt idx="548">
                  <c:v>44440</c:v>
                </c:pt>
              </c:numCache>
            </c:numRef>
          </c:cat>
          <c:val>
            <c:numRef>
              <c:f>Graph!$M$2:$M$550</c:f>
              <c:numCache>
                <c:formatCode>General</c:formatCode>
                <c:ptCount val="549"/>
                <c:pt idx="48" formatCode="_(* #,##0_);_(* \(#,##0\);_(* &quot;-&quot;??_);_(@_)">
                  <c:v>4500000</c:v>
                </c:pt>
                <c:pt idx="49" formatCode="_(* #,##0_);_(* \(#,##0\);_(* &quot;-&quot;??_);_(@_)">
                  <c:v>4500000</c:v>
                </c:pt>
                <c:pt idx="50" formatCode="_(* #,##0_);_(* \(#,##0\);_(* &quot;-&quot;??_);_(@_)">
                  <c:v>4500000</c:v>
                </c:pt>
                <c:pt idx="51" formatCode="_(* #,##0_);_(* \(#,##0\);_(* &quot;-&quot;??_);_(@_)">
                  <c:v>4500000</c:v>
                </c:pt>
                <c:pt idx="52" formatCode="_(* #,##0_);_(* \(#,##0\);_(* &quot;-&quot;??_);_(@_)">
                  <c:v>4500000</c:v>
                </c:pt>
                <c:pt idx="53" formatCode="_(* #,##0_);_(* \(#,##0\);_(* &quot;-&quot;??_);_(@_)">
                  <c:v>4500000</c:v>
                </c:pt>
                <c:pt idx="54" formatCode="_(* #,##0_);_(* \(#,##0\);_(* &quot;-&quot;??_);_(@_)">
                  <c:v>4500000</c:v>
                </c:pt>
                <c:pt idx="66" formatCode="_(* #,##0_);_(* \(#,##0\);_(* &quot;-&quot;??_);_(@_)">
                  <c:v>4500000</c:v>
                </c:pt>
                <c:pt idx="67" formatCode="_(* #,##0_);_(* \(#,##0\);_(* &quot;-&quot;??_);_(@_)">
                  <c:v>4500000</c:v>
                </c:pt>
                <c:pt idx="68" formatCode="_(* #,##0_);_(* \(#,##0\);_(* &quot;-&quot;??_);_(@_)">
                  <c:v>4500000</c:v>
                </c:pt>
                <c:pt idx="69" formatCode="_(* #,##0_);_(* \(#,##0\);_(* &quot;-&quot;??_);_(@_)">
                  <c:v>4500000</c:v>
                </c:pt>
                <c:pt idx="70" formatCode="_(* #,##0_);_(* \(#,##0\);_(* &quot;-&quot;??_);_(@_)">
                  <c:v>4500000</c:v>
                </c:pt>
                <c:pt idx="71" formatCode="_(* #,##0_);_(* \(#,##0\);_(* &quot;-&quot;??_);_(@_)">
                  <c:v>4500000</c:v>
                </c:pt>
                <c:pt idx="72" formatCode="_(* #,##0_);_(* \(#,##0\);_(* &quot;-&quot;??_);_(@_)">
                  <c:v>4500000</c:v>
                </c:pt>
                <c:pt idx="73" formatCode="_(* #,##0_);_(* \(#,##0\);_(* &quot;-&quot;??_);_(@_)">
                  <c:v>4500000</c:v>
                </c:pt>
                <c:pt idx="74" formatCode="_(* #,##0_);_(* \(#,##0\);_(* &quot;-&quot;??_);_(@_)">
                  <c:v>4500000</c:v>
                </c:pt>
                <c:pt idx="75" formatCode="_(* #,##0_);_(* \(#,##0\);_(* &quot;-&quot;??_);_(@_)">
                  <c:v>4500000</c:v>
                </c:pt>
                <c:pt idx="76" formatCode="_(* #,##0_);_(* \(#,##0\);_(* &quot;-&quot;??_);_(@_)">
                  <c:v>4500000</c:v>
                </c:pt>
                <c:pt idx="77" formatCode="_(* #,##0_);_(* \(#,##0\);_(* &quot;-&quot;??_);_(@_)">
                  <c:v>4500000</c:v>
                </c:pt>
                <c:pt idx="78" formatCode="_(* #,##0_);_(* \(#,##0\);_(* &quot;-&quot;??_);_(@_)">
                  <c:v>4500000</c:v>
                </c:pt>
                <c:pt idx="79" formatCode="_(* #,##0_);_(* \(#,##0\);_(* &quot;-&quot;??_);_(@_)">
                  <c:v>4500000</c:v>
                </c:pt>
                <c:pt idx="80" formatCode="_(* #,##0_);_(* \(#,##0\);_(* &quot;-&quot;??_);_(@_)">
                  <c:v>4500000</c:v>
                </c:pt>
                <c:pt idx="81" formatCode="_(* #,##0_);_(* \(#,##0\);_(* &quot;-&quot;??_);_(@_)">
                  <c:v>4500000</c:v>
                </c:pt>
                <c:pt idx="82" formatCode="_(* #,##0_);_(* \(#,##0\);_(* &quot;-&quot;??_);_(@_)">
                  <c:v>4500000</c:v>
                </c:pt>
                <c:pt idx="174" formatCode="_(* #,##0_);_(* \(#,##0\);_(* &quot;-&quot;??_);_(@_)">
                  <c:v>4500000</c:v>
                </c:pt>
                <c:pt idx="175" formatCode="_(* #,##0_);_(* \(#,##0\);_(* &quot;-&quot;??_);_(@_)">
                  <c:v>4500000</c:v>
                </c:pt>
                <c:pt idx="176" formatCode="_(* #,##0_);_(* \(#,##0\);_(* &quot;-&quot;??_);_(@_)">
                  <c:v>4500000</c:v>
                </c:pt>
                <c:pt idx="177" formatCode="_(* #,##0_);_(* \(#,##0\);_(* &quot;-&quot;??_);_(@_)">
                  <c:v>4500000</c:v>
                </c:pt>
                <c:pt idx="178" formatCode="_(* #,##0_);_(* \(#,##0\);_(* &quot;-&quot;??_);_(@_)">
                  <c:v>4500000</c:v>
                </c:pt>
                <c:pt idx="179" formatCode="_(* #,##0_);_(* \(#,##0\);_(* &quot;-&quot;??_);_(@_)">
                  <c:v>4500000</c:v>
                </c:pt>
                <c:pt idx="180" formatCode="_(* #,##0_);_(* \(#,##0\);_(* &quot;-&quot;??_);_(@_)">
                  <c:v>4500000</c:v>
                </c:pt>
                <c:pt idx="181" formatCode="_(* #,##0_);_(* \(#,##0\);_(* &quot;-&quot;??_);_(@_)">
                  <c:v>4500000</c:v>
                </c:pt>
                <c:pt idx="182" formatCode="_(* #,##0_);_(* \(#,##0\);_(* &quot;-&quot;??_);_(@_)">
                  <c:v>4500000</c:v>
                </c:pt>
                <c:pt idx="302" formatCode="_(* #,##0_);_(* \(#,##0\);_(* &quot;-&quot;??_);_(@_)">
                  <c:v>4500000</c:v>
                </c:pt>
                <c:pt idx="303" formatCode="_(* #,##0_);_(* \(#,##0\);_(* &quot;-&quot;??_);_(@_)">
                  <c:v>4500000</c:v>
                </c:pt>
                <c:pt idx="304" formatCode="_(* #,##0_);_(* \(#,##0\);_(* &quot;-&quot;??_);_(@_)">
                  <c:v>4500000</c:v>
                </c:pt>
                <c:pt idx="305" formatCode="_(* #,##0_);_(* \(#,##0\);_(* &quot;-&quot;??_);_(@_)">
                  <c:v>4500000</c:v>
                </c:pt>
                <c:pt idx="306" formatCode="_(* #,##0_);_(* \(#,##0\);_(* &quot;-&quot;??_);_(@_)">
                  <c:v>4500000</c:v>
                </c:pt>
                <c:pt idx="307" formatCode="_(* #,##0_);_(* \(#,##0\);_(* &quot;-&quot;??_);_(@_)">
                  <c:v>4500000</c:v>
                </c:pt>
                <c:pt idx="308" formatCode="_(* #,##0_);_(* \(#,##0\);_(* &quot;-&quot;??_);_(@_)">
                  <c:v>4500000</c:v>
                </c:pt>
                <c:pt idx="309" formatCode="_(* #,##0_);_(* \(#,##0\);_(* &quot;-&quot;??_);_(@_)">
                  <c:v>4500000</c:v>
                </c:pt>
                <c:pt idx="310" formatCode="_(* #,##0_);_(* \(#,##0\);_(* &quot;-&quot;??_);_(@_)">
                  <c:v>4500000</c:v>
                </c:pt>
                <c:pt idx="383" formatCode="_(* #,##0_);_(* \(#,##0\);_(* &quot;-&quot;??_);_(@_)">
                  <c:v>4500000</c:v>
                </c:pt>
                <c:pt idx="384" formatCode="_(* #,##0_);_(* \(#,##0\);_(* &quot;-&quot;??_);_(@_)">
                  <c:v>4500000</c:v>
                </c:pt>
                <c:pt idx="385" formatCode="_(* #,##0_);_(* \(#,##0\);_(* &quot;-&quot;??_);_(@_)">
                  <c:v>4500000</c:v>
                </c:pt>
                <c:pt idx="386" formatCode="_(* #,##0_);_(* \(#,##0\);_(* &quot;-&quot;??_);_(@_)">
                  <c:v>4500000</c:v>
                </c:pt>
                <c:pt idx="387" formatCode="_(* #,##0_);_(* \(#,##0\);_(* &quot;-&quot;??_);_(@_)">
                  <c:v>4500000</c:v>
                </c:pt>
                <c:pt idx="388" formatCode="_(* #,##0_);_(* \(#,##0\);_(* &quot;-&quot;??_);_(@_)">
                  <c:v>4500000</c:v>
                </c:pt>
                <c:pt idx="389" formatCode="_(* #,##0_);_(* \(#,##0\);_(* &quot;-&quot;??_);_(@_)">
                  <c:v>4500000</c:v>
                </c:pt>
                <c:pt idx="390" formatCode="_(* #,##0_);_(* \(#,##0\);_(* &quot;-&quot;??_);_(@_)">
                  <c:v>4500000</c:v>
                </c:pt>
                <c:pt idx="391" formatCode="_(* #,##0_);_(* \(#,##0\);_(* &quot;-&quot;??_);_(@_)">
                  <c:v>4500000</c:v>
                </c:pt>
                <c:pt idx="392" formatCode="_(* #,##0_);_(* \(#,##0\);_(* &quot;-&quot;??_);_(@_)">
                  <c:v>4500000</c:v>
                </c:pt>
                <c:pt idx="393" formatCode="_(* #,##0_);_(* \(#,##0\);_(* &quot;-&quot;??_);_(@_)">
                  <c:v>4500000</c:v>
                </c:pt>
                <c:pt idx="394" formatCode="_(* #,##0_);_(* \(#,##0\);_(* &quot;-&quot;??_);_(@_)">
                  <c:v>4500000</c:v>
                </c:pt>
                <c:pt idx="395" formatCode="_(* #,##0_);_(* \(#,##0\);_(* &quot;-&quot;??_);_(@_)">
                  <c:v>4500000</c:v>
                </c:pt>
                <c:pt idx="396" formatCode="_(* #,##0_);_(* \(#,##0\);_(* &quot;-&quot;??_);_(@_)">
                  <c:v>4500000</c:v>
                </c:pt>
                <c:pt idx="397" formatCode="_(* #,##0_);_(* \(#,##0\);_(* &quot;-&quot;??_);_(@_)">
                  <c:v>4500000</c:v>
                </c:pt>
                <c:pt idx="398" formatCode="_(* #,##0_);_(* \(#,##0\);_(* &quot;-&quot;??_);_(@_)">
                  <c:v>4500000</c:v>
                </c:pt>
                <c:pt idx="399" formatCode="_(* #,##0_);_(* \(#,##0\);_(* &quot;-&quot;??_);_(@_)">
                  <c:v>4500000</c:v>
                </c:pt>
                <c:pt idx="400" formatCode="_(* #,##0_);_(* \(#,##0\);_(* &quot;-&quot;??_);_(@_)">
                  <c:v>4500000</c:v>
                </c:pt>
                <c:pt idx="401" formatCode="_(* #,##0_);_(* \(#,##0\);_(* &quot;-&quot;??_);_(@_)">
                  <c:v>4500000</c:v>
                </c:pt>
                <c:pt idx="529" formatCode="_(* #,##0_);_(* \(#,##0\);_(* &quot;-&quot;??_);_(@_)">
                  <c:v>4500000</c:v>
                </c:pt>
                <c:pt idx="530" formatCode="_(* #,##0_);_(* \(#,##0\);_(* &quot;-&quot;??_);_(@_)">
                  <c:v>4500000</c:v>
                </c:pt>
                <c:pt idx="531" formatCode="_(* #,##0_);_(* \(#,##0\);_(* &quot;-&quot;??_);_(@_)">
                  <c:v>4500000</c:v>
                </c:pt>
              </c:numCache>
            </c:numRef>
          </c:val>
          <c:extLst>
            <c:ext xmlns:c16="http://schemas.microsoft.com/office/drawing/2014/chart" uri="{C3380CC4-5D6E-409C-BE32-E72D297353CC}">
              <c16:uniqueId val="{00000000-2BEA-466C-8768-59A2FBA857D8}"/>
            </c:ext>
          </c:extLst>
        </c:ser>
        <c:dLbls>
          <c:showLegendKey val="0"/>
          <c:showVal val="0"/>
          <c:showCatName val="0"/>
          <c:showSerName val="0"/>
          <c:showPercent val="0"/>
          <c:showBubbleSize val="0"/>
        </c:dLbls>
        <c:gapWidth val="0"/>
        <c:axId val="1283867903"/>
        <c:axId val="1283870399"/>
      </c:barChart>
      <c:lineChart>
        <c:grouping val="standard"/>
        <c:varyColors val="0"/>
        <c:ser>
          <c:idx val="1"/>
          <c:order val="0"/>
          <c:tx>
            <c:strRef>
              <c:f>Graph!$E$1</c:f>
              <c:strCache>
                <c:ptCount val="1"/>
                <c:pt idx="0">
                  <c:v>Labor Force</c:v>
                </c:pt>
              </c:strCache>
            </c:strRef>
          </c:tx>
          <c:spPr>
            <a:ln w="28575" cap="rnd">
              <a:solidFill>
                <a:srgbClr val="00B0F0"/>
              </a:solidFill>
              <a:round/>
            </a:ln>
            <a:effectLst/>
          </c:spPr>
          <c:marker>
            <c:symbol val="none"/>
          </c:marker>
          <c:cat>
            <c:numRef>
              <c:f>Graph!$C$2:$C$550</c:f>
              <c:numCache>
                <c:formatCode>[$-409]mmm\-yy;@</c:formatCode>
                <c:ptCount val="549"/>
                <c:pt idx="0">
                  <c:v>27760</c:v>
                </c:pt>
                <c:pt idx="1">
                  <c:v>27791</c:v>
                </c:pt>
                <c:pt idx="2">
                  <c:v>27820</c:v>
                </c:pt>
                <c:pt idx="3">
                  <c:v>27851</c:v>
                </c:pt>
                <c:pt idx="4">
                  <c:v>27881</c:v>
                </c:pt>
                <c:pt idx="5">
                  <c:v>27912</c:v>
                </c:pt>
                <c:pt idx="6">
                  <c:v>27942</c:v>
                </c:pt>
                <c:pt idx="7">
                  <c:v>27973</c:v>
                </c:pt>
                <c:pt idx="8">
                  <c:v>28004</c:v>
                </c:pt>
                <c:pt idx="9">
                  <c:v>28034</c:v>
                </c:pt>
                <c:pt idx="10">
                  <c:v>28065</c:v>
                </c:pt>
                <c:pt idx="11">
                  <c:v>28095</c:v>
                </c:pt>
                <c:pt idx="12">
                  <c:v>28126</c:v>
                </c:pt>
                <c:pt idx="13">
                  <c:v>28157</c:v>
                </c:pt>
                <c:pt idx="14">
                  <c:v>28185</c:v>
                </c:pt>
                <c:pt idx="15">
                  <c:v>28216</c:v>
                </c:pt>
                <c:pt idx="16">
                  <c:v>28246</c:v>
                </c:pt>
                <c:pt idx="17">
                  <c:v>28277</c:v>
                </c:pt>
                <c:pt idx="18">
                  <c:v>28307</c:v>
                </c:pt>
                <c:pt idx="19">
                  <c:v>28338</c:v>
                </c:pt>
                <c:pt idx="20">
                  <c:v>28369</c:v>
                </c:pt>
                <c:pt idx="21">
                  <c:v>28399</c:v>
                </c:pt>
                <c:pt idx="22">
                  <c:v>28430</c:v>
                </c:pt>
                <c:pt idx="23">
                  <c:v>28460</c:v>
                </c:pt>
                <c:pt idx="24">
                  <c:v>28491</c:v>
                </c:pt>
                <c:pt idx="25">
                  <c:v>28522</c:v>
                </c:pt>
                <c:pt idx="26">
                  <c:v>28550</c:v>
                </c:pt>
                <c:pt idx="27">
                  <c:v>28581</c:v>
                </c:pt>
                <c:pt idx="28">
                  <c:v>28611</c:v>
                </c:pt>
                <c:pt idx="29">
                  <c:v>28642</c:v>
                </c:pt>
                <c:pt idx="30">
                  <c:v>28672</c:v>
                </c:pt>
                <c:pt idx="31">
                  <c:v>28703</c:v>
                </c:pt>
                <c:pt idx="32">
                  <c:v>28734</c:v>
                </c:pt>
                <c:pt idx="33">
                  <c:v>28764</c:v>
                </c:pt>
                <c:pt idx="34">
                  <c:v>28795</c:v>
                </c:pt>
                <c:pt idx="35">
                  <c:v>28825</c:v>
                </c:pt>
                <c:pt idx="36">
                  <c:v>28856</c:v>
                </c:pt>
                <c:pt idx="37">
                  <c:v>28887</c:v>
                </c:pt>
                <c:pt idx="38">
                  <c:v>28915</c:v>
                </c:pt>
                <c:pt idx="39">
                  <c:v>28946</c:v>
                </c:pt>
                <c:pt idx="40">
                  <c:v>28976</c:v>
                </c:pt>
                <c:pt idx="41">
                  <c:v>29007</c:v>
                </c:pt>
                <c:pt idx="42">
                  <c:v>29037</c:v>
                </c:pt>
                <c:pt idx="43">
                  <c:v>29068</c:v>
                </c:pt>
                <c:pt idx="44">
                  <c:v>29099</c:v>
                </c:pt>
                <c:pt idx="45">
                  <c:v>29129</c:v>
                </c:pt>
                <c:pt idx="46">
                  <c:v>29160</c:v>
                </c:pt>
                <c:pt idx="47">
                  <c:v>29190</c:v>
                </c:pt>
                <c:pt idx="48">
                  <c:v>29221</c:v>
                </c:pt>
                <c:pt idx="49">
                  <c:v>29252</c:v>
                </c:pt>
                <c:pt idx="50">
                  <c:v>29281</c:v>
                </c:pt>
                <c:pt idx="51">
                  <c:v>29312</c:v>
                </c:pt>
                <c:pt idx="52">
                  <c:v>29342</c:v>
                </c:pt>
                <c:pt idx="53">
                  <c:v>29373</c:v>
                </c:pt>
                <c:pt idx="54">
                  <c:v>29403</c:v>
                </c:pt>
                <c:pt idx="55">
                  <c:v>29434</c:v>
                </c:pt>
                <c:pt idx="56">
                  <c:v>29465</c:v>
                </c:pt>
                <c:pt idx="57">
                  <c:v>29495</c:v>
                </c:pt>
                <c:pt idx="58">
                  <c:v>29526</c:v>
                </c:pt>
                <c:pt idx="59">
                  <c:v>29556</c:v>
                </c:pt>
                <c:pt idx="60">
                  <c:v>29587</c:v>
                </c:pt>
                <c:pt idx="61">
                  <c:v>29618</c:v>
                </c:pt>
                <c:pt idx="62">
                  <c:v>29646</c:v>
                </c:pt>
                <c:pt idx="63">
                  <c:v>29677</c:v>
                </c:pt>
                <c:pt idx="64">
                  <c:v>29707</c:v>
                </c:pt>
                <c:pt idx="65">
                  <c:v>29738</c:v>
                </c:pt>
                <c:pt idx="66">
                  <c:v>29768</c:v>
                </c:pt>
                <c:pt idx="67">
                  <c:v>29799</c:v>
                </c:pt>
                <c:pt idx="68">
                  <c:v>29830</c:v>
                </c:pt>
                <c:pt idx="69">
                  <c:v>29860</c:v>
                </c:pt>
                <c:pt idx="70">
                  <c:v>29891</c:v>
                </c:pt>
                <c:pt idx="71">
                  <c:v>29921</c:v>
                </c:pt>
                <c:pt idx="72">
                  <c:v>29952</c:v>
                </c:pt>
                <c:pt idx="73">
                  <c:v>29983</c:v>
                </c:pt>
                <c:pt idx="74">
                  <c:v>30011</c:v>
                </c:pt>
                <c:pt idx="75">
                  <c:v>30042</c:v>
                </c:pt>
                <c:pt idx="76">
                  <c:v>30072</c:v>
                </c:pt>
                <c:pt idx="77">
                  <c:v>30103</c:v>
                </c:pt>
                <c:pt idx="78">
                  <c:v>30133</c:v>
                </c:pt>
                <c:pt idx="79">
                  <c:v>30164</c:v>
                </c:pt>
                <c:pt idx="80">
                  <c:v>30195</c:v>
                </c:pt>
                <c:pt idx="81">
                  <c:v>30225</c:v>
                </c:pt>
                <c:pt idx="82">
                  <c:v>30256</c:v>
                </c:pt>
                <c:pt idx="83">
                  <c:v>30286</c:v>
                </c:pt>
                <c:pt idx="84">
                  <c:v>30317</c:v>
                </c:pt>
                <c:pt idx="85">
                  <c:v>30348</c:v>
                </c:pt>
                <c:pt idx="86">
                  <c:v>30376</c:v>
                </c:pt>
                <c:pt idx="87">
                  <c:v>30407</c:v>
                </c:pt>
                <c:pt idx="88">
                  <c:v>30437</c:v>
                </c:pt>
                <c:pt idx="89">
                  <c:v>30468</c:v>
                </c:pt>
                <c:pt idx="90">
                  <c:v>30498</c:v>
                </c:pt>
                <c:pt idx="91">
                  <c:v>30529</c:v>
                </c:pt>
                <c:pt idx="92">
                  <c:v>30560</c:v>
                </c:pt>
                <c:pt idx="93">
                  <c:v>30590</c:v>
                </c:pt>
                <c:pt idx="94">
                  <c:v>30621</c:v>
                </c:pt>
                <c:pt idx="95">
                  <c:v>30651</c:v>
                </c:pt>
                <c:pt idx="96">
                  <c:v>30682</c:v>
                </c:pt>
                <c:pt idx="97">
                  <c:v>30713</c:v>
                </c:pt>
                <c:pt idx="98">
                  <c:v>30742</c:v>
                </c:pt>
                <c:pt idx="99">
                  <c:v>30773</c:v>
                </c:pt>
                <c:pt idx="100">
                  <c:v>30803</c:v>
                </c:pt>
                <c:pt idx="101">
                  <c:v>30834</c:v>
                </c:pt>
                <c:pt idx="102">
                  <c:v>30864</c:v>
                </c:pt>
                <c:pt idx="103">
                  <c:v>30895</c:v>
                </c:pt>
                <c:pt idx="104">
                  <c:v>30926</c:v>
                </c:pt>
                <c:pt idx="105">
                  <c:v>30956</c:v>
                </c:pt>
                <c:pt idx="106">
                  <c:v>30987</c:v>
                </c:pt>
                <c:pt idx="107">
                  <c:v>31017</c:v>
                </c:pt>
                <c:pt idx="108">
                  <c:v>31048</c:v>
                </c:pt>
                <c:pt idx="109">
                  <c:v>31079</c:v>
                </c:pt>
                <c:pt idx="110">
                  <c:v>31107</c:v>
                </c:pt>
                <c:pt idx="111">
                  <c:v>31138</c:v>
                </c:pt>
                <c:pt idx="112">
                  <c:v>31168</c:v>
                </c:pt>
                <c:pt idx="113">
                  <c:v>31199</c:v>
                </c:pt>
                <c:pt idx="114">
                  <c:v>31229</c:v>
                </c:pt>
                <c:pt idx="115">
                  <c:v>31260</c:v>
                </c:pt>
                <c:pt idx="116">
                  <c:v>31291</c:v>
                </c:pt>
                <c:pt idx="117">
                  <c:v>31321</c:v>
                </c:pt>
                <c:pt idx="118">
                  <c:v>31352</c:v>
                </c:pt>
                <c:pt idx="119">
                  <c:v>31382</c:v>
                </c:pt>
                <c:pt idx="120">
                  <c:v>31413</c:v>
                </c:pt>
                <c:pt idx="121">
                  <c:v>31444</c:v>
                </c:pt>
                <c:pt idx="122">
                  <c:v>31472</c:v>
                </c:pt>
                <c:pt idx="123">
                  <c:v>31503</c:v>
                </c:pt>
                <c:pt idx="124">
                  <c:v>31533</c:v>
                </c:pt>
                <c:pt idx="125">
                  <c:v>31564</c:v>
                </c:pt>
                <c:pt idx="126">
                  <c:v>31594</c:v>
                </c:pt>
                <c:pt idx="127">
                  <c:v>31625</c:v>
                </c:pt>
                <c:pt idx="128">
                  <c:v>31656</c:v>
                </c:pt>
                <c:pt idx="129">
                  <c:v>31686</c:v>
                </c:pt>
                <c:pt idx="130">
                  <c:v>31717</c:v>
                </c:pt>
                <c:pt idx="131">
                  <c:v>31747</c:v>
                </c:pt>
                <c:pt idx="132">
                  <c:v>31778</c:v>
                </c:pt>
                <c:pt idx="133">
                  <c:v>31809</c:v>
                </c:pt>
                <c:pt idx="134">
                  <c:v>31837</c:v>
                </c:pt>
                <c:pt idx="135">
                  <c:v>31868</c:v>
                </c:pt>
                <c:pt idx="136">
                  <c:v>31898</c:v>
                </c:pt>
                <c:pt idx="137">
                  <c:v>31929</c:v>
                </c:pt>
                <c:pt idx="138">
                  <c:v>31959</c:v>
                </c:pt>
                <c:pt idx="139">
                  <c:v>31990</c:v>
                </c:pt>
                <c:pt idx="140">
                  <c:v>32021</c:v>
                </c:pt>
                <c:pt idx="141">
                  <c:v>32051</c:v>
                </c:pt>
                <c:pt idx="142">
                  <c:v>32082</c:v>
                </c:pt>
                <c:pt idx="143">
                  <c:v>32112</c:v>
                </c:pt>
                <c:pt idx="144">
                  <c:v>32143</c:v>
                </c:pt>
                <c:pt idx="145">
                  <c:v>32174</c:v>
                </c:pt>
                <c:pt idx="146">
                  <c:v>32203</c:v>
                </c:pt>
                <c:pt idx="147">
                  <c:v>32234</c:v>
                </c:pt>
                <c:pt idx="148">
                  <c:v>32264</c:v>
                </c:pt>
                <c:pt idx="149">
                  <c:v>32295</c:v>
                </c:pt>
                <c:pt idx="150">
                  <c:v>32325</c:v>
                </c:pt>
                <c:pt idx="151">
                  <c:v>32356</c:v>
                </c:pt>
                <c:pt idx="152">
                  <c:v>32387</c:v>
                </c:pt>
                <c:pt idx="153">
                  <c:v>32417</c:v>
                </c:pt>
                <c:pt idx="154">
                  <c:v>32448</c:v>
                </c:pt>
                <c:pt idx="155">
                  <c:v>32478</c:v>
                </c:pt>
                <c:pt idx="156">
                  <c:v>32509</c:v>
                </c:pt>
                <c:pt idx="157">
                  <c:v>32540</c:v>
                </c:pt>
                <c:pt idx="158">
                  <c:v>32568</c:v>
                </c:pt>
                <c:pt idx="159">
                  <c:v>32599</c:v>
                </c:pt>
                <c:pt idx="160">
                  <c:v>32629</c:v>
                </c:pt>
                <c:pt idx="161">
                  <c:v>32660</c:v>
                </c:pt>
                <c:pt idx="162">
                  <c:v>32690</c:v>
                </c:pt>
                <c:pt idx="163">
                  <c:v>32721</c:v>
                </c:pt>
                <c:pt idx="164">
                  <c:v>32752</c:v>
                </c:pt>
                <c:pt idx="165">
                  <c:v>32782</c:v>
                </c:pt>
                <c:pt idx="166">
                  <c:v>32813</c:v>
                </c:pt>
                <c:pt idx="167">
                  <c:v>32843</c:v>
                </c:pt>
                <c:pt idx="168">
                  <c:v>32874</c:v>
                </c:pt>
                <c:pt idx="169">
                  <c:v>32905</c:v>
                </c:pt>
                <c:pt idx="170">
                  <c:v>32933</c:v>
                </c:pt>
                <c:pt idx="171">
                  <c:v>32964</c:v>
                </c:pt>
                <c:pt idx="172">
                  <c:v>32994</c:v>
                </c:pt>
                <c:pt idx="173">
                  <c:v>33025</c:v>
                </c:pt>
                <c:pt idx="174">
                  <c:v>33055</c:v>
                </c:pt>
                <c:pt idx="175">
                  <c:v>33086</c:v>
                </c:pt>
                <c:pt idx="176">
                  <c:v>33117</c:v>
                </c:pt>
                <c:pt idx="177">
                  <c:v>33147</c:v>
                </c:pt>
                <c:pt idx="178">
                  <c:v>33178</c:v>
                </c:pt>
                <c:pt idx="179">
                  <c:v>33208</c:v>
                </c:pt>
                <c:pt idx="180">
                  <c:v>33239</c:v>
                </c:pt>
                <c:pt idx="181">
                  <c:v>33270</c:v>
                </c:pt>
                <c:pt idx="182">
                  <c:v>33298</c:v>
                </c:pt>
                <c:pt idx="183">
                  <c:v>33329</c:v>
                </c:pt>
                <c:pt idx="184">
                  <c:v>33359</c:v>
                </c:pt>
                <c:pt idx="185">
                  <c:v>33390</c:v>
                </c:pt>
                <c:pt idx="186">
                  <c:v>33420</c:v>
                </c:pt>
                <c:pt idx="187">
                  <c:v>33451</c:v>
                </c:pt>
                <c:pt idx="188">
                  <c:v>33482</c:v>
                </c:pt>
                <c:pt idx="189">
                  <c:v>33512</c:v>
                </c:pt>
                <c:pt idx="190">
                  <c:v>33543</c:v>
                </c:pt>
                <c:pt idx="191">
                  <c:v>33573</c:v>
                </c:pt>
                <c:pt idx="192">
                  <c:v>33604</c:v>
                </c:pt>
                <c:pt idx="193">
                  <c:v>33635</c:v>
                </c:pt>
                <c:pt idx="194">
                  <c:v>33664</c:v>
                </c:pt>
                <c:pt idx="195">
                  <c:v>33695</c:v>
                </c:pt>
                <c:pt idx="196">
                  <c:v>33725</c:v>
                </c:pt>
                <c:pt idx="197">
                  <c:v>33756</c:v>
                </c:pt>
                <c:pt idx="198">
                  <c:v>33786</c:v>
                </c:pt>
                <c:pt idx="199">
                  <c:v>33817</c:v>
                </c:pt>
                <c:pt idx="200">
                  <c:v>33848</c:v>
                </c:pt>
                <c:pt idx="201">
                  <c:v>33878</c:v>
                </c:pt>
                <c:pt idx="202">
                  <c:v>33909</c:v>
                </c:pt>
                <c:pt idx="203">
                  <c:v>33939</c:v>
                </c:pt>
                <c:pt idx="204">
                  <c:v>33970</c:v>
                </c:pt>
                <c:pt idx="205">
                  <c:v>34001</c:v>
                </c:pt>
                <c:pt idx="206">
                  <c:v>34029</c:v>
                </c:pt>
                <c:pt idx="207">
                  <c:v>34060</c:v>
                </c:pt>
                <c:pt idx="208">
                  <c:v>34090</c:v>
                </c:pt>
                <c:pt idx="209">
                  <c:v>34121</c:v>
                </c:pt>
                <c:pt idx="210">
                  <c:v>34151</c:v>
                </c:pt>
                <c:pt idx="211">
                  <c:v>34182</c:v>
                </c:pt>
                <c:pt idx="212">
                  <c:v>34213</c:v>
                </c:pt>
                <c:pt idx="213">
                  <c:v>34243</c:v>
                </c:pt>
                <c:pt idx="214">
                  <c:v>34274</c:v>
                </c:pt>
                <c:pt idx="215">
                  <c:v>34304</c:v>
                </c:pt>
                <c:pt idx="216">
                  <c:v>34335</c:v>
                </c:pt>
                <c:pt idx="217">
                  <c:v>34366</c:v>
                </c:pt>
                <c:pt idx="218">
                  <c:v>34394</c:v>
                </c:pt>
                <c:pt idx="219">
                  <c:v>34425</c:v>
                </c:pt>
                <c:pt idx="220">
                  <c:v>34455</c:v>
                </c:pt>
                <c:pt idx="221">
                  <c:v>34486</c:v>
                </c:pt>
                <c:pt idx="222">
                  <c:v>34516</c:v>
                </c:pt>
                <c:pt idx="223">
                  <c:v>34547</c:v>
                </c:pt>
                <c:pt idx="224">
                  <c:v>34578</c:v>
                </c:pt>
                <c:pt idx="225">
                  <c:v>34608</c:v>
                </c:pt>
                <c:pt idx="226">
                  <c:v>34639</c:v>
                </c:pt>
                <c:pt idx="227">
                  <c:v>34669</c:v>
                </c:pt>
                <c:pt idx="228">
                  <c:v>34700</c:v>
                </c:pt>
                <c:pt idx="229">
                  <c:v>34731</c:v>
                </c:pt>
                <c:pt idx="230">
                  <c:v>34759</c:v>
                </c:pt>
                <c:pt idx="231">
                  <c:v>34790</c:v>
                </c:pt>
                <c:pt idx="232">
                  <c:v>34820</c:v>
                </c:pt>
                <c:pt idx="233">
                  <c:v>34851</c:v>
                </c:pt>
                <c:pt idx="234">
                  <c:v>34881</c:v>
                </c:pt>
                <c:pt idx="235">
                  <c:v>34912</c:v>
                </c:pt>
                <c:pt idx="236">
                  <c:v>34943</c:v>
                </c:pt>
                <c:pt idx="237">
                  <c:v>34973</c:v>
                </c:pt>
                <c:pt idx="238">
                  <c:v>35004</c:v>
                </c:pt>
                <c:pt idx="239">
                  <c:v>35034</c:v>
                </c:pt>
                <c:pt idx="240">
                  <c:v>35065</c:v>
                </c:pt>
                <c:pt idx="241">
                  <c:v>35096</c:v>
                </c:pt>
                <c:pt idx="242">
                  <c:v>35125</c:v>
                </c:pt>
                <c:pt idx="243">
                  <c:v>35156</c:v>
                </c:pt>
                <c:pt idx="244">
                  <c:v>35186</c:v>
                </c:pt>
                <c:pt idx="245">
                  <c:v>35217</c:v>
                </c:pt>
                <c:pt idx="246">
                  <c:v>35247</c:v>
                </c:pt>
                <c:pt idx="247">
                  <c:v>35278</c:v>
                </c:pt>
                <c:pt idx="248">
                  <c:v>35309</c:v>
                </c:pt>
                <c:pt idx="249">
                  <c:v>35339</c:v>
                </c:pt>
                <c:pt idx="250">
                  <c:v>35370</c:v>
                </c:pt>
                <c:pt idx="251">
                  <c:v>35400</c:v>
                </c:pt>
                <c:pt idx="252">
                  <c:v>35431</c:v>
                </c:pt>
                <c:pt idx="253">
                  <c:v>35462</c:v>
                </c:pt>
                <c:pt idx="254">
                  <c:v>35490</c:v>
                </c:pt>
                <c:pt idx="255">
                  <c:v>35521</c:v>
                </c:pt>
                <c:pt idx="256">
                  <c:v>35551</c:v>
                </c:pt>
                <c:pt idx="257">
                  <c:v>35582</c:v>
                </c:pt>
                <c:pt idx="258">
                  <c:v>35612</c:v>
                </c:pt>
                <c:pt idx="259">
                  <c:v>35643</c:v>
                </c:pt>
                <c:pt idx="260">
                  <c:v>35674</c:v>
                </c:pt>
                <c:pt idx="261">
                  <c:v>35704</c:v>
                </c:pt>
                <c:pt idx="262">
                  <c:v>35735</c:v>
                </c:pt>
                <c:pt idx="263">
                  <c:v>35765</c:v>
                </c:pt>
                <c:pt idx="264">
                  <c:v>35796</c:v>
                </c:pt>
                <c:pt idx="265">
                  <c:v>35827</c:v>
                </c:pt>
                <c:pt idx="266">
                  <c:v>35855</c:v>
                </c:pt>
                <c:pt idx="267">
                  <c:v>35886</c:v>
                </c:pt>
                <c:pt idx="268">
                  <c:v>35916</c:v>
                </c:pt>
                <c:pt idx="269">
                  <c:v>35947</c:v>
                </c:pt>
                <c:pt idx="270">
                  <c:v>35977</c:v>
                </c:pt>
                <c:pt idx="271">
                  <c:v>36008</c:v>
                </c:pt>
                <c:pt idx="272">
                  <c:v>36039</c:v>
                </c:pt>
                <c:pt idx="273">
                  <c:v>36069</c:v>
                </c:pt>
                <c:pt idx="274">
                  <c:v>36100</c:v>
                </c:pt>
                <c:pt idx="275">
                  <c:v>36130</c:v>
                </c:pt>
                <c:pt idx="276">
                  <c:v>36161</c:v>
                </c:pt>
                <c:pt idx="277">
                  <c:v>36192</c:v>
                </c:pt>
                <c:pt idx="278">
                  <c:v>36220</c:v>
                </c:pt>
                <c:pt idx="279">
                  <c:v>36251</c:v>
                </c:pt>
                <c:pt idx="280">
                  <c:v>36281</c:v>
                </c:pt>
                <c:pt idx="281">
                  <c:v>36312</c:v>
                </c:pt>
                <c:pt idx="282">
                  <c:v>36342</c:v>
                </c:pt>
                <c:pt idx="283">
                  <c:v>36373</c:v>
                </c:pt>
                <c:pt idx="284">
                  <c:v>36404</c:v>
                </c:pt>
                <c:pt idx="285">
                  <c:v>36434</c:v>
                </c:pt>
                <c:pt idx="286">
                  <c:v>36465</c:v>
                </c:pt>
                <c:pt idx="287">
                  <c:v>36495</c:v>
                </c:pt>
                <c:pt idx="288">
                  <c:v>36526</c:v>
                </c:pt>
                <c:pt idx="289">
                  <c:v>36557</c:v>
                </c:pt>
                <c:pt idx="290">
                  <c:v>36586</c:v>
                </c:pt>
                <c:pt idx="291">
                  <c:v>36617</c:v>
                </c:pt>
                <c:pt idx="292">
                  <c:v>36647</c:v>
                </c:pt>
                <c:pt idx="293">
                  <c:v>36678</c:v>
                </c:pt>
                <c:pt idx="294">
                  <c:v>36708</c:v>
                </c:pt>
                <c:pt idx="295">
                  <c:v>36739</c:v>
                </c:pt>
                <c:pt idx="296">
                  <c:v>36770</c:v>
                </c:pt>
                <c:pt idx="297">
                  <c:v>36800</c:v>
                </c:pt>
                <c:pt idx="298">
                  <c:v>36831</c:v>
                </c:pt>
                <c:pt idx="299">
                  <c:v>36861</c:v>
                </c:pt>
                <c:pt idx="300">
                  <c:v>36892</c:v>
                </c:pt>
                <c:pt idx="301">
                  <c:v>36923</c:v>
                </c:pt>
                <c:pt idx="302">
                  <c:v>36951</c:v>
                </c:pt>
                <c:pt idx="303">
                  <c:v>36982</c:v>
                </c:pt>
                <c:pt idx="304">
                  <c:v>37012</c:v>
                </c:pt>
                <c:pt idx="305">
                  <c:v>37043</c:v>
                </c:pt>
                <c:pt idx="306">
                  <c:v>37073</c:v>
                </c:pt>
                <c:pt idx="307">
                  <c:v>37104</c:v>
                </c:pt>
                <c:pt idx="308">
                  <c:v>37135</c:v>
                </c:pt>
                <c:pt idx="309">
                  <c:v>37165</c:v>
                </c:pt>
                <c:pt idx="310">
                  <c:v>37196</c:v>
                </c:pt>
                <c:pt idx="311">
                  <c:v>37226</c:v>
                </c:pt>
                <c:pt idx="312">
                  <c:v>37257</c:v>
                </c:pt>
                <c:pt idx="313">
                  <c:v>37288</c:v>
                </c:pt>
                <c:pt idx="314">
                  <c:v>37316</c:v>
                </c:pt>
                <c:pt idx="315">
                  <c:v>37347</c:v>
                </c:pt>
                <c:pt idx="316">
                  <c:v>37377</c:v>
                </c:pt>
                <c:pt idx="317">
                  <c:v>37408</c:v>
                </c:pt>
                <c:pt idx="318">
                  <c:v>37438</c:v>
                </c:pt>
                <c:pt idx="319">
                  <c:v>37469</c:v>
                </c:pt>
                <c:pt idx="320">
                  <c:v>37500</c:v>
                </c:pt>
                <c:pt idx="321">
                  <c:v>37530</c:v>
                </c:pt>
                <c:pt idx="322">
                  <c:v>37561</c:v>
                </c:pt>
                <c:pt idx="323">
                  <c:v>37591</c:v>
                </c:pt>
                <c:pt idx="324">
                  <c:v>37622</c:v>
                </c:pt>
                <c:pt idx="325">
                  <c:v>37653</c:v>
                </c:pt>
                <c:pt idx="326">
                  <c:v>37681</c:v>
                </c:pt>
                <c:pt idx="327">
                  <c:v>37712</c:v>
                </c:pt>
                <c:pt idx="328">
                  <c:v>37742</c:v>
                </c:pt>
                <c:pt idx="329">
                  <c:v>37773</c:v>
                </c:pt>
                <c:pt idx="330">
                  <c:v>37803</c:v>
                </c:pt>
                <c:pt idx="331">
                  <c:v>37834</c:v>
                </c:pt>
                <c:pt idx="332">
                  <c:v>37865</c:v>
                </c:pt>
                <c:pt idx="333">
                  <c:v>37895</c:v>
                </c:pt>
                <c:pt idx="334">
                  <c:v>37926</c:v>
                </c:pt>
                <c:pt idx="335">
                  <c:v>37956</c:v>
                </c:pt>
                <c:pt idx="336">
                  <c:v>37987</c:v>
                </c:pt>
                <c:pt idx="337">
                  <c:v>38018</c:v>
                </c:pt>
                <c:pt idx="338">
                  <c:v>38047</c:v>
                </c:pt>
                <c:pt idx="339">
                  <c:v>38078</c:v>
                </c:pt>
                <c:pt idx="340">
                  <c:v>38108</c:v>
                </c:pt>
                <c:pt idx="341">
                  <c:v>38139</c:v>
                </c:pt>
                <c:pt idx="342">
                  <c:v>38169</c:v>
                </c:pt>
                <c:pt idx="343">
                  <c:v>38200</c:v>
                </c:pt>
                <c:pt idx="344">
                  <c:v>38231</c:v>
                </c:pt>
                <c:pt idx="345">
                  <c:v>38261</c:v>
                </c:pt>
                <c:pt idx="346">
                  <c:v>38292</c:v>
                </c:pt>
                <c:pt idx="347">
                  <c:v>38322</c:v>
                </c:pt>
                <c:pt idx="348">
                  <c:v>38353</c:v>
                </c:pt>
                <c:pt idx="349">
                  <c:v>38384</c:v>
                </c:pt>
                <c:pt idx="350">
                  <c:v>38412</c:v>
                </c:pt>
                <c:pt idx="351">
                  <c:v>38443</c:v>
                </c:pt>
                <c:pt idx="352">
                  <c:v>38473</c:v>
                </c:pt>
                <c:pt idx="353">
                  <c:v>38504</c:v>
                </c:pt>
                <c:pt idx="354">
                  <c:v>38534</c:v>
                </c:pt>
                <c:pt idx="355">
                  <c:v>38565</c:v>
                </c:pt>
                <c:pt idx="356">
                  <c:v>38596</c:v>
                </c:pt>
                <c:pt idx="357">
                  <c:v>38626</c:v>
                </c:pt>
                <c:pt idx="358">
                  <c:v>38657</c:v>
                </c:pt>
                <c:pt idx="359">
                  <c:v>38687</c:v>
                </c:pt>
                <c:pt idx="360">
                  <c:v>38718</c:v>
                </c:pt>
                <c:pt idx="361">
                  <c:v>38749</c:v>
                </c:pt>
                <c:pt idx="362">
                  <c:v>38777</c:v>
                </c:pt>
                <c:pt idx="363">
                  <c:v>38808</c:v>
                </c:pt>
                <c:pt idx="364">
                  <c:v>38838</c:v>
                </c:pt>
                <c:pt idx="365">
                  <c:v>38869</c:v>
                </c:pt>
                <c:pt idx="366">
                  <c:v>38899</c:v>
                </c:pt>
                <c:pt idx="367">
                  <c:v>38930</c:v>
                </c:pt>
                <c:pt idx="368">
                  <c:v>38961</c:v>
                </c:pt>
                <c:pt idx="369">
                  <c:v>38991</c:v>
                </c:pt>
                <c:pt idx="370">
                  <c:v>39022</c:v>
                </c:pt>
                <c:pt idx="371">
                  <c:v>39052</c:v>
                </c:pt>
                <c:pt idx="372">
                  <c:v>39083</c:v>
                </c:pt>
                <c:pt idx="373">
                  <c:v>39114</c:v>
                </c:pt>
                <c:pt idx="374">
                  <c:v>39142</c:v>
                </c:pt>
                <c:pt idx="375">
                  <c:v>39173</c:v>
                </c:pt>
                <c:pt idx="376">
                  <c:v>39203</c:v>
                </c:pt>
                <c:pt idx="377">
                  <c:v>39234</c:v>
                </c:pt>
                <c:pt idx="378">
                  <c:v>39264</c:v>
                </c:pt>
                <c:pt idx="379">
                  <c:v>39295</c:v>
                </c:pt>
                <c:pt idx="380">
                  <c:v>39326</c:v>
                </c:pt>
                <c:pt idx="381">
                  <c:v>39356</c:v>
                </c:pt>
                <c:pt idx="382">
                  <c:v>39387</c:v>
                </c:pt>
                <c:pt idx="383">
                  <c:v>39417</c:v>
                </c:pt>
                <c:pt idx="384">
                  <c:v>39448</c:v>
                </c:pt>
                <c:pt idx="385">
                  <c:v>39479</c:v>
                </c:pt>
                <c:pt idx="386">
                  <c:v>39508</c:v>
                </c:pt>
                <c:pt idx="387">
                  <c:v>39539</c:v>
                </c:pt>
                <c:pt idx="388">
                  <c:v>39569</c:v>
                </c:pt>
                <c:pt idx="389">
                  <c:v>39600</c:v>
                </c:pt>
                <c:pt idx="390">
                  <c:v>39630</c:v>
                </c:pt>
                <c:pt idx="391">
                  <c:v>39661</c:v>
                </c:pt>
                <c:pt idx="392">
                  <c:v>39692</c:v>
                </c:pt>
                <c:pt idx="393">
                  <c:v>39722</c:v>
                </c:pt>
                <c:pt idx="394">
                  <c:v>39753</c:v>
                </c:pt>
                <c:pt idx="395">
                  <c:v>39783</c:v>
                </c:pt>
                <c:pt idx="396">
                  <c:v>39814</c:v>
                </c:pt>
                <c:pt idx="397">
                  <c:v>39845</c:v>
                </c:pt>
                <c:pt idx="398">
                  <c:v>39873</c:v>
                </c:pt>
                <c:pt idx="399">
                  <c:v>39904</c:v>
                </c:pt>
                <c:pt idx="400">
                  <c:v>39934</c:v>
                </c:pt>
                <c:pt idx="401">
                  <c:v>39965</c:v>
                </c:pt>
                <c:pt idx="402">
                  <c:v>39995</c:v>
                </c:pt>
                <c:pt idx="403">
                  <c:v>40026</c:v>
                </c:pt>
                <c:pt idx="404">
                  <c:v>40057</c:v>
                </c:pt>
                <c:pt idx="405">
                  <c:v>40087</c:v>
                </c:pt>
                <c:pt idx="406">
                  <c:v>40118</c:v>
                </c:pt>
                <c:pt idx="407">
                  <c:v>40148</c:v>
                </c:pt>
                <c:pt idx="408">
                  <c:v>40179</c:v>
                </c:pt>
                <c:pt idx="409">
                  <c:v>40210</c:v>
                </c:pt>
                <c:pt idx="410">
                  <c:v>40238</c:v>
                </c:pt>
                <c:pt idx="411">
                  <c:v>40269</c:v>
                </c:pt>
                <c:pt idx="412">
                  <c:v>40299</c:v>
                </c:pt>
                <c:pt idx="413">
                  <c:v>40330</c:v>
                </c:pt>
                <c:pt idx="414">
                  <c:v>40360</c:v>
                </c:pt>
                <c:pt idx="415">
                  <c:v>40391</c:v>
                </c:pt>
                <c:pt idx="416">
                  <c:v>40422</c:v>
                </c:pt>
                <c:pt idx="417">
                  <c:v>40452</c:v>
                </c:pt>
                <c:pt idx="418">
                  <c:v>40483</c:v>
                </c:pt>
                <c:pt idx="419">
                  <c:v>40513</c:v>
                </c:pt>
                <c:pt idx="420">
                  <c:v>40544</c:v>
                </c:pt>
                <c:pt idx="421">
                  <c:v>40575</c:v>
                </c:pt>
                <c:pt idx="422">
                  <c:v>40603</c:v>
                </c:pt>
                <c:pt idx="423">
                  <c:v>40634</c:v>
                </c:pt>
                <c:pt idx="424">
                  <c:v>40664</c:v>
                </c:pt>
                <c:pt idx="425">
                  <c:v>40695</c:v>
                </c:pt>
                <c:pt idx="426">
                  <c:v>40725</c:v>
                </c:pt>
                <c:pt idx="427">
                  <c:v>40756</c:v>
                </c:pt>
                <c:pt idx="428">
                  <c:v>40787</c:v>
                </c:pt>
                <c:pt idx="429">
                  <c:v>40817</c:v>
                </c:pt>
                <c:pt idx="430">
                  <c:v>40848</c:v>
                </c:pt>
                <c:pt idx="431">
                  <c:v>40878</c:v>
                </c:pt>
                <c:pt idx="432">
                  <c:v>40909</c:v>
                </c:pt>
                <c:pt idx="433">
                  <c:v>40940</c:v>
                </c:pt>
                <c:pt idx="434">
                  <c:v>40969</c:v>
                </c:pt>
                <c:pt idx="435">
                  <c:v>41000</c:v>
                </c:pt>
                <c:pt idx="436">
                  <c:v>41030</c:v>
                </c:pt>
                <c:pt idx="437">
                  <c:v>41061</c:v>
                </c:pt>
                <c:pt idx="438">
                  <c:v>41091</c:v>
                </c:pt>
                <c:pt idx="439">
                  <c:v>41122</c:v>
                </c:pt>
                <c:pt idx="440">
                  <c:v>41153</c:v>
                </c:pt>
                <c:pt idx="441">
                  <c:v>41183</c:v>
                </c:pt>
                <c:pt idx="442">
                  <c:v>41214</c:v>
                </c:pt>
                <c:pt idx="443">
                  <c:v>41244</c:v>
                </c:pt>
                <c:pt idx="444">
                  <c:v>41275</c:v>
                </c:pt>
                <c:pt idx="445">
                  <c:v>41306</c:v>
                </c:pt>
                <c:pt idx="446">
                  <c:v>41334</c:v>
                </c:pt>
                <c:pt idx="447">
                  <c:v>41365</c:v>
                </c:pt>
                <c:pt idx="448">
                  <c:v>41395</c:v>
                </c:pt>
                <c:pt idx="449">
                  <c:v>41426</c:v>
                </c:pt>
                <c:pt idx="450">
                  <c:v>41456</c:v>
                </c:pt>
                <c:pt idx="451">
                  <c:v>41487</c:v>
                </c:pt>
                <c:pt idx="452">
                  <c:v>41518</c:v>
                </c:pt>
                <c:pt idx="453">
                  <c:v>41548</c:v>
                </c:pt>
                <c:pt idx="454">
                  <c:v>41579</c:v>
                </c:pt>
                <c:pt idx="455">
                  <c:v>41609</c:v>
                </c:pt>
                <c:pt idx="456">
                  <c:v>41640</c:v>
                </c:pt>
                <c:pt idx="457">
                  <c:v>41671</c:v>
                </c:pt>
                <c:pt idx="458">
                  <c:v>41699</c:v>
                </c:pt>
                <c:pt idx="459">
                  <c:v>41730</c:v>
                </c:pt>
                <c:pt idx="460">
                  <c:v>41760</c:v>
                </c:pt>
                <c:pt idx="461">
                  <c:v>41791</c:v>
                </c:pt>
                <c:pt idx="462">
                  <c:v>41821</c:v>
                </c:pt>
                <c:pt idx="463">
                  <c:v>41852</c:v>
                </c:pt>
                <c:pt idx="464">
                  <c:v>41883</c:v>
                </c:pt>
                <c:pt idx="465">
                  <c:v>41913</c:v>
                </c:pt>
                <c:pt idx="466">
                  <c:v>41944</c:v>
                </c:pt>
                <c:pt idx="467">
                  <c:v>41974</c:v>
                </c:pt>
                <c:pt idx="468">
                  <c:v>42005</c:v>
                </c:pt>
                <c:pt idx="469">
                  <c:v>42036</c:v>
                </c:pt>
                <c:pt idx="470">
                  <c:v>42064</c:v>
                </c:pt>
                <c:pt idx="471">
                  <c:v>42095</c:v>
                </c:pt>
                <c:pt idx="472">
                  <c:v>42125</c:v>
                </c:pt>
                <c:pt idx="473">
                  <c:v>42156</c:v>
                </c:pt>
                <c:pt idx="474">
                  <c:v>42186</c:v>
                </c:pt>
                <c:pt idx="475">
                  <c:v>42217</c:v>
                </c:pt>
                <c:pt idx="476">
                  <c:v>42248</c:v>
                </c:pt>
                <c:pt idx="477">
                  <c:v>42278</c:v>
                </c:pt>
                <c:pt idx="478">
                  <c:v>42309</c:v>
                </c:pt>
                <c:pt idx="479">
                  <c:v>42339</c:v>
                </c:pt>
                <c:pt idx="480">
                  <c:v>42370</c:v>
                </c:pt>
                <c:pt idx="481">
                  <c:v>42401</c:v>
                </c:pt>
                <c:pt idx="482">
                  <c:v>42430</c:v>
                </c:pt>
                <c:pt idx="483">
                  <c:v>42461</c:v>
                </c:pt>
                <c:pt idx="484">
                  <c:v>42491</c:v>
                </c:pt>
                <c:pt idx="485">
                  <c:v>42522</c:v>
                </c:pt>
                <c:pt idx="486">
                  <c:v>42552</c:v>
                </c:pt>
                <c:pt idx="487">
                  <c:v>42583</c:v>
                </c:pt>
                <c:pt idx="488">
                  <c:v>42614</c:v>
                </c:pt>
                <c:pt idx="489">
                  <c:v>42644</c:v>
                </c:pt>
                <c:pt idx="490">
                  <c:v>42675</c:v>
                </c:pt>
                <c:pt idx="491">
                  <c:v>42705</c:v>
                </c:pt>
                <c:pt idx="492">
                  <c:v>42736</c:v>
                </c:pt>
                <c:pt idx="493">
                  <c:v>42767</c:v>
                </c:pt>
                <c:pt idx="494">
                  <c:v>42795</c:v>
                </c:pt>
                <c:pt idx="495">
                  <c:v>42826</c:v>
                </c:pt>
                <c:pt idx="496">
                  <c:v>42856</c:v>
                </c:pt>
                <c:pt idx="497">
                  <c:v>42887</c:v>
                </c:pt>
                <c:pt idx="498">
                  <c:v>42917</c:v>
                </c:pt>
                <c:pt idx="499">
                  <c:v>42948</c:v>
                </c:pt>
                <c:pt idx="500">
                  <c:v>42979</c:v>
                </c:pt>
                <c:pt idx="501">
                  <c:v>43009</c:v>
                </c:pt>
                <c:pt idx="502">
                  <c:v>43040</c:v>
                </c:pt>
                <c:pt idx="503">
                  <c:v>43070</c:v>
                </c:pt>
                <c:pt idx="504">
                  <c:v>43101</c:v>
                </c:pt>
                <c:pt idx="505">
                  <c:v>43132</c:v>
                </c:pt>
                <c:pt idx="506">
                  <c:v>43160</c:v>
                </c:pt>
                <c:pt idx="507">
                  <c:v>43191</c:v>
                </c:pt>
                <c:pt idx="508">
                  <c:v>43221</c:v>
                </c:pt>
                <c:pt idx="509">
                  <c:v>43252</c:v>
                </c:pt>
                <c:pt idx="510">
                  <c:v>43282</c:v>
                </c:pt>
                <c:pt idx="511">
                  <c:v>43313</c:v>
                </c:pt>
                <c:pt idx="512">
                  <c:v>43344</c:v>
                </c:pt>
                <c:pt idx="513">
                  <c:v>43374</c:v>
                </c:pt>
                <c:pt idx="514">
                  <c:v>43405</c:v>
                </c:pt>
                <c:pt idx="515">
                  <c:v>43435</c:v>
                </c:pt>
                <c:pt idx="516">
                  <c:v>43466</c:v>
                </c:pt>
                <c:pt idx="517">
                  <c:v>43497</c:v>
                </c:pt>
                <c:pt idx="518">
                  <c:v>43525</c:v>
                </c:pt>
                <c:pt idx="519">
                  <c:v>43556</c:v>
                </c:pt>
                <c:pt idx="520">
                  <c:v>43586</c:v>
                </c:pt>
                <c:pt idx="521">
                  <c:v>43617</c:v>
                </c:pt>
                <c:pt idx="522">
                  <c:v>43647</c:v>
                </c:pt>
                <c:pt idx="523">
                  <c:v>43678</c:v>
                </c:pt>
                <c:pt idx="524">
                  <c:v>43709</c:v>
                </c:pt>
                <c:pt idx="525">
                  <c:v>43739</c:v>
                </c:pt>
                <c:pt idx="526">
                  <c:v>43770</c:v>
                </c:pt>
                <c:pt idx="527">
                  <c:v>43800</c:v>
                </c:pt>
                <c:pt idx="528">
                  <c:v>43831</c:v>
                </c:pt>
                <c:pt idx="529">
                  <c:v>43862</c:v>
                </c:pt>
                <c:pt idx="530">
                  <c:v>43891</c:v>
                </c:pt>
                <c:pt idx="531">
                  <c:v>43922</c:v>
                </c:pt>
                <c:pt idx="532">
                  <c:v>43952</c:v>
                </c:pt>
                <c:pt idx="533">
                  <c:v>43983</c:v>
                </c:pt>
                <c:pt idx="534">
                  <c:v>44013</c:v>
                </c:pt>
                <c:pt idx="535">
                  <c:v>44044</c:v>
                </c:pt>
                <c:pt idx="536">
                  <c:v>44075</c:v>
                </c:pt>
                <c:pt idx="537">
                  <c:v>44105</c:v>
                </c:pt>
                <c:pt idx="538">
                  <c:v>44136</c:v>
                </c:pt>
                <c:pt idx="539">
                  <c:v>44166</c:v>
                </c:pt>
                <c:pt idx="540">
                  <c:v>44197</c:v>
                </c:pt>
                <c:pt idx="541">
                  <c:v>44228</c:v>
                </c:pt>
                <c:pt idx="542">
                  <c:v>44256</c:v>
                </c:pt>
                <c:pt idx="543">
                  <c:v>44287</c:v>
                </c:pt>
                <c:pt idx="544">
                  <c:v>44317</c:v>
                </c:pt>
                <c:pt idx="545">
                  <c:v>44348</c:v>
                </c:pt>
                <c:pt idx="546">
                  <c:v>44378</c:v>
                </c:pt>
                <c:pt idx="547">
                  <c:v>44409</c:v>
                </c:pt>
                <c:pt idx="548">
                  <c:v>44440</c:v>
                </c:pt>
              </c:numCache>
            </c:numRef>
          </c:cat>
          <c:val>
            <c:numRef>
              <c:f>Graph!$E$2:$E$550</c:f>
              <c:numCache>
                <c:formatCode>#,##0</c:formatCode>
                <c:ptCount val="549"/>
                <c:pt idx="0">
                  <c:v>2717100</c:v>
                </c:pt>
                <c:pt idx="1">
                  <c:v>2716300</c:v>
                </c:pt>
                <c:pt idx="2">
                  <c:v>2715100</c:v>
                </c:pt>
                <c:pt idx="3">
                  <c:v>2715500</c:v>
                </c:pt>
                <c:pt idx="4">
                  <c:v>2718100</c:v>
                </c:pt>
                <c:pt idx="5">
                  <c:v>2723800</c:v>
                </c:pt>
                <c:pt idx="6">
                  <c:v>2730700</c:v>
                </c:pt>
                <c:pt idx="7">
                  <c:v>2737000</c:v>
                </c:pt>
                <c:pt idx="8">
                  <c:v>2740800</c:v>
                </c:pt>
                <c:pt idx="9">
                  <c:v>2741300</c:v>
                </c:pt>
                <c:pt idx="10">
                  <c:v>2738600</c:v>
                </c:pt>
                <c:pt idx="11">
                  <c:v>2734500</c:v>
                </c:pt>
                <c:pt idx="12">
                  <c:v>2732000</c:v>
                </c:pt>
                <c:pt idx="13">
                  <c:v>2732700</c:v>
                </c:pt>
                <c:pt idx="14">
                  <c:v>2736400</c:v>
                </c:pt>
                <c:pt idx="15">
                  <c:v>2742200</c:v>
                </c:pt>
                <c:pt idx="16">
                  <c:v>2748400</c:v>
                </c:pt>
                <c:pt idx="17">
                  <c:v>2753600</c:v>
                </c:pt>
                <c:pt idx="18">
                  <c:v>2757400</c:v>
                </c:pt>
                <c:pt idx="19">
                  <c:v>2760900</c:v>
                </c:pt>
                <c:pt idx="20">
                  <c:v>2765000</c:v>
                </c:pt>
                <c:pt idx="21">
                  <c:v>2769800</c:v>
                </c:pt>
                <c:pt idx="22">
                  <c:v>2775500</c:v>
                </c:pt>
                <c:pt idx="23">
                  <c:v>2781500</c:v>
                </c:pt>
                <c:pt idx="24">
                  <c:v>2787300</c:v>
                </c:pt>
                <c:pt idx="25">
                  <c:v>2793000</c:v>
                </c:pt>
                <c:pt idx="26">
                  <c:v>2798700</c:v>
                </c:pt>
                <c:pt idx="27">
                  <c:v>2803800</c:v>
                </c:pt>
                <c:pt idx="28">
                  <c:v>2808100</c:v>
                </c:pt>
                <c:pt idx="29">
                  <c:v>2811800</c:v>
                </c:pt>
                <c:pt idx="30">
                  <c:v>2814900</c:v>
                </c:pt>
                <c:pt idx="31">
                  <c:v>2817700</c:v>
                </c:pt>
                <c:pt idx="32">
                  <c:v>2821000</c:v>
                </c:pt>
                <c:pt idx="33">
                  <c:v>2826500</c:v>
                </c:pt>
                <c:pt idx="34">
                  <c:v>2834200</c:v>
                </c:pt>
                <c:pt idx="35">
                  <c:v>2842500</c:v>
                </c:pt>
                <c:pt idx="36">
                  <c:v>2849700</c:v>
                </c:pt>
                <c:pt idx="37">
                  <c:v>2854600</c:v>
                </c:pt>
                <c:pt idx="38">
                  <c:v>2857000</c:v>
                </c:pt>
                <c:pt idx="39">
                  <c:v>2858000</c:v>
                </c:pt>
                <c:pt idx="40">
                  <c:v>2858500</c:v>
                </c:pt>
                <c:pt idx="41">
                  <c:v>2858500</c:v>
                </c:pt>
                <c:pt idx="42">
                  <c:v>2858100</c:v>
                </c:pt>
                <c:pt idx="43">
                  <c:v>2857500</c:v>
                </c:pt>
                <c:pt idx="44">
                  <c:v>2856900</c:v>
                </c:pt>
                <c:pt idx="45">
                  <c:v>2856100</c:v>
                </c:pt>
                <c:pt idx="46">
                  <c:v>2855500</c:v>
                </c:pt>
                <c:pt idx="47">
                  <c:v>2855900</c:v>
                </c:pt>
                <c:pt idx="48">
                  <c:v>2856800</c:v>
                </c:pt>
                <c:pt idx="49">
                  <c:v>2857300</c:v>
                </c:pt>
                <c:pt idx="50">
                  <c:v>2857000</c:v>
                </c:pt>
                <c:pt idx="51">
                  <c:v>2856000</c:v>
                </c:pt>
                <c:pt idx="52">
                  <c:v>2855400</c:v>
                </c:pt>
                <c:pt idx="53">
                  <c:v>2857400</c:v>
                </c:pt>
                <c:pt idx="54">
                  <c:v>2862900</c:v>
                </c:pt>
                <c:pt idx="55">
                  <c:v>2870900</c:v>
                </c:pt>
                <c:pt idx="56">
                  <c:v>2880200</c:v>
                </c:pt>
                <c:pt idx="57">
                  <c:v>2889600</c:v>
                </c:pt>
                <c:pt idx="58">
                  <c:v>2898300</c:v>
                </c:pt>
                <c:pt idx="59">
                  <c:v>2906300</c:v>
                </c:pt>
                <c:pt idx="60">
                  <c:v>2914200</c:v>
                </c:pt>
                <c:pt idx="61">
                  <c:v>2922100</c:v>
                </c:pt>
                <c:pt idx="62">
                  <c:v>2930200</c:v>
                </c:pt>
                <c:pt idx="63">
                  <c:v>2937400</c:v>
                </c:pt>
                <c:pt idx="64">
                  <c:v>2942700</c:v>
                </c:pt>
                <c:pt idx="65">
                  <c:v>2946200</c:v>
                </c:pt>
                <c:pt idx="66">
                  <c:v>2948900</c:v>
                </c:pt>
                <c:pt idx="67">
                  <c:v>2951800</c:v>
                </c:pt>
                <c:pt idx="68">
                  <c:v>2955300</c:v>
                </c:pt>
                <c:pt idx="69">
                  <c:v>2959300</c:v>
                </c:pt>
                <c:pt idx="70">
                  <c:v>2963200</c:v>
                </c:pt>
                <c:pt idx="71">
                  <c:v>2966700</c:v>
                </c:pt>
                <c:pt idx="72">
                  <c:v>2969900</c:v>
                </c:pt>
                <c:pt idx="73">
                  <c:v>2972600</c:v>
                </c:pt>
                <c:pt idx="74">
                  <c:v>2974600</c:v>
                </c:pt>
                <c:pt idx="75">
                  <c:v>2977000</c:v>
                </c:pt>
                <c:pt idx="76">
                  <c:v>2980100</c:v>
                </c:pt>
                <c:pt idx="77">
                  <c:v>2983000</c:v>
                </c:pt>
                <c:pt idx="78">
                  <c:v>2985100</c:v>
                </c:pt>
                <c:pt idx="79">
                  <c:v>2986200</c:v>
                </c:pt>
                <c:pt idx="80">
                  <c:v>2986000</c:v>
                </c:pt>
                <c:pt idx="81">
                  <c:v>2983900</c:v>
                </c:pt>
                <c:pt idx="82">
                  <c:v>2980000</c:v>
                </c:pt>
                <c:pt idx="83">
                  <c:v>2974400</c:v>
                </c:pt>
                <c:pt idx="84">
                  <c:v>2967800</c:v>
                </c:pt>
                <c:pt idx="85">
                  <c:v>2962700</c:v>
                </c:pt>
                <c:pt idx="86">
                  <c:v>2960200</c:v>
                </c:pt>
                <c:pt idx="87">
                  <c:v>2961000</c:v>
                </c:pt>
                <c:pt idx="88">
                  <c:v>2964900</c:v>
                </c:pt>
                <c:pt idx="89">
                  <c:v>2971000</c:v>
                </c:pt>
                <c:pt idx="90">
                  <c:v>2978200</c:v>
                </c:pt>
                <c:pt idx="91">
                  <c:v>2985200</c:v>
                </c:pt>
                <c:pt idx="92">
                  <c:v>2991600</c:v>
                </c:pt>
                <c:pt idx="93">
                  <c:v>2997300</c:v>
                </c:pt>
                <c:pt idx="94">
                  <c:v>3002700</c:v>
                </c:pt>
                <c:pt idx="95">
                  <c:v>3008400</c:v>
                </c:pt>
                <c:pt idx="96">
                  <c:v>3015100</c:v>
                </c:pt>
                <c:pt idx="97">
                  <c:v>3022800</c:v>
                </c:pt>
                <c:pt idx="98">
                  <c:v>3030900</c:v>
                </c:pt>
                <c:pt idx="99">
                  <c:v>3038600</c:v>
                </c:pt>
                <c:pt idx="100">
                  <c:v>3045000</c:v>
                </c:pt>
                <c:pt idx="101">
                  <c:v>3049500</c:v>
                </c:pt>
                <c:pt idx="102">
                  <c:v>3051800</c:v>
                </c:pt>
                <c:pt idx="103">
                  <c:v>3052300</c:v>
                </c:pt>
                <c:pt idx="104">
                  <c:v>3051600</c:v>
                </c:pt>
                <c:pt idx="105">
                  <c:v>3051000</c:v>
                </c:pt>
                <c:pt idx="106">
                  <c:v>3051600</c:v>
                </c:pt>
                <c:pt idx="107">
                  <c:v>3053700</c:v>
                </c:pt>
                <c:pt idx="108">
                  <c:v>3056300</c:v>
                </c:pt>
                <c:pt idx="109">
                  <c:v>3058200</c:v>
                </c:pt>
                <c:pt idx="110">
                  <c:v>3058300</c:v>
                </c:pt>
                <c:pt idx="111">
                  <c:v>3056300</c:v>
                </c:pt>
                <c:pt idx="112">
                  <c:v>3053000</c:v>
                </c:pt>
                <c:pt idx="113">
                  <c:v>3049600</c:v>
                </c:pt>
                <c:pt idx="114">
                  <c:v>3047300</c:v>
                </c:pt>
                <c:pt idx="115">
                  <c:v>3047200</c:v>
                </c:pt>
                <c:pt idx="116">
                  <c:v>3049400</c:v>
                </c:pt>
                <c:pt idx="117">
                  <c:v>3053200</c:v>
                </c:pt>
                <c:pt idx="118">
                  <c:v>3057400</c:v>
                </c:pt>
                <c:pt idx="119">
                  <c:v>3060700</c:v>
                </c:pt>
                <c:pt idx="120">
                  <c:v>3062400</c:v>
                </c:pt>
                <c:pt idx="121">
                  <c:v>3062700</c:v>
                </c:pt>
                <c:pt idx="122">
                  <c:v>3062500</c:v>
                </c:pt>
                <c:pt idx="123">
                  <c:v>3062700</c:v>
                </c:pt>
                <c:pt idx="124">
                  <c:v>3063500</c:v>
                </c:pt>
                <c:pt idx="125">
                  <c:v>3065100</c:v>
                </c:pt>
                <c:pt idx="126">
                  <c:v>3067600</c:v>
                </c:pt>
                <c:pt idx="127">
                  <c:v>3070200</c:v>
                </c:pt>
                <c:pt idx="128">
                  <c:v>3072300</c:v>
                </c:pt>
                <c:pt idx="129">
                  <c:v>3073500</c:v>
                </c:pt>
                <c:pt idx="130">
                  <c:v>3073700</c:v>
                </c:pt>
                <c:pt idx="131">
                  <c:v>3073900</c:v>
                </c:pt>
                <c:pt idx="132">
                  <c:v>3075200</c:v>
                </c:pt>
                <c:pt idx="133">
                  <c:v>3078000</c:v>
                </c:pt>
                <c:pt idx="134">
                  <c:v>3082700</c:v>
                </c:pt>
                <c:pt idx="135">
                  <c:v>3088800</c:v>
                </c:pt>
                <c:pt idx="136">
                  <c:v>3095600</c:v>
                </c:pt>
                <c:pt idx="137">
                  <c:v>3102200</c:v>
                </c:pt>
                <c:pt idx="138">
                  <c:v>3108200</c:v>
                </c:pt>
                <c:pt idx="139">
                  <c:v>3113400</c:v>
                </c:pt>
                <c:pt idx="140">
                  <c:v>3117800</c:v>
                </c:pt>
                <c:pt idx="141">
                  <c:v>3121900</c:v>
                </c:pt>
                <c:pt idx="142">
                  <c:v>3126500</c:v>
                </c:pt>
                <c:pt idx="143">
                  <c:v>3131200</c:v>
                </c:pt>
                <c:pt idx="144">
                  <c:v>3135400</c:v>
                </c:pt>
                <c:pt idx="145">
                  <c:v>3139200</c:v>
                </c:pt>
                <c:pt idx="146">
                  <c:v>3142100</c:v>
                </c:pt>
                <c:pt idx="147">
                  <c:v>3144400</c:v>
                </c:pt>
                <c:pt idx="148">
                  <c:v>3146800</c:v>
                </c:pt>
                <c:pt idx="149">
                  <c:v>3149600</c:v>
                </c:pt>
                <c:pt idx="150">
                  <c:v>3153000</c:v>
                </c:pt>
                <c:pt idx="151">
                  <c:v>3157100</c:v>
                </c:pt>
                <c:pt idx="152">
                  <c:v>3161900</c:v>
                </c:pt>
                <c:pt idx="153">
                  <c:v>3166900</c:v>
                </c:pt>
                <c:pt idx="154">
                  <c:v>3171500</c:v>
                </c:pt>
                <c:pt idx="155">
                  <c:v>3175200</c:v>
                </c:pt>
                <c:pt idx="156">
                  <c:v>3178100</c:v>
                </c:pt>
                <c:pt idx="157">
                  <c:v>3180100</c:v>
                </c:pt>
                <c:pt idx="158">
                  <c:v>3182000</c:v>
                </c:pt>
                <c:pt idx="159">
                  <c:v>3184000</c:v>
                </c:pt>
                <c:pt idx="160">
                  <c:v>3185300</c:v>
                </c:pt>
                <c:pt idx="161">
                  <c:v>3185800</c:v>
                </c:pt>
                <c:pt idx="162">
                  <c:v>3185600</c:v>
                </c:pt>
                <c:pt idx="163">
                  <c:v>3185500</c:v>
                </c:pt>
                <c:pt idx="164">
                  <c:v>3186400</c:v>
                </c:pt>
                <c:pt idx="165">
                  <c:v>3189800</c:v>
                </c:pt>
                <c:pt idx="166">
                  <c:v>3196200</c:v>
                </c:pt>
                <c:pt idx="167">
                  <c:v>3205500</c:v>
                </c:pt>
                <c:pt idx="168">
                  <c:v>3216600</c:v>
                </c:pt>
                <c:pt idx="169">
                  <c:v>3227100</c:v>
                </c:pt>
                <c:pt idx="170">
                  <c:v>3234900</c:v>
                </c:pt>
                <c:pt idx="171">
                  <c:v>3239600</c:v>
                </c:pt>
                <c:pt idx="172">
                  <c:v>3242200</c:v>
                </c:pt>
                <c:pt idx="173">
                  <c:v>3243000</c:v>
                </c:pt>
                <c:pt idx="174">
                  <c:v>3242500</c:v>
                </c:pt>
                <c:pt idx="175">
                  <c:v>3240700</c:v>
                </c:pt>
                <c:pt idx="176">
                  <c:v>3236300</c:v>
                </c:pt>
                <c:pt idx="177">
                  <c:v>3228500</c:v>
                </c:pt>
                <c:pt idx="178">
                  <c:v>3218200</c:v>
                </c:pt>
                <c:pt idx="179">
                  <c:v>3206800</c:v>
                </c:pt>
                <c:pt idx="180">
                  <c:v>3196100</c:v>
                </c:pt>
                <c:pt idx="181">
                  <c:v>3188400</c:v>
                </c:pt>
                <c:pt idx="182">
                  <c:v>3183600</c:v>
                </c:pt>
                <c:pt idx="183">
                  <c:v>3180800</c:v>
                </c:pt>
                <c:pt idx="184">
                  <c:v>3179600</c:v>
                </c:pt>
                <c:pt idx="185">
                  <c:v>3180100</c:v>
                </c:pt>
                <c:pt idx="186">
                  <c:v>3181100</c:v>
                </c:pt>
                <c:pt idx="187">
                  <c:v>3182400</c:v>
                </c:pt>
                <c:pt idx="188">
                  <c:v>3185000</c:v>
                </c:pt>
                <c:pt idx="189">
                  <c:v>3188300</c:v>
                </c:pt>
                <c:pt idx="190">
                  <c:v>3191300</c:v>
                </c:pt>
                <c:pt idx="191">
                  <c:v>3192700</c:v>
                </c:pt>
                <c:pt idx="192">
                  <c:v>3192200</c:v>
                </c:pt>
                <c:pt idx="193">
                  <c:v>3190500</c:v>
                </c:pt>
                <c:pt idx="194">
                  <c:v>3189100</c:v>
                </c:pt>
                <c:pt idx="195">
                  <c:v>3188500</c:v>
                </c:pt>
                <c:pt idx="196">
                  <c:v>3187800</c:v>
                </c:pt>
                <c:pt idx="197">
                  <c:v>3186400</c:v>
                </c:pt>
                <c:pt idx="198">
                  <c:v>3184500</c:v>
                </c:pt>
                <c:pt idx="199">
                  <c:v>3182100</c:v>
                </c:pt>
                <c:pt idx="200">
                  <c:v>3179600</c:v>
                </c:pt>
                <c:pt idx="201">
                  <c:v>3177600</c:v>
                </c:pt>
                <c:pt idx="202">
                  <c:v>3176700</c:v>
                </c:pt>
                <c:pt idx="203">
                  <c:v>3177000</c:v>
                </c:pt>
                <c:pt idx="204">
                  <c:v>3178600</c:v>
                </c:pt>
                <c:pt idx="205">
                  <c:v>3181200</c:v>
                </c:pt>
                <c:pt idx="206">
                  <c:v>3184300</c:v>
                </c:pt>
                <c:pt idx="207">
                  <c:v>3187400</c:v>
                </c:pt>
                <c:pt idx="208">
                  <c:v>3190400</c:v>
                </c:pt>
                <c:pt idx="209">
                  <c:v>3192600</c:v>
                </c:pt>
                <c:pt idx="210">
                  <c:v>3193400</c:v>
                </c:pt>
                <c:pt idx="211">
                  <c:v>3192500</c:v>
                </c:pt>
                <c:pt idx="212">
                  <c:v>3190400</c:v>
                </c:pt>
                <c:pt idx="213">
                  <c:v>3188300</c:v>
                </c:pt>
                <c:pt idx="214">
                  <c:v>3186700</c:v>
                </c:pt>
                <c:pt idx="215">
                  <c:v>3186200</c:v>
                </c:pt>
                <c:pt idx="216">
                  <c:v>3186200</c:v>
                </c:pt>
                <c:pt idx="217">
                  <c:v>3186000</c:v>
                </c:pt>
                <c:pt idx="218">
                  <c:v>3185700</c:v>
                </c:pt>
                <c:pt idx="219">
                  <c:v>3185900</c:v>
                </c:pt>
                <c:pt idx="220">
                  <c:v>3187400</c:v>
                </c:pt>
                <c:pt idx="221">
                  <c:v>3190200</c:v>
                </c:pt>
                <c:pt idx="222">
                  <c:v>3194500</c:v>
                </c:pt>
                <c:pt idx="223">
                  <c:v>3199900</c:v>
                </c:pt>
                <c:pt idx="224">
                  <c:v>3205500</c:v>
                </c:pt>
                <c:pt idx="225">
                  <c:v>3210200</c:v>
                </c:pt>
                <c:pt idx="226">
                  <c:v>3213900</c:v>
                </c:pt>
                <c:pt idx="227">
                  <c:v>3216000</c:v>
                </c:pt>
                <c:pt idx="228">
                  <c:v>3215700</c:v>
                </c:pt>
                <c:pt idx="229">
                  <c:v>3213000</c:v>
                </c:pt>
                <c:pt idx="230">
                  <c:v>3208600</c:v>
                </c:pt>
                <c:pt idx="231">
                  <c:v>3203200</c:v>
                </c:pt>
                <c:pt idx="232">
                  <c:v>3198400</c:v>
                </c:pt>
                <c:pt idx="233">
                  <c:v>3195800</c:v>
                </c:pt>
                <c:pt idx="234">
                  <c:v>3195900</c:v>
                </c:pt>
                <c:pt idx="235">
                  <c:v>3198000</c:v>
                </c:pt>
                <c:pt idx="236">
                  <c:v>3200700</c:v>
                </c:pt>
                <c:pt idx="237">
                  <c:v>3202500</c:v>
                </c:pt>
                <c:pt idx="238">
                  <c:v>3202500</c:v>
                </c:pt>
                <c:pt idx="239">
                  <c:v>3201700</c:v>
                </c:pt>
                <c:pt idx="240">
                  <c:v>3202000</c:v>
                </c:pt>
                <c:pt idx="241">
                  <c:v>3204500</c:v>
                </c:pt>
                <c:pt idx="242">
                  <c:v>3209500</c:v>
                </c:pt>
                <c:pt idx="243">
                  <c:v>3216600</c:v>
                </c:pt>
                <c:pt idx="244">
                  <c:v>3225100</c:v>
                </c:pt>
                <c:pt idx="245">
                  <c:v>3233700</c:v>
                </c:pt>
                <c:pt idx="246">
                  <c:v>3241700</c:v>
                </c:pt>
                <c:pt idx="247">
                  <c:v>3248900</c:v>
                </c:pt>
                <c:pt idx="248">
                  <c:v>3255700</c:v>
                </c:pt>
                <c:pt idx="249">
                  <c:v>3262300</c:v>
                </c:pt>
                <c:pt idx="250">
                  <c:v>3269200</c:v>
                </c:pt>
                <c:pt idx="251">
                  <c:v>3276200</c:v>
                </c:pt>
                <c:pt idx="252">
                  <c:v>3283300</c:v>
                </c:pt>
                <c:pt idx="253">
                  <c:v>3290700</c:v>
                </c:pt>
                <c:pt idx="254">
                  <c:v>3298000</c:v>
                </c:pt>
                <c:pt idx="255">
                  <c:v>3304500</c:v>
                </c:pt>
                <c:pt idx="256">
                  <c:v>3309300</c:v>
                </c:pt>
                <c:pt idx="257">
                  <c:v>3312100</c:v>
                </c:pt>
                <c:pt idx="258">
                  <c:v>3313100</c:v>
                </c:pt>
                <c:pt idx="259">
                  <c:v>3313000</c:v>
                </c:pt>
                <c:pt idx="260">
                  <c:v>3312200</c:v>
                </c:pt>
                <c:pt idx="261">
                  <c:v>3311300</c:v>
                </c:pt>
                <c:pt idx="262">
                  <c:v>3310600</c:v>
                </c:pt>
                <c:pt idx="263">
                  <c:v>3310200</c:v>
                </c:pt>
                <c:pt idx="264">
                  <c:v>3310100</c:v>
                </c:pt>
                <c:pt idx="265">
                  <c:v>3310200</c:v>
                </c:pt>
                <c:pt idx="266">
                  <c:v>3311200</c:v>
                </c:pt>
                <c:pt idx="267">
                  <c:v>3313700</c:v>
                </c:pt>
                <c:pt idx="268">
                  <c:v>3318200</c:v>
                </c:pt>
                <c:pt idx="269">
                  <c:v>3324400</c:v>
                </c:pt>
                <c:pt idx="270">
                  <c:v>3332000</c:v>
                </c:pt>
                <c:pt idx="271">
                  <c:v>3340300</c:v>
                </c:pt>
                <c:pt idx="272">
                  <c:v>3348200</c:v>
                </c:pt>
                <c:pt idx="273">
                  <c:v>3354400</c:v>
                </c:pt>
                <c:pt idx="274">
                  <c:v>3358400</c:v>
                </c:pt>
                <c:pt idx="275">
                  <c:v>3360300</c:v>
                </c:pt>
                <c:pt idx="276">
                  <c:v>3360900</c:v>
                </c:pt>
                <c:pt idx="277">
                  <c:v>3361200</c:v>
                </c:pt>
                <c:pt idx="278">
                  <c:v>3361600</c:v>
                </c:pt>
                <c:pt idx="279">
                  <c:v>3362200</c:v>
                </c:pt>
                <c:pt idx="280">
                  <c:v>3362700</c:v>
                </c:pt>
                <c:pt idx="281">
                  <c:v>3362700</c:v>
                </c:pt>
                <c:pt idx="282">
                  <c:v>3361600</c:v>
                </c:pt>
                <c:pt idx="283">
                  <c:v>3359700</c:v>
                </c:pt>
                <c:pt idx="284">
                  <c:v>3357700</c:v>
                </c:pt>
                <c:pt idx="285">
                  <c:v>3356100</c:v>
                </c:pt>
                <c:pt idx="286">
                  <c:v>3355200</c:v>
                </c:pt>
                <c:pt idx="287">
                  <c:v>3354800</c:v>
                </c:pt>
                <c:pt idx="288">
                  <c:v>3354200</c:v>
                </c:pt>
                <c:pt idx="289">
                  <c:v>3352200</c:v>
                </c:pt>
                <c:pt idx="290">
                  <c:v>3348500</c:v>
                </c:pt>
                <c:pt idx="291">
                  <c:v>3343300</c:v>
                </c:pt>
                <c:pt idx="292">
                  <c:v>3337100</c:v>
                </c:pt>
                <c:pt idx="293">
                  <c:v>3331000</c:v>
                </c:pt>
                <c:pt idx="294">
                  <c:v>3326600</c:v>
                </c:pt>
                <c:pt idx="295">
                  <c:v>3325500</c:v>
                </c:pt>
                <c:pt idx="296">
                  <c:v>3328800</c:v>
                </c:pt>
                <c:pt idx="297">
                  <c:v>3336700</c:v>
                </c:pt>
                <c:pt idx="298">
                  <c:v>3347900</c:v>
                </c:pt>
                <c:pt idx="299">
                  <c:v>3359800</c:v>
                </c:pt>
                <c:pt idx="300">
                  <c:v>3370000</c:v>
                </c:pt>
                <c:pt idx="301">
                  <c:v>3376900</c:v>
                </c:pt>
                <c:pt idx="302">
                  <c:v>3380400</c:v>
                </c:pt>
                <c:pt idx="303">
                  <c:v>3381400</c:v>
                </c:pt>
                <c:pt idx="304">
                  <c:v>3382000</c:v>
                </c:pt>
                <c:pt idx="305">
                  <c:v>3383300</c:v>
                </c:pt>
                <c:pt idx="306">
                  <c:v>3385800</c:v>
                </c:pt>
                <c:pt idx="307">
                  <c:v>3388700</c:v>
                </c:pt>
                <c:pt idx="308">
                  <c:v>3391500</c:v>
                </c:pt>
                <c:pt idx="309">
                  <c:v>3394600</c:v>
                </c:pt>
                <c:pt idx="310">
                  <c:v>3398400</c:v>
                </c:pt>
                <c:pt idx="311">
                  <c:v>3404000</c:v>
                </c:pt>
                <c:pt idx="312">
                  <c:v>3411800</c:v>
                </c:pt>
                <c:pt idx="313">
                  <c:v>3420800</c:v>
                </c:pt>
                <c:pt idx="314">
                  <c:v>3429400</c:v>
                </c:pt>
                <c:pt idx="315">
                  <c:v>3436200</c:v>
                </c:pt>
                <c:pt idx="316">
                  <c:v>3441100</c:v>
                </c:pt>
                <c:pt idx="317">
                  <c:v>3444100</c:v>
                </c:pt>
                <c:pt idx="318">
                  <c:v>3445700</c:v>
                </c:pt>
                <c:pt idx="319">
                  <c:v>3446200</c:v>
                </c:pt>
                <c:pt idx="320">
                  <c:v>3445700</c:v>
                </c:pt>
                <c:pt idx="321">
                  <c:v>3443200</c:v>
                </c:pt>
                <c:pt idx="322">
                  <c:v>3438700</c:v>
                </c:pt>
                <c:pt idx="323">
                  <c:v>3432600</c:v>
                </c:pt>
                <c:pt idx="324">
                  <c:v>3426300</c:v>
                </c:pt>
                <c:pt idx="325">
                  <c:v>3421500</c:v>
                </c:pt>
                <c:pt idx="326">
                  <c:v>3418800</c:v>
                </c:pt>
                <c:pt idx="327">
                  <c:v>3417500</c:v>
                </c:pt>
                <c:pt idx="328">
                  <c:v>3417000</c:v>
                </c:pt>
                <c:pt idx="329">
                  <c:v>3417100</c:v>
                </c:pt>
                <c:pt idx="330">
                  <c:v>3417400</c:v>
                </c:pt>
                <c:pt idx="331">
                  <c:v>3417600</c:v>
                </c:pt>
                <c:pt idx="332">
                  <c:v>3417600</c:v>
                </c:pt>
                <c:pt idx="333">
                  <c:v>3418100</c:v>
                </c:pt>
                <c:pt idx="334">
                  <c:v>3419100</c:v>
                </c:pt>
                <c:pt idx="335">
                  <c:v>3419600</c:v>
                </c:pt>
                <c:pt idx="336">
                  <c:v>3418800</c:v>
                </c:pt>
                <c:pt idx="337">
                  <c:v>3416700</c:v>
                </c:pt>
                <c:pt idx="338">
                  <c:v>3414100</c:v>
                </c:pt>
                <c:pt idx="339">
                  <c:v>3411100</c:v>
                </c:pt>
                <c:pt idx="340">
                  <c:v>3407500</c:v>
                </c:pt>
                <c:pt idx="341">
                  <c:v>3403300</c:v>
                </c:pt>
                <c:pt idx="342">
                  <c:v>3398900</c:v>
                </c:pt>
                <c:pt idx="343">
                  <c:v>3394300</c:v>
                </c:pt>
                <c:pt idx="344">
                  <c:v>3389500</c:v>
                </c:pt>
                <c:pt idx="345">
                  <c:v>3384600</c:v>
                </c:pt>
                <c:pt idx="346">
                  <c:v>3380000</c:v>
                </c:pt>
                <c:pt idx="347">
                  <c:v>3377100</c:v>
                </c:pt>
                <c:pt idx="348">
                  <c:v>3376300</c:v>
                </c:pt>
                <c:pt idx="349">
                  <c:v>3377000</c:v>
                </c:pt>
                <c:pt idx="350">
                  <c:v>3378700</c:v>
                </c:pt>
                <c:pt idx="351">
                  <c:v>3381300</c:v>
                </c:pt>
                <c:pt idx="352">
                  <c:v>3384500</c:v>
                </c:pt>
                <c:pt idx="353">
                  <c:v>3387400</c:v>
                </c:pt>
                <c:pt idx="354">
                  <c:v>3389400</c:v>
                </c:pt>
                <c:pt idx="355">
                  <c:v>3390300</c:v>
                </c:pt>
                <c:pt idx="356">
                  <c:v>3390500</c:v>
                </c:pt>
                <c:pt idx="357">
                  <c:v>3390400</c:v>
                </c:pt>
                <c:pt idx="358">
                  <c:v>3390400</c:v>
                </c:pt>
                <c:pt idx="359">
                  <c:v>3390400</c:v>
                </c:pt>
                <c:pt idx="360">
                  <c:v>3390800</c:v>
                </c:pt>
                <c:pt idx="361">
                  <c:v>3392300</c:v>
                </c:pt>
                <c:pt idx="362">
                  <c:v>3395000</c:v>
                </c:pt>
                <c:pt idx="363">
                  <c:v>3398700</c:v>
                </c:pt>
                <c:pt idx="364">
                  <c:v>3403300</c:v>
                </c:pt>
                <c:pt idx="365">
                  <c:v>3408300</c:v>
                </c:pt>
                <c:pt idx="366">
                  <c:v>3413400</c:v>
                </c:pt>
                <c:pt idx="367">
                  <c:v>3418800</c:v>
                </c:pt>
                <c:pt idx="368">
                  <c:v>3424200</c:v>
                </c:pt>
                <c:pt idx="369">
                  <c:v>3428700</c:v>
                </c:pt>
                <c:pt idx="370">
                  <c:v>3432000</c:v>
                </c:pt>
                <c:pt idx="371">
                  <c:v>3433700</c:v>
                </c:pt>
                <c:pt idx="372">
                  <c:v>3434100</c:v>
                </c:pt>
                <c:pt idx="373">
                  <c:v>3433900</c:v>
                </c:pt>
                <c:pt idx="374">
                  <c:v>3433200</c:v>
                </c:pt>
                <c:pt idx="375">
                  <c:v>3432200</c:v>
                </c:pt>
                <c:pt idx="376">
                  <c:v>3431300</c:v>
                </c:pt>
                <c:pt idx="377">
                  <c:v>3430800</c:v>
                </c:pt>
                <c:pt idx="378">
                  <c:v>3430800</c:v>
                </c:pt>
                <c:pt idx="379">
                  <c:v>3431300</c:v>
                </c:pt>
                <c:pt idx="380">
                  <c:v>3432500</c:v>
                </c:pt>
                <c:pt idx="381">
                  <c:v>3434400</c:v>
                </c:pt>
                <c:pt idx="382">
                  <c:v>3437300</c:v>
                </c:pt>
                <c:pt idx="383">
                  <c:v>3440600</c:v>
                </c:pt>
                <c:pt idx="384">
                  <c:v>3443300</c:v>
                </c:pt>
                <c:pt idx="385">
                  <c:v>3445500</c:v>
                </c:pt>
                <c:pt idx="386">
                  <c:v>3448100</c:v>
                </c:pt>
                <c:pt idx="387">
                  <c:v>3451900</c:v>
                </c:pt>
                <c:pt idx="388">
                  <c:v>3457100</c:v>
                </c:pt>
                <c:pt idx="389">
                  <c:v>3463600</c:v>
                </c:pt>
                <c:pt idx="390">
                  <c:v>3470600</c:v>
                </c:pt>
                <c:pt idx="391">
                  <c:v>3477100</c:v>
                </c:pt>
                <c:pt idx="392">
                  <c:v>3481900</c:v>
                </c:pt>
                <c:pt idx="393">
                  <c:v>3484400</c:v>
                </c:pt>
                <c:pt idx="394">
                  <c:v>3484300</c:v>
                </c:pt>
                <c:pt idx="395">
                  <c:v>3482800</c:v>
                </c:pt>
                <c:pt idx="396">
                  <c:v>3480700</c:v>
                </c:pt>
                <c:pt idx="397">
                  <c:v>3479000</c:v>
                </c:pt>
                <c:pt idx="398">
                  <c:v>3478300</c:v>
                </c:pt>
                <c:pt idx="399">
                  <c:v>3478500</c:v>
                </c:pt>
                <c:pt idx="400">
                  <c:v>3478400</c:v>
                </c:pt>
                <c:pt idx="401">
                  <c:v>3477100</c:v>
                </c:pt>
                <c:pt idx="402">
                  <c:v>3474000</c:v>
                </c:pt>
                <c:pt idx="403">
                  <c:v>3469300</c:v>
                </c:pt>
                <c:pt idx="404">
                  <c:v>3464400</c:v>
                </c:pt>
                <c:pt idx="405">
                  <c:v>3460900</c:v>
                </c:pt>
                <c:pt idx="406">
                  <c:v>3460100</c:v>
                </c:pt>
                <c:pt idx="407">
                  <c:v>3462800</c:v>
                </c:pt>
                <c:pt idx="408">
                  <c:v>3468100</c:v>
                </c:pt>
                <c:pt idx="409">
                  <c:v>3474000</c:v>
                </c:pt>
                <c:pt idx="410">
                  <c:v>3478400</c:v>
                </c:pt>
                <c:pt idx="411">
                  <c:v>3480800</c:v>
                </c:pt>
                <c:pt idx="412">
                  <c:v>3481200</c:v>
                </c:pt>
                <c:pt idx="413">
                  <c:v>3479700</c:v>
                </c:pt>
                <c:pt idx="414">
                  <c:v>3478200</c:v>
                </c:pt>
                <c:pt idx="415">
                  <c:v>3477900</c:v>
                </c:pt>
                <c:pt idx="416">
                  <c:v>3478800</c:v>
                </c:pt>
                <c:pt idx="417">
                  <c:v>3480400</c:v>
                </c:pt>
                <c:pt idx="418">
                  <c:v>3482200</c:v>
                </c:pt>
                <c:pt idx="419">
                  <c:v>3483300</c:v>
                </c:pt>
                <c:pt idx="420">
                  <c:v>3483500</c:v>
                </c:pt>
                <c:pt idx="421">
                  <c:v>3482300</c:v>
                </c:pt>
                <c:pt idx="422">
                  <c:v>3479400</c:v>
                </c:pt>
                <c:pt idx="423">
                  <c:v>3476300</c:v>
                </c:pt>
                <c:pt idx="424">
                  <c:v>3474600</c:v>
                </c:pt>
                <c:pt idx="425">
                  <c:v>3475300</c:v>
                </c:pt>
                <c:pt idx="426">
                  <c:v>3478500</c:v>
                </c:pt>
                <c:pt idx="427">
                  <c:v>3483300</c:v>
                </c:pt>
                <c:pt idx="428">
                  <c:v>3488600</c:v>
                </c:pt>
                <c:pt idx="429">
                  <c:v>3493500</c:v>
                </c:pt>
                <c:pt idx="430">
                  <c:v>3496700</c:v>
                </c:pt>
                <c:pt idx="431">
                  <c:v>3497900</c:v>
                </c:pt>
                <c:pt idx="432">
                  <c:v>3498200</c:v>
                </c:pt>
                <c:pt idx="433">
                  <c:v>3499000</c:v>
                </c:pt>
                <c:pt idx="434">
                  <c:v>3500400</c:v>
                </c:pt>
                <c:pt idx="435">
                  <c:v>3501800</c:v>
                </c:pt>
                <c:pt idx="436">
                  <c:v>3503300</c:v>
                </c:pt>
                <c:pt idx="437">
                  <c:v>3505400</c:v>
                </c:pt>
                <c:pt idx="438">
                  <c:v>3507800</c:v>
                </c:pt>
                <c:pt idx="439">
                  <c:v>3510200</c:v>
                </c:pt>
                <c:pt idx="440">
                  <c:v>3512900</c:v>
                </c:pt>
                <c:pt idx="441">
                  <c:v>3514800</c:v>
                </c:pt>
                <c:pt idx="442">
                  <c:v>3515300</c:v>
                </c:pt>
                <c:pt idx="443">
                  <c:v>3514800</c:v>
                </c:pt>
                <c:pt idx="444">
                  <c:v>3513600</c:v>
                </c:pt>
                <c:pt idx="445">
                  <c:v>3512600</c:v>
                </c:pt>
                <c:pt idx="446">
                  <c:v>3513000</c:v>
                </c:pt>
                <c:pt idx="447">
                  <c:v>3515400</c:v>
                </c:pt>
                <c:pt idx="448">
                  <c:v>3518500</c:v>
                </c:pt>
                <c:pt idx="449">
                  <c:v>3520900</c:v>
                </c:pt>
                <c:pt idx="450">
                  <c:v>3521800</c:v>
                </c:pt>
                <c:pt idx="451">
                  <c:v>3520400</c:v>
                </c:pt>
                <c:pt idx="452">
                  <c:v>3517700</c:v>
                </c:pt>
                <c:pt idx="453">
                  <c:v>3516300</c:v>
                </c:pt>
                <c:pt idx="454">
                  <c:v>3517700</c:v>
                </c:pt>
                <c:pt idx="455">
                  <c:v>3522200</c:v>
                </c:pt>
                <c:pt idx="456">
                  <c:v>3528800</c:v>
                </c:pt>
                <c:pt idx="457">
                  <c:v>3536700</c:v>
                </c:pt>
                <c:pt idx="458">
                  <c:v>3544700</c:v>
                </c:pt>
                <c:pt idx="459">
                  <c:v>3551300</c:v>
                </c:pt>
                <c:pt idx="460">
                  <c:v>3556700</c:v>
                </c:pt>
                <c:pt idx="461">
                  <c:v>3562800</c:v>
                </c:pt>
                <c:pt idx="462">
                  <c:v>3570500</c:v>
                </c:pt>
                <c:pt idx="463">
                  <c:v>3580100</c:v>
                </c:pt>
                <c:pt idx="464">
                  <c:v>3590200</c:v>
                </c:pt>
                <c:pt idx="465">
                  <c:v>3598400</c:v>
                </c:pt>
                <c:pt idx="466">
                  <c:v>3602900</c:v>
                </c:pt>
                <c:pt idx="467">
                  <c:v>3603800</c:v>
                </c:pt>
                <c:pt idx="468">
                  <c:v>3602300</c:v>
                </c:pt>
                <c:pt idx="469">
                  <c:v>3599600</c:v>
                </c:pt>
                <c:pt idx="470">
                  <c:v>3597300</c:v>
                </c:pt>
                <c:pt idx="471">
                  <c:v>3595900</c:v>
                </c:pt>
                <c:pt idx="472">
                  <c:v>3594200</c:v>
                </c:pt>
                <c:pt idx="473">
                  <c:v>3591300</c:v>
                </c:pt>
                <c:pt idx="474">
                  <c:v>3587300</c:v>
                </c:pt>
                <c:pt idx="475">
                  <c:v>3583200</c:v>
                </c:pt>
                <c:pt idx="476">
                  <c:v>3580100</c:v>
                </c:pt>
                <c:pt idx="477">
                  <c:v>3579700</c:v>
                </c:pt>
                <c:pt idx="478">
                  <c:v>3582900</c:v>
                </c:pt>
                <c:pt idx="479">
                  <c:v>3588500</c:v>
                </c:pt>
                <c:pt idx="480">
                  <c:v>3594100</c:v>
                </c:pt>
                <c:pt idx="481">
                  <c:v>3598400</c:v>
                </c:pt>
                <c:pt idx="482">
                  <c:v>3601700</c:v>
                </c:pt>
                <c:pt idx="483">
                  <c:v>3605000</c:v>
                </c:pt>
                <c:pt idx="484">
                  <c:v>3609500</c:v>
                </c:pt>
                <c:pt idx="485">
                  <c:v>3614800</c:v>
                </c:pt>
                <c:pt idx="486">
                  <c:v>3620300</c:v>
                </c:pt>
                <c:pt idx="487">
                  <c:v>3625800</c:v>
                </c:pt>
                <c:pt idx="488">
                  <c:v>3630800</c:v>
                </c:pt>
                <c:pt idx="489">
                  <c:v>3635100</c:v>
                </c:pt>
                <c:pt idx="490">
                  <c:v>3639100</c:v>
                </c:pt>
                <c:pt idx="491">
                  <c:v>3643800</c:v>
                </c:pt>
                <c:pt idx="492">
                  <c:v>3650100</c:v>
                </c:pt>
                <c:pt idx="493">
                  <c:v>3657300</c:v>
                </c:pt>
                <c:pt idx="494">
                  <c:v>3664400</c:v>
                </c:pt>
                <c:pt idx="495">
                  <c:v>3670900</c:v>
                </c:pt>
                <c:pt idx="496">
                  <c:v>3676700</c:v>
                </c:pt>
                <c:pt idx="497">
                  <c:v>3681900</c:v>
                </c:pt>
                <c:pt idx="498">
                  <c:v>3686500</c:v>
                </c:pt>
                <c:pt idx="499">
                  <c:v>3690500</c:v>
                </c:pt>
                <c:pt idx="500">
                  <c:v>3694000</c:v>
                </c:pt>
                <c:pt idx="501">
                  <c:v>3697800</c:v>
                </c:pt>
                <c:pt idx="502">
                  <c:v>3702600</c:v>
                </c:pt>
                <c:pt idx="503">
                  <c:v>3709400</c:v>
                </c:pt>
                <c:pt idx="504">
                  <c:v>3719200</c:v>
                </c:pt>
                <c:pt idx="505">
                  <c:v>3731700</c:v>
                </c:pt>
                <c:pt idx="506">
                  <c:v>3745000</c:v>
                </c:pt>
                <c:pt idx="507">
                  <c:v>3756400</c:v>
                </c:pt>
                <c:pt idx="508">
                  <c:v>3764500</c:v>
                </c:pt>
                <c:pt idx="509">
                  <c:v>3769600</c:v>
                </c:pt>
                <c:pt idx="510">
                  <c:v>3772300</c:v>
                </c:pt>
                <c:pt idx="511">
                  <c:v>3774300</c:v>
                </c:pt>
                <c:pt idx="512">
                  <c:v>3776700</c:v>
                </c:pt>
                <c:pt idx="513">
                  <c:v>3779500</c:v>
                </c:pt>
                <c:pt idx="514">
                  <c:v>3782200</c:v>
                </c:pt>
                <c:pt idx="515">
                  <c:v>3784000</c:v>
                </c:pt>
                <c:pt idx="516">
                  <c:v>3784400</c:v>
                </c:pt>
                <c:pt idx="517">
                  <c:v>3783200</c:v>
                </c:pt>
                <c:pt idx="518">
                  <c:v>3781700</c:v>
                </c:pt>
                <c:pt idx="519">
                  <c:v>3780700</c:v>
                </c:pt>
                <c:pt idx="520">
                  <c:v>3780400</c:v>
                </c:pt>
                <c:pt idx="521">
                  <c:v>3780800</c:v>
                </c:pt>
                <c:pt idx="522">
                  <c:v>3781900</c:v>
                </c:pt>
                <c:pt idx="523">
                  <c:v>3783200</c:v>
                </c:pt>
                <c:pt idx="524">
                  <c:v>3784700</c:v>
                </c:pt>
                <c:pt idx="525">
                  <c:v>3785400</c:v>
                </c:pt>
                <c:pt idx="526">
                  <c:v>3783100</c:v>
                </c:pt>
                <c:pt idx="527">
                  <c:v>3776000</c:v>
                </c:pt>
                <c:pt idx="528">
                  <c:v>3763800</c:v>
                </c:pt>
                <c:pt idx="529">
                  <c:v>3747200</c:v>
                </c:pt>
                <c:pt idx="530">
                  <c:v>3728900</c:v>
                </c:pt>
                <c:pt idx="531">
                  <c:v>3409900</c:v>
                </c:pt>
                <c:pt idx="532">
                  <c:v>3609100</c:v>
                </c:pt>
                <c:pt idx="533">
                  <c:v>3683700</c:v>
                </c:pt>
                <c:pt idx="534">
                  <c:v>3563100</c:v>
                </c:pt>
                <c:pt idx="535">
                  <c:v>3614400</c:v>
                </c:pt>
                <c:pt idx="536">
                  <c:v>3655200</c:v>
                </c:pt>
                <c:pt idx="537">
                  <c:v>3688300</c:v>
                </c:pt>
                <c:pt idx="538">
                  <c:v>3721600</c:v>
                </c:pt>
                <c:pt idx="539">
                  <c:v>3753100</c:v>
                </c:pt>
                <c:pt idx="540">
                  <c:v>3756700</c:v>
                </c:pt>
                <c:pt idx="541">
                  <c:v>3740800</c:v>
                </c:pt>
                <c:pt idx="542">
                  <c:v>3744400</c:v>
                </c:pt>
                <c:pt idx="543">
                  <c:v>3745700</c:v>
                </c:pt>
                <c:pt idx="544">
                  <c:v>3702100</c:v>
                </c:pt>
                <c:pt idx="545">
                  <c:v>3696700</c:v>
                </c:pt>
                <c:pt idx="546">
                  <c:v>3701600</c:v>
                </c:pt>
                <c:pt idx="547">
                  <c:v>3709500</c:v>
                </c:pt>
                <c:pt idx="548">
                  <c:v>3720700</c:v>
                </c:pt>
              </c:numCache>
            </c:numRef>
          </c:val>
          <c:smooth val="0"/>
          <c:extLst>
            <c:ext xmlns:c16="http://schemas.microsoft.com/office/drawing/2014/chart" uri="{C3380CC4-5D6E-409C-BE32-E72D297353CC}">
              <c16:uniqueId val="{00000001-2BEA-466C-8768-59A2FBA857D8}"/>
            </c:ext>
          </c:extLst>
        </c:ser>
        <c:ser>
          <c:idx val="3"/>
          <c:order val="2"/>
          <c:tx>
            <c:strRef>
              <c:f>Graph!$R$1</c:f>
              <c:strCache>
                <c:ptCount val="1"/>
                <c:pt idx="0">
                  <c:v>LF in April 2020</c:v>
                </c:pt>
              </c:strCache>
            </c:strRef>
          </c:tx>
          <c:spPr>
            <a:ln w="12700" cap="rnd">
              <a:solidFill>
                <a:schemeClr val="bg1">
                  <a:lumMod val="50000"/>
                </a:schemeClr>
              </a:solidFill>
              <a:round/>
            </a:ln>
            <a:effectLst/>
          </c:spPr>
          <c:marker>
            <c:symbol val="none"/>
          </c:marker>
          <c:dLbls>
            <c:dLbl>
              <c:idx val="474"/>
              <c:layout>
                <c:manualLayout>
                  <c:x val="-6.0029282576866655E-2"/>
                  <c:y val="0.10169491525423729"/>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Gill Sans MT" panose="020B0502020104020203" pitchFamily="34" charset="0"/>
                      <a:ea typeface="+mn-ea"/>
                      <a:cs typeface="+mn-cs"/>
                    </a:defRPr>
                  </a:pPr>
                  <a:endParaRPr lang="en-US"/>
                </a:p>
              </c:txP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2-2BEA-466C-8768-59A2FBA857D8}"/>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Graph!$C$2:$C$550</c:f>
              <c:numCache>
                <c:formatCode>[$-409]mmm\-yy;@</c:formatCode>
                <c:ptCount val="549"/>
                <c:pt idx="0">
                  <c:v>27760</c:v>
                </c:pt>
                <c:pt idx="1">
                  <c:v>27791</c:v>
                </c:pt>
                <c:pt idx="2">
                  <c:v>27820</c:v>
                </c:pt>
                <c:pt idx="3">
                  <c:v>27851</c:v>
                </c:pt>
                <c:pt idx="4">
                  <c:v>27881</c:v>
                </c:pt>
                <c:pt idx="5">
                  <c:v>27912</c:v>
                </c:pt>
                <c:pt idx="6">
                  <c:v>27942</c:v>
                </c:pt>
                <c:pt idx="7">
                  <c:v>27973</c:v>
                </c:pt>
                <c:pt idx="8">
                  <c:v>28004</c:v>
                </c:pt>
                <c:pt idx="9">
                  <c:v>28034</c:v>
                </c:pt>
                <c:pt idx="10">
                  <c:v>28065</c:v>
                </c:pt>
                <c:pt idx="11">
                  <c:v>28095</c:v>
                </c:pt>
                <c:pt idx="12">
                  <c:v>28126</c:v>
                </c:pt>
                <c:pt idx="13">
                  <c:v>28157</c:v>
                </c:pt>
                <c:pt idx="14">
                  <c:v>28185</c:v>
                </c:pt>
                <c:pt idx="15">
                  <c:v>28216</c:v>
                </c:pt>
                <c:pt idx="16">
                  <c:v>28246</c:v>
                </c:pt>
                <c:pt idx="17">
                  <c:v>28277</c:v>
                </c:pt>
                <c:pt idx="18">
                  <c:v>28307</c:v>
                </c:pt>
                <c:pt idx="19">
                  <c:v>28338</c:v>
                </c:pt>
                <c:pt idx="20">
                  <c:v>28369</c:v>
                </c:pt>
                <c:pt idx="21">
                  <c:v>28399</c:v>
                </c:pt>
                <c:pt idx="22">
                  <c:v>28430</c:v>
                </c:pt>
                <c:pt idx="23">
                  <c:v>28460</c:v>
                </c:pt>
                <c:pt idx="24">
                  <c:v>28491</c:v>
                </c:pt>
                <c:pt idx="25">
                  <c:v>28522</c:v>
                </c:pt>
                <c:pt idx="26">
                  <c:v>28550</c:v>
                </c:pt>
                <c:pt idx="27">
                  <c:v>28581</c:v>
                </c:pt>
                <c:pt idx="28">
                  <c:v>28611</c:v>
                </c:pt>
                <c:pt idx="29">
                  <c:v>28642</c:v>
                </c:pt>
                <c:pt idx="30">
                  <c:v>28672</c:v>
                </c:pt>
                <c:pt idx="31">
                  <c:v>28703</c:v>
                </c:pt>
                <c:pt idx="32">
                  <c:v>28734</c:v>
                </c:pt>
                <c:pt idx="33">
                  <c:v>28764</c:v>
                </c:pt>
                <c:pt idx="34">
                  <c:v>28795</c:v>
                </c:pt>
                <c:pt idx="35">
                  <c:v>28825</c:v>
                </c:pt>
                <c:pt idx="36">
                  <c:v>28856</c:v>
                </c:pt>
                <c:pt idx="37">
                  <c:v>28887</c:v>
                </c:pt>
                <c:pt idx="38">
                  <c:v>28915</c:v>
                </c:pt>
                <c:pt idx="39">
                  <c:v>28946</c:v>
                </c:pt>
                <c:pt idx="40">
                  <c:v>28976</c:v>
                </c:pt>
                <c:pt idx="41">
                  <c:v>29007</c:v>
                </c:pt>
                <c:pt idx="42">
                  <c:v>29037</c:v>
                </c:pt>
                <c:pt idx="43">
                  <c:v>29068</c:v>
                </c:pt>
                <c:pt idx="44">
                  <c:v>29099</c:v>
                </c:pt>
                <c:pt idx="45">
                  <c:v>29129</c:v>
                </c:pt>
                <c:pt idx="46">
                  <c:v>29160</c:v>
                </c:pt>
                <c:pt idx="47">
                  <c:v>29190</c:v>
                </c:pt>
                <c:pt idx="48">
                  <c:v>29221</c:v>
                </c:pt>
                <c:pt idx="49">
                  <c:v>29252</c:v>
                </c:pt>
                <c:pt idx="50">
                  <c:v>29281</c:v>
                </c:pt>
                <c:pt idx="51">
                  <c:v>29312</c:v>
                </c:pt>
                <c:pt idx="52">
                  <c:v>29342</c:v>
                </c:pt>
                <c:pt idx="53">
                  <c:v>29373</c:v>
                </c:pt>
                <c:pt idx="54">
                  <c:v>29403</c:v>
                </c:pt>
                <c:pt idx="55">
                  <c:v>29434</c:v>
                </c:pt>
                <c:pt idx="56">
                  <c:v>29465</c:v>
                </c:pt>
                <c:pt idx="57">
                  <c:v>29495</c:v>
                </c:pt>
                <c:pt idx="58">
                  <c:v>29526</c:v>
                </c:pt>
                <c:pt idx="59">
                  <c:v>29556</c:v>
                </c:pt>
                <c:pt idx="60">
                  <c:v>29587</c:v>
                </c:pt>
                <c:pt idx="61">
                  <c:v>29618</c:v>
                </c:pt>
                <c:pt idx="62">
                  <c:v>29646</c:v>
                </c:pt>
                <c:pt idx="63">
                  <c:v>29677</c:v>
                </c:pt>
                <c:pt idx="64">
                  <c:v>29707</c:v>
                </c:pt>
                <c:pt idx="65">
                  <c:v>29738</c:v>
                </c:pt>
                <c:pt idx="66">
                  <c:v>29768</c:v>
                </c:pt>
                <c:pt idx="67">
                  <c:v>29799</c:v>
                </c:pt>
                <c:pt idx="68">
                  <c:v>29830</c:v>
                </c:pt>
                <c:pt idx="69">
                  <c:v>29860</c:v>
                </c:pt>
                <c:pt idx="70">
                  <c:v>29891</c:v>
                </c:pt>
                <c:pt idx="71">
                  <c:v>29921</c:v>
                </c:pt>
                <c:pt idx="72">
                  <c:v>29952</c:v>
                </c:pt>
                <c:pt idx="73">
                  <c:v>29983</c:v>
                </c:pt>
                <c:pt idx="74">
                  <c:v>30011</c:v>
                </c:pt>
                <c:pt idx="75">
                  <c:v>30042</c:v>
                </c:pt>
                <c:pt idx="76">
                  <c:v>30072</c:v>
                </c:pt>
                <c:pt idx="77">
                  <c:v>30103</c:v>
                </c:pt>
                <c:pt idx="78">
                  <c:v>30133</c:v>
                </c:pt>
                <c:pt idx="79">
                  <c:v>30164</c:v>
                </c:pt>
                <c:pt idx="80">
                  <c:v>30195</c:v>
                </c:pt>
                <c:pt idx="81">
                  <c:v>30225</c:v>
                </c:pt>
                <c:pt idx="82">
                  <c:v>30256</c:v>
                </c:pt>
                <c:pt idx="83">
                  <c:v>30286</c:v>
                </c:pt>
                <c:pt idx="84">
                  <c:v>30317</c:v>
                </c:pt>
                <c:pt idx="85">
                  <c:v>30348</c:v>
                </c:pt>
                <c:pt idx="86">
                  <c:v>30376</c:v>
                </c:pt>
                <c:pt idx="87">
                  <c:v>30407</c:v>
                </c:pt>
                <c:pt idx="88">
                  <c:v>30437</c:v>
                </c:pt>
                <c:pt idx="89">
                  <c:v>30468</c:v>
                </c:pt>
                <c:pt idx="90">
                  <c:v>30498</c:v>
                </c:pt>
                <c:pt idx="91">
                  <c:v>30529</c:v>
                </c:pt>
                <c:pt idx="92">
                  <c:v>30560</c:v>
                </c:pt>
                <c:pt idx="93">
                  <c:v>30590</c:v>
                </c:pt>
                <c:pt idx="94">
                  <c:v>30621</c:v>
                </c:pt>
                <c:pt idx="95">
                  <c:v>30651</c:v>
                </c:pt>
                <c:pt idx="96">
                  <c:v>30682</c:v>
                </c:pt>
                <c:pt idx="97">
                  <c:v>30713</c:v>
                </c:pt>
                <c:pt idx="98">
                  <c:v>30742</c:v>
                </c:pt>
                <c:pt idx="99">
                  <c:v>30773</c:v>
                </c:pt>
                <c:pt idx="100">
                  <c:v>30803</c:v>
                </c:pt>
                <c:pt idx="101">
                  <c:v>30834</c:v>
                </c:pt>
                <c:pt idx="102">
                  <c:v>30864</c:v>
                </c:pt>
                <c:pt idx="103">
                  <c:v>30895</c:v>
                </c:pt>
                <c:pt idx="104">
                  <c:v>30926</c:v>
                </c:pt>
                <c:pt idx="105">
                  <c:v>30956</c:v>
                </c:pt>
                <c:pt idx="106">
                  <c:v>30987</c:v>
                </c:pt>
                <c:pt idx="107">
                  <c:v>31017</c:v>
                </c:pt>
                <c:pt idx="108">
                  <c:v>31048</c:v>
                </c:pt>
                <c:pt idx="109">
                  <c:v>31079</c:v>
                </c:pt>
                <c:pt idx="110">
                  <c:v>31107</c:v>
                </c:pt>
                <c:pt idx="111">
                  <c:v>31138</c:v>
                </c:pt>
                <c:pt idx="112">
                  <c:v>31168</c:v>
                </c:pt>
                <c:pt idx="113">
                  <c:v>31199</c:v>
                </c:pt>
                <c:pt idx="114">
                  <c:v>31229</c:v>
                </c:pt>
                <c:pt idx="115">
                  <c:v>31260</c:v>
                </c:pt>
                <c:pt idx="116">
                  <c:v>31291</c:v>
                </c:pt>
                <c:pt idx="117">
                  <c:v>31321</c:v>
                </c:pt>
                <c:pt idx="118">
                  <c:v>31352</c:v>
                </c:pt>
                <c:pt idx="119">
                  <c:v>31382</c:v>
                </c:pt>
                <c:pt idx="120">
                  <c:v>31413</c:v>
                </c:pt>
                <c:pt idx="121">
                  <c:v>31444</c:v>
                </c:pt>
                <c:pt idx="122">
                  <c:v>31472</c:v>
                </c:pt>
                <c:pt idx="123">
                  <c:v>31503</c:v>
                </c:pt>
                <c:pt idx="124">
                  <c:v>31533</c:v>
                </c:pt>
                <c:pt idx="125">
                  <c:v>31564</c:v>
                </c:pt>
                <c:pt idx="126">
                  <c:v>31594</c:v>
                </c:pt>
                <c:pt idx="127">
                  <c:v>31625</c:v>
                </c:pt>
                <c:pt idx="128">
                  <c:v>31656</c:v>
                </c:pt>
                <c:pt idx="129">
                  <c:v>31686</c:v>
                </c:pt>
                <c:pt idx="130">
                  <c:v>31717</c:v>
                </c:pt>
                <c:pt idx="131">
                  <c:v>31747</c:v>
                </c:pt>
                <c:pt idx="132">
                  <c:v>31778</c:v>
                </c:pt>
                <c:pt idx="133">
                  <c:v>31809</c:v>
                </c:pt>
                <c:pt idx="134">
                  <c:v>31837</c:v>
                </c:pt>
                <c:pt idx="135">
                  <c:v>31868</c:v>
                </c:pt>
                <c:pt idx="136">
                  <c:v>31898</c:v>
                </c:pt>
                <c:pt idx="137">
                  <c:v>31929</c:v>
                </c:pt>
                <c:pt idx="138">
                  <c:v>31959</c:v>
                </c:pt>
                <c:pt idx="139">
                  <c:v>31990</c:v>
                </c:pt>
                <c:pt idx="140">
                  <c:v>32021</c:v>
                </c:pt>
                <c:pt idx="141">
                  <c:v>32051</c:v>
                </c:pt>
                <c:pt idx="142">
                  <c:v>32082</c:v>
                </c:pt>
                <c:pt idx="143">
                  <c:v>32112</c:v>
                </c:pt>
                <c:pt idx="144">
                  <c:v>32143</c:v>
                </c:pt>
                <c:pt idx="145">
                  <c:v>32174</c:v>
                </c:pt>
                <c:pt idx="146">
                  <c:v>32203</c:v>
                </c:pt>
                <c:pt idx="147">
                  <c:v>32234</c:v>
                </c:pt>
                <c:pt idx="148">
                  <c:v>32264</c:v>
                </c:pt>
                <c:pt idx="149">
                  <c:v>32295</c:v>
                </c:pt>
                <c:pt idx="150">
                  <c:v>32325</c:v>
                </c:pt>
                <c:pt idx="151">
                  <c:v>32356</c:v>
                </c:pt>
                <c:pt idx="152">
                  <c:v>32387</c:v>
                </c:pt>
                <c:pt idx="153">
                  <c:v>32417</c:v>
                </c:pt>
                <c:pt idx="154">
                  <c:v>32448</c:v>
                </c:pt>
                <c:pt idx="155">
                  <c:v>32478</c:v>
                </c:pt>
                <c:pt idx="156">
                  <c:v>32509</c:v>
                </c:pt>
                <c:pt idx="157">
                  <c:v>32540</c:v>
                </c:pt>
                <c:pt idx="158">
                  <c:v>32568</c:v>
                </c:pt>
                <c:pt idx="159">
                  <c:v>32599</c:v>
                </c:pt>
                <c:pt idx="160">
                  <c:v>32629</c:v>
                </c:pt>
                <c:pt idx="161">
                  <c:v>32660</c:v>
                </c:pt>
                <c:pt idx="162">
                  <c:v>32690</c:v>
                </c:pt>
                <c:pt idx="163">
                  <c:v>32721</c:v>
                </c:pt>
                <c:pt idx="164">
                  <c:v>32752</c:v>
                </c:pt>
                <c:pt idx="165">
                  <c:v>32782</c:v>
                </c:pt>
                <c:pt idx="166">
                  <c:v>32813</c:v>
                </c:pt>
                <c:pt idx="167">
                  <c:v>32843</c:v>
                </c:pt>
                <c:pt idx="168">
                  <c:v>32874</c:v>
                </c:pt>
                <c:pt idx="169">
                  <c:v>32905</c:v>
                </c:pt>
                <c:pt idx="170">
                  <c:v>32933</c:v>
                </c:pt>
                <c:pt idx="171">
                  <c:v>32964</c:v>
                </c:pt>
                <c:pt idx="172">
                  <c:v>32994</c:v>
                </c:pt>
                <c:pt idx="173">
                  <c:v>33025</c:v>
                </c:pt>
                <c:pt idx="174">
                  <c:v>33055</c:v>
                </c:pt>
                <c:pt idx="175">
                  <c:v>33086</c:v>
                </c:pt>
                <c:pt idx="176">
                  <c:v>33117</c:v>
                </c:pt>
                <c:pt idx="177">
                  <c:v>33147</c:v>
                </c:pt>
                <c:pt idx="178">
                  <c:v>33178</c:v>
                </c:pt>
                <c:pt idx="179">
                  <c:v>33208</c:v>
                </c:pt>
                <c:pt idx="180">
                  <c:v>33239</c:v>
                </c:pt>
                <c:pt idx="181">
                  <c:v>33270</c:v>
                </c:pt>
                <c:pt idx="182">
                  <c:v>33298</c:v>
                </c:pt>
                <c:pt idx="183">
                  <c:v>33329</c:v>
                </c:pt>
                <c:pt idx="184">
                  <c:v>33359</c:v>
                </c:pt>
                <c:pt idx="185">
                  <c:v>33390</c:v>
                </c:pt>
                <c:pt idx="186">
                  <c:v>33420</c:v>
                </c:pt>
                <c:pt idx="187">
                  <c:v>33451</c:v>
                </c:pt>
                <c:pt idx="188">
                  <c:v>33482</c:v>
                </c:pt>
                <c:pt idx="189">
                  <c:v>33512</c:v>
                </c:pt>
                <c:pt idx="190">
                  <c:v>33543</c:v>
                </c:pt>
                <c:pt idx="191">
                  <c:v>33573</c:v>
                </c:pt>
                <c:pt idx="192">
                  <c:v>33604</c:v>
                </c:pt>
                <c:pt idx="193">
                  <c:v>33635</c:v>
                </c:pt>
                <c:pt idx="194">
                  <c:v>33664</c:v>
                </c:pt>
                <c:pt idx="195">
                  <c:v>33695</c:v>
                </c:pt>
                <c:pt idx="196">
                  <c:v>33725</c:v>
                </c:pt>
                <c:pt idx="197">
                  <c:v>33756</c:v>
                </c:pt>
                <c:pt idx="198">
                  <c:v>33786</c:v>
                </c:pt>
                <c:pt idx="199">
                  <c:v>33817</c:v>
                </c:pt>
                <c:pt idx="200">
                  <c:v>33848</c:v>
                </c:pt>
                <c:pt idx="201">
                  <c:v>33878</c:v>
                </c:pt>
                <c:pt idx="202">
                  <c:v>33909</c:v>
                </c:pt>
                <c:pt idx="203">
                  <c:v>33939</c:v>
                </c:pt>
                <c:pt idx="204">
                  <c:v>33970</c:v>
                </c:pt>
                <c:pt idx="205">
                  <c:v>34001</c:v>
                </c:pt>
                <c:pt idx="206">
                  <c:v>34029</c:v>
                </c:pt>
                <c:pt idx="207">
                  <c:v>34060</c:v>
                </c:pt>
                <c:pt idx="208">
                  <c:v>34090</c:v>
                </c:pt>
                <c:pt idx="209">
                  <c:v>34121</c:v>
                </c:pt>
                <c:pt idx="210">
                  <c:v>34151</c:v>
                </c:pt>
                <c:pt idx="211">
                  <c:v>34182</c:v>
                </c:pt>
                <c:pt idx="212">
                  <c:v>34213</c:v>
                </c:pt>
                <c:pt idx="213">
                  <c:v>34243</c:v>
                </c:pt>
                <c:pt idx="214">
                  <c:v>34274</c:v>
                </c:pt>
                <c:pt idx="215">
                  <c:v>34304</c:v>
                </c:pt>
                <c:pt idx="216">
                  <c:v>34335</c:v>
                </c:pt>
                <c:pt idx="217">
                  <c:v>34366</c:v>
                </c:pt>
                <c:pt idx="218">
                  <c:v>34394</c:v>
                </c:pt>
                <c:pt idx="219">
                  <c:v>34425</c:v>
                </c:pt>
                <c:pt idx="220">
                  <c:v>34455</c:v>
                </c:pt>
                <c:pt idx="221">
                  <c:v>34486</c:v>
                </c:pt>
                <c:pt idx="222">
                  <c:v>34516</c:v>
                </c:pt>
                <c:pt idx="223">
                  <c:v>34547</c:v>
                </c:pt>
                <c:pt idx="224">
                  <c:v>34578</c:v>
                </c:pt>
                <c:pt idx="225">
                  <c:v>34608</c:v>
                </c:pt>
                <c:pt idx="226">
                  <c:v>34639</c:v>
                </c:pt>
                <c:pt idx="227">
                  <c:v>34669</c:v>
                </c:pt>
                <c:pt idx="228">
                  <c:v>34700</c:v>
                </c:pt>
                <c:pt idx="229">
                  <c:v>34731</c:v>
                </c:pt>
                <c:pt idx="230">
                  <c:v>34759</c:v>
                </c:pt>
                <c:pt idx="231">
                  <c:v>34790</c:v>
                </c:pt>
                <c:pt idx="232">
                  <c:v>34820</c:v>
                </c:pt>
                <c:pt idx="233">
                  <c:v>34851</c:v>
                </c:pt>
                <c:pt idx="234">
                  <c:v>34881</c:v>
                </c:pt>
                <c:pt idx="235">
                  <c:v>34912</c:v>
                </c:pt>
                <c:pt idx="236">
                  <c:v>34943</c:v>
                </c:pt>
                <c:pt idx="237">
                  <c:v>34973</c:v>
                </c:pt>
                <c:pt idx="238">
                  <c:v>35004</c:v>
                </c:pt>
                <c:pt idx="239">
                  <c:v>35034</c:v>
                </c:pt>
                <c:pt idx="240">
                  <c:v>35065</c:v>
                </c:pt>
                <c:pt idx="241">
                  <c:v>35096</c:v>
                </c:pt>
                <c:pt idx="242">
                  <c:v>35125</c:v>
                </c:pt>
                <c:pt idx="243">
                  <c:v>35156</c:v>
                </c:pt>
                <c:pt idx="244">
                  <c:v>35186</c:v>
                </c:pt>
                <c:pt idx="245">
                  <c:v>35217</c:v>
                </c:pt>
                <c:pt idx="246">
                  <c:v>35247</c:v>
                </c:pt>
                <c:pt idx="247">
                  <c:v>35278</c:v>
                </c:pt>
                <c:pt idx="248">
                  <c:v>35309</c:v>
                </c:pt>
                <c:pt idx="249">
                  <c:v>35339</c:v>
                </c:pt>
                <c:pt idx="250">
                  <c:v>35370</c:v>
                </c:pt>
                <c:pt idx="251">
                  <c:v>35400</c:v>
                </c:pt>
                <c:pt idx="252">
                  <c:v>35431</c:v>
                </c:pt>
                <c:pt idx="253">
                  <c:v>35462</c:v>
                </c:pt>
                <c:pt idx="254">
                  <c:v>35490</c:v>
                </c:pt>
                <c:pt idx="255">
                  <c:v>35521</c:v>
                </c:pt>
                <c:pt idx="256">
                  <c:v>35551</c:v>
                </c:pt>
                <c:pt idx="257">
                  <c:v>35582</c:v>
                </c:pt>
                <c:pt idx="258">
                  <c:v>35612</c:v>
                </c:pt>
                <c:pt idx="259">
                  <c:v>35643</c:v>
                </c:pt>
                <c:pt idx="260">
                  <c:v>35674</c:v>
                </c:pt>
                <c:pt idx="261">
                  <c:v>35704</c:v>
                </c:pt>
                <c:pt idx="262">
                  <c:v>35735</c:v>
                </c:pt>
                <c:pt idx="263">
                  <c:v>35765</c:v>
                </c:pt>
                <c:pt idx="264">
                  <c:v>35796</c:v>
                </c:pt>
                <c:pt idx="265">
                  <c:v>35827</c:v>
                </c:pt>
                <c:pt idx="266">
                  <c:v>35855</c:v>
                </c:pt>
                <c:pt idx="267">
                  <c:v>35886</c:v>
                </c:pt>
                <c:pt idx="268">
                  <c:v>35916</c:v>
                </c:pt>
                <c:pt idx="269">
                  <c:v>35947</c:v>
                </c:pt>
                <c:pt idx="270">
                  <c:v>35977</c:v>
                </c:pt>
                <c:pt idx="271">
                  <c:v>36008</c:v>
                </c:pt>
                <c:pt idx="272">
                  <c:v>36039</c:v>
                </c:pt>
                <c:pt idx="273">
                  <c:v>36069</c:v>
                </c:pt>
                <c:pt idx="274">
                  <c:v>36100</c:v>
                </c:pt>
                <c:pt idx="275">
                  <c:v>36130</c:v>
                </c:pt>
                <c:pt idx="276">
                  <c:v>36161</c:v>
                </c:pt>
                <c:pt idx="277">
                  <c:v>36192</c:v>
                </c:pt>
                <c:pt idx="278">
                  <c:v>36220</c:v>
                </c:pt>
                <c:pt idx="279">
                  <c:v>36251</c:v>
                </c:pt>
                <c:pt idx="280">
                  <c:v>36281</c:v>
                </c:pt>
                <c:pt idx="281">
                  <c:v>36312</c:v>
                </c:pt>
                <c:pt idx="282">
                  <c:v>36342</c:v>
                </c:pt>
                <c:pt idx="283">
                  <c:v>36373</c:v>
                </c:pt>
                <c:pt idx="284">
                  <c:v>36404</c:v>
                </c:pt>
                <c:pt idx="285">
                  <c:v>36434</c:v>
                </c:pt>
                <c:pt idx="286">
                  <c:v>36465</c:v>
                </c:pt>
                <c:pt idx="287">
                  <c:v>36495</c:v>
                </c:pt>
                <c:pt idx="288">
                  <c:v>36526</c:v>
                </c:pt>
                <c:pt idx="289">
                  <c:v>36557</c:v>
                </c:pt>
                <c:pt idx="290">
                  <c:v>36586</c:v>
                </c:pt>
                <c:pt idx="291">
                  <c:v>36617</c:v>
                </c:pt>
                <c:pt idx="292">
                  <c:v>36647</c:v>
                </c:pt>
                <c:pt idx="293">
                  <c:v>36678</c:v>
                </c:pt>
                <c:pt idx="294">
                  <c:v>36708</c:v>
                </c:pt>
                <c:pt idx="295">
                  <c:v>36739</c:v>
                </c:pt>
                <c:pt idx="296">
                  <c:v>36770</c:v>
                </c:pt>
                <c:pt idx="297">
                  <c:v>36800</c:v>
                </c:pt>
                <c:pt idx="298">
                  <c:v>36831</c:v>
                </c:pt>
                <c:pt idx="299">
                  <c:v>36861</c:v>
                </c:pt>
                <c:pt idx="300">
                  <c:v>36892</c:v>
                </c:pt>
                <c:pt idx="301">
                  <c:v>36923</c:v>
                </c:pt>
                <c:pt idx="302">
                  <c:v>36951</c:v>
                </c:pt>
                <c:pt idx="303">
                  <c:v>36982</c:v>
                </c:pt>
                <c:pt idx="304">
                  <c:v>37012</c:v>
                </c:pt>
                <c:pt idx="305">
                  <c:v>37043</c:v>
                </c:pt>
                <c:pt idx="306">
                  <c:v>37073</c:v>
                </c:pt>
                <c:pt idx="307">
                  <c:v>37104</c:v>
                </c:pt>
                <c:pt idx="308">
                  <c:v>37135</c:v>
                </c:pt>
                <c:pt idx="309">
                  <c:v>37165</c:v>
                </c:pt>
                <c:pt idx="310">
                  <c:v>37196</c:v>
                </c:pt>
                <c:pt idx="311">
                  <c:v>37226</c:v>
                </c:pt>
                <c:pt idx="312">
                  <c:v>37257</c:v>
                </c:pt>
                <c:pt idx="313">
                  <c:v>37288</c:v>
                </c:pt>
                <c:pt idx="314">
                  <c:v>37316</c:v>
                </c:pt>
                <c:pt idx="315">
                  <c:v>37347</c:v>
                </c:pt>
                <c:pt idx="316">
                  <c:v>37377</c:v>
                </c:pt>
                <c:pt idx="317">
                  <c:v>37408</c:v>
                </c:pt>
                <c:pt idx="318">
                  <c:v>37438</c:v>
                </c:pt>
                <c:pt idx="319">
                  <c:v>37469</c:v>
                </c:pt>
                <c:pt idx="320">
                  <c:v>37500</c:v>
                </c:pt>
                <c:pt idx="321">
                  <c:v>37530</c:v>
                </c:pt>
                <c:pt idx="322">
                  <c:v>37561</c:v>
                </c:pt>
                <c:pt idx="323">
                  <c:v>37591</c:v>
                </c:pt>
                <c:pt idx="324">
                  <c:v>37622</c:v>
                </c:pt>
                <c:pt idx="325">
                  <c:v>37653</c:v>
                </c:pt>
                <c:pt idx="326">
                  <c:v>37681</c:v>
                </c:pt>
                <c:pt idx="327">
                  <c:v>37712</c:v>
                </c:pt>
                <c:pt idx="328">
                  <c:v>37742</c:v>
                </c:pt>
                <c:pt idx="329">
                  <c:v>37773</c:v>
                </c:pt>
                <c:pt idx="330">
                  <c:v>37803</c:v>
                </c:pt>
                <c:pt idx="331">
                  <c:v>37834</c:v>
                </c:pt>
                <c:pt idx="332">
                  <c:v>37865</c:v>
                </c:pt>
                <c:pt idx="333">
                  <c:v>37895</c:v>
                </c:pt>
                <c:pt idx="334">
                  <c:v>37926</c:v>
                </c:pt>
                <c:pt idx="335">
                  <c:v>37956</c:v>
                </c:pt>
                <c:pt idx="336">
                  <c:v>37987</c:v>
                </c:pt>
                <c:pt idx="337">
                  <c:v>38018</c:v>
                </c:pt>
                <c:pt idx="338">
                  <c:v>38047</c:v>
                </c:pt>
                <c:pt idx="339">
                  <c:v>38078</c:v>
                </c:pt>
                <c:pt idx="340">
                  <c:v>38108</c:v>
                </c:pt>
                <c:pt idx="341">
                  <c:v>38139</c:v>
                </c:pt>
                <c:pt idx="342">
                  <c:v>38169</c:v>
                </c:pt>
                <c:pt idx="343">
                  <c:v>38200</c:v>
                </c:pt>
                <c:pt idx="344">
                  <c:v>38231</c:v>
                </c:pt>
                <c:pt idx="345">
                  <c:v>38261</c:v>
                </c:pt>
                <c:pt idx="346">
                  <c:v>38292</c:v>
                </c:pt>
                <c:pt idx="347">
                  <c:v>38322</c:v>
                </c:pt>
                <c:pt idx="348">
                  <c:v>38353</c:v>
                </c:pt>
                <c:pt idx="349">
                  <c:v>38384</c:v>
                </c:pt>
                <c:pt idx="350">
                  <c:v>38412</c:v>
                </c:pt>
                <c:pt idx="351">
                  <c:v>38443</c:v>
                </c:pt>
                <c:pt idx="352">
                  <c:v>38473</c:v>
                </c:pt>
                <c:pt idx="353">
                  <c:v>38504</c:v>
                </c:pt>
                <c:pt idx="354">
                  <c:v>38534</c:v>
                </c:pt>
                <c:pt idx="355">
                  <c:v>38565</c:v>
                </c:pt>
                <c:pt idx="356">
                  <c:v>38596</c:v>
                </c:pt>
                <c:pt idx="357">
                  <c:v>38626</c:v>
                </c:pt>
                <c:pt idx="358">
                  <c:v>38657</c:v>
                </c:pt>
                <c:pt idx="359">
                  <c:v>38687</c:v>
                </c:pt>
                <c:pt idx="360">
                  <c:v>38718</c:v>
                </c:pt>
                <c:pt idx="361">
                  <c:v>38749</c:v>
                </c:pt>
                <c:pt idx="362">
                  <c:v>38777</c:v>
                </c:pt>
                <c:pt idx="363">
                  <c:v>38808</c:v>
                </c:pt>
                <c:pt idx="364">
                  <c:v>38838</c:v>
                </c:pt>
                <c:pt idx="365">
                  <c:v>38869</c:v>
                </c:pt>
                <c:pt idx="366">
                  <c:v>38899</c:v>
                </c:pt>
                <c:pt idx="367">
                  <c:v>38930</c:v>
                </c:pt>
                <c:pt idx="368">
                  <c:v>38961</c:v>
                </c:pt>
                <c:pt idx="369">
                  <c:v>38991</c:v>
                </c:pt>
                <c:pt idx="370">
                  <c:v>39022</c:v>
                </c:pt>
                <c:pt idx="371">
                  <c:v>39052</c:v>
                </c:pt>
                <c:pt idx="372">
                  <c:v>39083</c:v>
                </c:pt>
                <c:pt idx="373">
                  <c:v>39114</c:v>
                </c:pt>
                <c:pt idx="374">
                  <c:v>39142</c:v>
                </c:pt>
                <c:pt idx="375">
                  <c:v>39173</c:v>
                </c:pt>
                <c:pt idx="376">
                  <c:v>39203</c:v>
                </c:pt>
                <c:pt idx="377">
                  <c:v>39234</c:v>
                </c:pt>
                <c:pt idx="378">
                  <c:v>39264</c:v>
                </c:pt>
                <c:pt idx="379">
                  <c:v>39295</c:v>
                </c:pt>
                <c:pt idx="380">
                  <c:v>39326</c:v>
                </c:pt>
                <c:pt idx="381">
                  <c:v>39356</c:v>
                </c:pt>
                <c:pt idx="382">
                  <c:v>39387</c:v>
                </c:pt>
                <c:pt idx="383">
                  <c:v>39417</c:v>
                </c:pt>
                <c:pt idx="384">
                  <c:v>39448</c:v>
                </c:pt>
                <c:pt idx="385">
                  <c:v>39479</c:v>
                </c:pt>
                <c:pt idx="386">
                  <c:v>39508</c:v>
                </c:pt>
                <c:pt idx="387">
                  <c:v>39539</c:v>
                </c:pt>
                <c:pt idx="388">
                  <c:v>39569</c:v>
                </c:pt>
                <c:pt idx="389">
                  <c:v>39600</c:v>
                </c:pt>
                <c:pt idx="390">
                  <c:v>39630</c:v>
                </c:pt>
                <c:pt idx="391">
                  <c:v>39661</c:v>
                </c:pt>
                <c:pt idx="392">
                  <c:v>39692</c:v>
                </c:pt>
                <c:pt idx="393">
                  <c:v>39722</c:v>
                </c:pt>
                <c:pt idx="394">
                  <c:v>39753</c:v>
                </c:pt>
                <c:pt idx="395">
                  <c:v>39783</c:v>
                </c:pt>
                <c:pt idx="396">
                  <c:v>39814</c:v>
                </c:pt>
                <c:pt idx="397">
                  <c:v>39845</c:v>
                </c:pt>
                <c:pt idx="398">
                  <c:v>39873</c:v>
                </c:pt>
                <c:pt idx="399">
                  <c:v>39904</c:v>
                </c:pt>
                <c:pt idx="400">
                  <c:v>39934</c:v>
                </c:pt>
                <c:pt idx="401">
                  <c:v>39965</c:v>
                </c:pt>
                <c:pt idx="402">
                  <c:v>39995</c:v>
                </c:pt>
                <c:pt idx="403">
                  <c:v>40026</c:v>
                </c:pt>
                <c:pt idx="404">
                  <c:v>40057</c:v>
                </c:pt>
                <c:pt idx="405">
                  <c:v>40087</c:v>
                </c:pt>
                <c:pt idx="406">
                  <c:v>40118</c:v>
                </c:pt>
                <c:pt idx="407">
                  <c:v>40148</c:v>
                </c:pt>
                <c:pt idx="408">
                  <c:v>40179</c:v>
                </c:pt>
                <c:pt idx="409">
                  <c:v>40210</c:v>
                </c:pt>
                <c:pt idx="410">
                  <c:v>40238</c:v>
                </c:pt>
                <c:pt idx="411">
                  <c:v>40269</c:v>
                </c:pt>
                <c:pt idx="412">
                  <c:v>40299</c:v>
                </c:pt>
                <c:pt idx="413">
                  <c:v>40330</c:v>
                </c:pt>
                <c:pt idx="414">
                  <c:v>40360</c:v>
                </c:pt>
                <c:pt idx="415">
                  <c:v>40391</c:v>
                </c:pt>
                <c:pt idx="416">
                  <c:v>40422</c:v>
                </c:pt>
                <c:pt idx="417">
                  <c:v>40452</c:v>
                </c:pt>
                <c:pt idx="418">
                  <c:v>40483</c:v>
                </c:pt>
                <c:pt idx="419">
                  <c:v>40513</c:v>
                </c:pt>
                <c:pt idx="420">
                  <c:v>40544</c:v>
                </c:pt>
                <c:pt idx="421">
                  <c:v>40575</c:v>
                </c:pt>
                <c:pt idx="422">
                  <c:v>40603</c:v>
                </c:pt>
                <c:pt idx="423">
                  <c:v>40634</c:v>
                </c:pt>
                <c:pt idx="424">
                  <c:v>40664</c:v>
                </c:pt>
                <c:pt idx="425">
                  <c:v>40695</c:v>
                </c:pt>
                <c:pt idx="426">
                  <c:v>40725</c:v>
                </c:pt>
                <c:pt idx="427">
                  <c:v>40756</c:v>
                </c:pt>
                <c:pt idx="428">
                  <c:v>40787</c:v>
                </c:pt>
                <c:pt idx="429">
                  <c:v>40817</c:v>
                </c:pt>
                <c:pt idx="430">
                  <c:v>40848</c:v>
                </c:pt>
                <c:pt idx="431">
                  <c:v>40878</c:v>
                </c:pt>
                <c:pt idx="432">
                  <c:v>40909</c:v>
                </c:pt>
                <c:pt idx="433">
                  <c:v>40940</c:v>
                </c:pt>
                <c:pt idx="434">
                  <c:v>40969</c:v>
                </c:pt>
                <c:pt idx="435">
                  <c:v>41000</c:v>
                </c:pt>
                <c:pt idx="436">
                  <c:v>41030</c:v>
                </c:pt>
                <c:pt idx="437">
                  <c:v>41061</c:v>
                </c:pt>
                <c:pt idx="438">
                  <c:v>41091</c:v>
                </c:pt>
                <c:pt idx="439">
                  <c:v>41122</c:v>
                </c:pt>
                <c:pt idx="440">
                  <c:v>41153</c:v>
                </c:pt>
                <c:pt idx="441">
                  <c:v>41183</c:v>
                </c:pt>
                <c:pt idx="442">
                  <c:v>41214</c:v>
                </c:pt>
                <c:pt idx="443">
                  <c:v>41244</c:v>
                </c:pt>
                <c:pt idx="444">
                  <c:v>41275</c:v>
                </c:pt>
                <c:pt idx="445">
                  <c:v>41306</c:v>
                </c:pt>
                <c:pt idx="446">
                  <c:v>41334</c:v>
                </c:pt>
                <c:pt idx="447">
                  <c:v>41365</c:v>
                </c:pt>
                <c:pt idx="448">
                  <c:v>41395</c:v>
                </c:pt>
                <c:pt idx="449">
                  <c:v>41426</c:v>
                </c:pt>
                <c:pt idx="450">
                  <c:v>41456</c:v>
                </c:pt>
                <c:pt idx="451">
                  <c:v>41487</c:v>
                </c:pt>
                <c:pt idx="452">
                  <c:v>41518</c:v>
                </c:pt>
                <c:pt idx="453">
                  <c:v>41548</c:v>
                </c:pt>
                <c:pt idx="454">
                  <c:v>41579</c:v>
                </c:pt>
                <c:pt idx="455">
                  <c:v>41609</c:v>
                </c:pt>
                <c:pt idx="456">
                  <c:v>41640</c:v>
                </c:pt>
                <c:pt idx="457">
                  <c:v>41671</c:v>
                </c:pt>
                <c:pt idx="458">
                  <c:v>41699</c:v>
                </c:pt>
                <c:pt idx="459">
                  <c:v>41730</c:v>
                </c:pt>
                <c:pt idx="460">
                  <c:v>41760</c:v>
                </c:pt>
                <c:pt idx="461">
                  <c:v>41791</c:v>
                </c:pt>
                <c:pt idx="462">
                  <c:v>41821</c:v>
                </c:pt>
                <c:pt idx="463">
                  <c:v>41852</c:v>
                </c:pt>
                <c:pt idx="464">
                  <c:v>41883</c:v>
                </c:pt>
                <c:pt idx="465">
                  <c:v>41913</c:v>
                </c:pt>
                <c:pt idx="466">
                  <c:v>41944</c:v>
                </c:pt>
                <c:pt idx="467">
                  <c:v>41974</c:v>
                </c:pt>
                <c:pt idx="468">
                  <c:v>42005</c:v>
                </c:pt>
                <c:pt idx="469">
                  <c:v>42036</c:v>
                </c:pt>
                <c:pt idx="470">
                  <c:v>42064</c:v>
                </c:pt>
                <c:pt idx="471">
                  <c:v>42095</c:v>
                </c:pt>
                <c:pt idx="472">
                  <c:v>42125</c:v>
                </c:pt>
                <c:pt idx="473">
                  <c:v>42156</c:v>
                </c:pt>
                <c:pt idx="474">
                  <c:v>42186</c:v>
                </c:pt>
                <c:pt idx="475">
                  <c:v>42217</c:v>
                </c:pt>
                <c:pt idx="476">
                  <c:v>42248</c:v>
                </c:pt>
                <c:pt idx="477">
                  <c:v>42278</c:v>
                </c:pt>
                <c:pt idx="478">
                  <c:v>42309</c:v>
                </c:pt>
                <c:pt idx="479">
                  <c:v>42339</c:v>
                </c:pt>
                <c:pt idx="480">
                  <c:v>42370</c:v>
                </c:pt>
                <c:pt idx="481">
                  <c:v>42401</c:v>
                </c:pt>
                <c:pt idx="482">
                  <c:v>42430</c:v>
                </c:pt>
                <c:pt idx="483">
                  <c:v>42461</c:v>
                </c:pt>
                <c:pt idx="484">
                  <c:v>42491</c:v>
                </c:pt>
                <c:pt idx="485">
                  <c:v>42522</c:v>
                </c:pt>
                <c:pt idx="486">
                  <c:v>42552</c:v>
                </c:pt>
                <c:pt idx="487">
                  <c:v>42583</c:v>
                </c:pt>
                <c:pt idx="488">
                  <c:v>42614</c:v>
                </c:pt>
                <c:pt idx="489">
                  <c:v>42644</c:v>
                </c:pt>
                <c:pt idx="490">
                  <c:v>42675</c:v>
                </c:pt>
                <c:pt idx="491">
                  <c:v>42705</c:v>
                </c:pt>
                <c:pt idx="492">
                  <c:v>42736</c:v>
                </c:pt>
                <c:pt idx="493">
                  <c:v>42767</c:v>
                </c:pt>
                <c:pt idx="494">
                  <c:v>42795</c:v>
                </c:pt>
                <c:pt idx="495">
                  <c:v>42826</c:v>
                </c:pt>
                <c:pt idx="496">
                  <c:v>42856</c:v>
                </c:pt>
                <c:pt idx="497">
                  <c:v>42887</c:v>
                </c:pt>
                <c:pt idx="498">
                  <c:v>42917</c:v>
                </c:pt>
                <c:pt idx="499">
                  <c:v>42948</c:v>
                </c:pt>
                <c:pt idx="500">
                  <c:v>42979</c:v>
                </c:pt>
                <c:pt idx="501">
                  <c:v>43009</c:v>
                </c:pt>
                <c:pt idx="502">
                  <c:v>43040</c:v>
                </c:pt>
                <c:pt idx="503">
                  <c:v>43070</c:v>
                </c:pt>
                <c:pt idx="504">
                  <c:v>43101</c:v>
                </c:pt>
                <c:pt idx="505">
                  <c:v>43132</c:v>
                </c:pt>
                <c:pt idx="506">
                  <c:v>43160</c:v>
                </c:pt>
                <c:pt idx="507">
                  <c:v>43191</c:v>
                </c:pt>
                <c:pt idx="508">
                  <c:v>43221</c:v>
                </c:pt>
                <c:pt idx="509">
                  <c:v>43252</c:v>
                </c:pt>
                <c:pt idx="510">
                  <c:v>43282</c:v>
                </c:pt>
                <c:pt idx="511">
                  <c:v>43313</c:v>
                </c:pt>
                <c:pt idx="512">
                  <c:v>43344</c:v>
                </c:pt>
                <c:pt idx="513">
                  <c:v>43374</c:v>
                </c:pt>
                <c:pt idx="514">
                  <c:v>43405</c:v>
                </c:pt>
                <c:pt idx="515">
                  <c:v>43435</c:v>
                </c:pt>
                <c:pt idx="516">
                  <c:v>43466</c:v>
                </c:pt>
                <c:pt idx="517">
                  <c:v>43497</c:v>
                </c:pt>
                <c:pt idx="518">
                  <c:v>43525</c:v>
                </c:pt>
                <c:pt idx="519">
                  <c:v>43556</c:v>
                </c:pt>
                <c:pt idx="520">
                  <c:v>43586</c:v>
                </c:pt>
                <c:pt idx="521">
                  <c:v>43617</c:v>
                </c:pt>
                <c:pt idx="522">
                  <c:v>43647</c:v>
                </c:pt>
                <c:pt idx="523">
                  <c:v>43678</c:v>
                </c:pt>
                <c:pt idx="524">
                  <c:v>43709</c:v>
                </c:pt>
                <c:pt idx="525">
                  <c:v>43739</c:v>
                </c:pt>
                <c:pt idx="526">
                  <c:v>43770</c:v>
                </c:pt>
                <c:pt idx="527">
                  <c:v>43800</c:v>
                </c:pt>
                <c:pt idx="528">
                  <c:v>43831</c:v>
                </c:pt>
                <c:pt idx="529">
                  <c:v>43862</c:v>
                </c:pt>
                <c:pt idx="530">
                  <c:v>43891</c:v>
                </c:pt>
                <c:pt idx="531">
                  <c:v>43922</c:v>
                </c:pt>
                <c:pt idx="532">
                  <c:v>43952</c:v>
                </c:pt>
                <c:pt idx="533">
                  <c:v>43983</c:v>
                </c:pt>
                <c:pt idx="534">
                  <c:v>44013</c:v>
                </c:pt>
                <c:pt idx="535">
                  <c:v>44044</c:v>
                </c:pt>
                <c:pt idx="536">
                  <c:v>44075</c:v>
                </c:pt>
                <c:pt idx="537">
                  <c:v>44105</c:v>
                </c:pt>
                <c:pt idx="538">
                  <c:v>44136</c:v>
                </c:pt>
                <c:pt idx="539">
                  <c:v>44166</c:v>
                </c:pt>
                <c:pt idx="540">
                  <c:v>44197</c:v>
                </c:pt>
                <c:pt idx="541">
                  <c:v>44228</c:v>
                </c:pt>
                <c:pt idx="542">
                  <c:v>44256</c:v>
                </c:pt>
                <c:pt idx="543">
                  <c:v>44287</c:v>
                </c:pt>
                <c:pt idx="544">
                  <c:v>44317</c:v>
                </c:pt>
                <c:pt idx="545">
                  <c:v>44348</c:v>
                </c:pt>
                <c:pt idx="546">
                  <c:v>44378</c:v>
                </c:pt>
                <c:pt idx="547">
                  <c:v>44409</c:v>
                </c:pt>
                <c:pt idx="548">
                  <c:v>44440</c:v>
                </c:pt>
              </c:numCache>
            </c:numRef>
          </c:cat>
          <c:val>
            <c:numRef>
              <c:f>Graph!$R$2:$R$550</c:f>
              <c:numCache>
                <c:formatCode>#,##0</c:formatCode>
                <c:ptCount val="549"/>
                <c:pt idx="0">
                  <c:v>3409900</c:v>
                </c:pt>
                <c:pt idx="1">
                  <c:v>3409900</c:v>
                </c:pt>
                <c:pt idx="2">
                  <c:v>3409900</c:v>
                </c:pt>
                <c:pt idx="3">
                  <c:v>3409900</c:v>
                </c:pt>
                <c:pt idx="4">
                  <c:v>3409900</c:v>
                </c:pt>
                <c:pt idx="5">
                  <c:v>3409900</c:v>
                </c:pt>
                <c:pt idx="6">
                  <c:v>3409900</c:v>
                </c:pt>
                <c:pt idx="7">
                  <c:v>3409900</c:v>
                </c:pt>
                <c:pt idx="8">
                  <c:v>3409900</c:v>
                </c:pt>
                <c:pt idx="9">
                  <c:v>3409900</c:v>
                </c:pt>
                <c:pt idx="10">
                  <c:v>3409900</c:v>
                </c:pt>
                <c:pt idx="11">
                  <c:v>3409900</c:v>
                </c:pt>
                <c:pt idx="12">
                  <c:v>3409900</c:v>
                </c:pt>
                <c:pt idx="13">
                  <c:v>3409900</c:v>
                </c:pt>
                <c:pt idx="14">
                  <c:v>3409900</c:v>
                </c:pt>
                <c:pt idx="15">
                  <c:v>3409900</c:v>
                </c:pt>
                <c:pt idx="16">
                  <c:v>3409900</c:v>
                </c:pt>
                <c:pt idx="17">
                  <c:v>3409900</c:v>
                </c:pt>
                <c:pt idx="18">
                  <c:v>3409900</c:v>
                </c:pt>
                <c:pt idx="19">
                  <c:v>3409900</c:v>
                </c:pt>
                <c:pt idx="20">
                  <c:v>3409900</c:v>
                </c:pt>
                <c:pt idx="21">
                  <c:v>3409900</c:v>
                </c:pt>
                <c:pt idx="22">
                  <c:v>3409900</c:v>
                </c:pt>
                <c:pt idx="23">
                  <c:v>3409900</c:v>
                </c:pt>
                <c:pt idx="24">
                  <c:v>3409900</c:v>
                </c:pt>
                <c:pt idx="25">
                  <c:v>3409900</c:v>
                </c:pt>
                <c:pt idx="26">
                  <c:v>3409900</c:v>
                </c:pt>
                <c:pt idx="27">
                  <c:v>3409900</c:v>
                </c:pt>
                <c:pt idx="28">
                  <c:v>3409900</c:v>
                </c:pt>
                <c:pt idx="29">
                  <c:v>3409900</c:v>
                </c:pt>
                <c:pt idx="30">
                  <c:v>3409900</c:v>
                </c:pt>
                <c:pt idx="31">
                  <c:v>3409900</c:v>
                </c:pt>
                <c:pt idx="32">
                  <c:v>3409900</c:v>
                </c:pt>
                <c:pt idx="33">
                  <c:v>3409900</c:v>
                </c:pt>
                <c:pt idx="34">
                  <c:v>3409900</c:v>
                </c:pt>
                <c:pt idx="35">
                  <c:v>3409900</c:v>
                </c:pt>
                <c:pt idx="36">
                  <c:v>3409900</c:v>
                </c:pt>
                <c:pt idx="37">
                  <c:v>3409900</c:v>
                </c:pt>
                <c:pt idx="38">
                  <c:v>3409900</c:v>
                </c:pt>
                <c:pt idx="39">
                  <c:v>3409900</c:v>
                </c:pt>
                <c:pt idx="40">
                  <c:v>3409900</c:v>
                </c:pt>
                <c:pt idx="41">
                  <c:v>3409900</c:v>
                </c:pt>
                <c:pt idx="42">
                  <c:v>3409900</c:v>
                </c:pt>
                <c:pt idx="43">
                  <c:v>3409900</c:v>
                </c:pt>
                <c:pt idx="44">
                  <c:v>3409900</c:v>
                </c:pt>
                <c:pt idx="45">
                  <c:v>3409900</c:v>
                </c:pt>
                <c:pt idx="46">
                  <c:v>3409900</c:v>
                </c:pt>
                <c:pt idx="47">
                  <c:v>3409900</c:v>
                </c:pt>
                <c:pt idx="48">
                  <c:v>3409900</c:v>
                </c:pt>
                <c:pt idx="49">
                  <c:v>3409900</c:v>
                </c:pt>
                <c:pt idx="50">
                  <c:v>3409900</c:v>
                </c:pt>
                <c:pt idx="51">
                  <c:v>3409900</c:v>
                </c:pt>
                <c:pt idx="52">
                  <c:v>3409900</c:v>
                </c:pt>
                <c:pt idx="53">
                  <c:v>3409900</c:v>
                </c:pt>
                <c:pt idx="54">
                  <c:v>3409900</c:v>
                </c:pt>
                <c:pt idx="55">
                  <c:v>3409900</c:v>
                </c:pt>
                <c:pt idx="56">
                  <c:v>3409900</c:v>
                </c:pt>
                <c:pt idx="57">
                  <c:v>3409900</c:v>
                </c:pt>
                <c:pt idx="58">
                  <c:v>3409900</c:v>
                </c:pt>
                <c:pt idx="59">
                  <c:v>3409900</c:v>
                </c:pt>
                <c:pt idx="60">
                  <c:v>3409900</c:v>
                </c:pt>
                <c:pt idx="61">
                  <c:v>3409900</c:v>
                </c:pt>
                <c:pt idx="62">
                  <c:v>3409900</c:v>
                </c:pt>
                <c:pt idx="63">
                  <c:v>3409900</c:v>
                </c:pt>
                <c:pt idx="64">
                  <c:v>3409900</c:v>
                </c:pt>
                <c:pt idx="65">
                  <c:v>3409900</c:v>
                </c:pt>
                <c:pt idx="66">
                  <c:v>3409900</c:v>
                </c:pt>
                <c:pt idx="67">
                  <c:v>3409900</c:v>
                </c:pt>
                <c:pt idx="68">
                  <c:v>3409900</c:v>
                </c:pt>
                <c:pt idx="69">
                  <c:v>3409900</c:v>
                </c:pt>
                <c:pt idx="70">
                  <c:v>3409900</c:v>
                </c:pt>
                <c:pt idx="71">
                  <c:v>3409900</c:v>
                </c:pt>
                <c:pt idx="72">
                  <c:v>3409900</c:v>
                </c:pt>
                <c:pt idx="73">
                  <c:v>3409900</c:v>
                </c:pt>
                <c:pt idx="74">
                  <c:v>3409900</c:v>
                </c:pt>
                <c:pt idx="75">
                  <c:v>3409900</c:v>
                </c:pt>
                <c:pt idx="76">
                  <c:v>3409900</c:v>
                </c:pt>
                <c:pt idx="77">
                  <c:v>3409900</c:v>
                </c:pt>
                <c:pt idx="78">
                  <c:v>3409900</c:v>
                </c:pt>
                <c:pt idx="79">
                  <c:v>3409900</c:v>
                </c:pt>
                <c:pt idx="80">
                  <c:v>3409900</c:v>
                </c:pt>
                <c:pt idx="81">
                  <c:v>3409900</c:v>
                </c:pt>
                <c:pt idx="82">
                  <c:v>3409900</c:v>
                </c:pt>
                <c:pt idx="83">
                  <c:v>3409900</c:v>
                </c:pt>
                <c:pt idx="84">
                  <c:v>3409900</c:v>
                </c:pt>
                <c:pt idx="85">
                  <c:v>3409900</c:v>
                </c:pt>
                <c:pt idx="86">
                  <c:v>3409900</c:v>
                </c:pt>
                <c:pt idx="87">
                  <c:v>3409900</c:v>
                </c:pt>
                <c:pt idx="88">
                  <c:v>3409900</c:v>
                </c:pt>
                <c:pt idx="89">
                  <c:v>3409900</c:v>
                </c:pt>
                <c:pt idx="90">
                  <c:v>3409900</c:v>
                </c:pt>
                <c:pt idx="91">
                  <c:v>3409900</c:v>
                </c:pt>
                <c:pt idx="92">
                  <c:v>3409900</c:v>
                </c:pt>
                <c:pt idx="93">
                  <c:v>3409900</c:v>
                </c:pt>
                <c:pt idx="94">
                  <c:v>3409900</c:v>
                </c:pt>
                <c:pt idx="95">
                  <c:v>3409900</c:v>
                </c:pt>
                <c:pt idx="96">
                  <c:v>3409900</c:v>
                </c:pt>
                <c:pt idx="97">
                  <c:v>3409900</c:v>
                </c:pt>
                <c:pt idx="98">
                  <c:v>3409900</c:v>
                </c:pt>
                <c:pt idx="99">
                  <c:v>3409900</c:v>
                </c:pt>
                <c:pt idx="100">
                  <c:v>3409900</c:v>
                </c:pt>
                <c:pt idx="101">
                  <c:v>3409900</c:v>
                </c:pt>
                <c:pt idx="102">
                  <c:v>3409900</c:v>
                </c:pt>
                <c:pt idx="103">
                  <c:v>3409900</c:v>
                </c:pt>
                <c:pt idx="104">
                  <c:v>3409900</c:v>
                </c:pt>
                <c:pt idx="105">
                  <c:v>3409900</c:v>
                </c:pt>
                <c:pt idx="106">
                  <c:v>3409900</c:v>
                </c:pt>
                <c:pt idx="107">
                  <c:v>3409900</c:v>
                </c:pt>
                <c:pt idx="108">
                  <c:v>3409900</c:v>
                </c:pt>
                <c:pt idx="109">
                  <c:v>3409900</c:v>
                </c:pt>
                <c:pt idx="110">
                  <c:v>3409900</c:v>
                </c:pt>
                <c:pt idx="111">
                  <c:v>3409900</c:v>
                </c:pt>
                <c:pt idx="112">
                  <c:v>3409900</c:v>
                </c:pt>
                <c:pt idx="113">
                  <c:v>3409900</c:v>
                </c:pt>
                <c:pt idx="114">
                  <c:v>3409900</c:v>
                </c:pt>
                <c:pt idx="115">
                  <c:v>3409900</c:v>
                </c:pt>
                <c:pt idx="116">
                  <c:v>3409900</c:v>
                </c:pt>
                <c:pt idx="117">
                  <c:v>3409900</c:v>
                </c:pt>
                <c:pt idx="118">
                  <c:v>3409900</c:v>
                </c:pt>
                <c:pt idx="119">
                  <c:v>3409900</c:v>
                </c:pt>
                <c:pt idx="120">
                  <c:v>3409900</c:v>
                </c:pt>
                <c:pt idx="121">
                  <c:v>3409900</c:v>
                </c:pt>
                <c:pt idx="122">
                  <c:v>3409900</c:v>
                </c:pt>
                <c:pt idx="123">
                  <c:v>3409900</c:v>
                </c:pt>
                <c:pt idx="124">
                  <c:v>3409900</c:v>
                </c:pt>
                <c:pt idx="125">
                  <c:v>3409900</c:v>
                </c:pt>
                <c:pt idx="126">
                  <c:v>3409900</c:v>
                </c:pt>
                <c:pt idx="127">
                  <c:v>3409900</c:v>
                </c:pt>
                <c:pt idx="128">
                  <c:v>3409900</c:v>
                </c:pt>
                <c:pt idx="129">
                  <c:v>3409900</c:v>
                </c:pt>
                <c:pt idx="130">
                  <c:v>3409900</c:v>
                </c:pt>
                <c:pt idx="131">
                  <c:v>3409900</c:v>
                </c:pt>
                <c:pt idx="132">
                  <c:v>3409900</c:v>
                </c:pt>
                <c:pt idx="133">
                  <c:v>3409900</c:v>
                </c:pt>
                <c:pt idx="134">
                  <c:v>3409900</c:v>
                </c:pt>
                <c:pt idx="135">
                  <c:v>3409900</c:v>
                </c:pt>
                <c:pt idx="136">
                  <c:v>3409900</c:v>
                </c:pt>
                <c:pt idx="137">
                  <c:v>3409900</c:v>
                </c:pt>
                <c:pt idx="138">
                  <c:v>3409900</c:v>
                </c:pt>
                <c:pt idx="139">
                  <c:v>3409900</c:v>
                </c:pt>
                <c:pt idx="140">
                  <c:v>3409900</c:v>
                </c:pt>
                <c:pt idx="141">
                  <c:v>3409900</c:v>
                </c:pt>
                <c:pt idx="142">
                  <c:v>3409900</c:v>
                </c:pt>
                <c:pt idx="143">
                  <c:v>3409900</c:v>
                </c:pt>
                <c:pt idx="144">
                  <c:v>3409900</c:v>
                </c:pt>
                <c:pt idx="145">
                  <c:v>3409900</c:v>
                </c:pt>
                <c:pt idx="146">
                  <c:v>3409900</c:v>
                </c:pt>
                <c:pt idx="147">
                  <c:v>3409900</c:v>
                </c:pt>
                <c:pt idx="148">
                  <c:v>3409900</c:v>
                </c:pt>
                <c:pt idx="149">
                  <c:v>3409900</c:v>
                </c:pt>
                <c:pt idx="150">
                  <c:v>3409900</c:v>
                </c:pt>
                <c:pt idx="151">
                  <c:v>3409900</c:v>
                </c:pt>
                <c:pt idx="152">
                  <c:v>3409900</c:v>
                </c:pt>
                <c:pt idx="153">
                  <c:v>3409900</c:v>
                </c:pt>
                <c:pt idx="154">
                  <c:v>3409900</c:v>
                </c:pt>
                <c:pt idx="155">
                  <c:v>3409900</c:v>
                </c:pt>
                <c:pt idx="156">
                  <c:v>3409900</c:v>
                </c:pt>
                <c:pt idx="157">
                  <c:v>3409900</c:v>
                </c:pt>
                <c:pt idx="158">
                  <c:v>3409900</c:v>
                </c:pt>
                <c:pt idx="159">
                  <c:v>3409900</c:v>
                </c:pt>
                <c:pt idx="160">
                  <c:v>3409900</c:v>
                </c:pt>
                <c:pt idx="161">
                  <c:v>3409900</c:v>
                </c:pt>
                <c:pt idx="162">
                  <c:v>3409900</c:v>
                </c:pt>
                <c:pt idx="163">
                  <c:v>3409900</c:v>
                </c:pt>
                <c:pt idx="164">
                  <c:v>3409900</c:v>
                </c:pt>
                <c:pt idx="165">
                  <c:v>3409900</c:v>
                </c:pt>
                <c:pt idx="166">
                  <c:v>3409900</c:v>
                </c:pt>
                <c:pt idx="167">
                  <c:v>3409900</c:v>
                </c:pt>
                <c:pt idx="168">
                  <c:v>3409900</c:v>
                </c:pt>
                <c:pt idx="169">
                  <c:v>3409900</c:v>
                </c:pt>
                <c:pt idx="170">
                  <c:v>3409900</c:v>
                </c:pt>
                <c:pt idx="171">
                  <c:v>3409900</c:v>
                </c:pt>
                <c:pt idx="172">
                  <c:v>3409900</c:v>
                </c:pt>
                <c:pt idx="173">
                  <c:v>3409900</c:v>
                </c:pt>
                <c:pt idx="174">
                  <c:v>3409900</c:v>
                </c:pt>
                <c:pt idx="175">
                  <c:v>3409900</c:v>
                </c:pt>
                <c:pt idx="176">
                  <c:v>3409900</c:v>
                </c:pt>
                <c:pt idx="177">
                  <c:v>3409900</c:v>
                </c:pt>
                <c:pt idx="178">
                  <c:v>3409900</c:v>
                </c:pt>
                <c:pt idx="179">
                  <c:v>3409900</c:v>
                </c:pt>
                <c:pt idx="180">
                  <c:v>3409900</c:v>
                </c:pt>
                <c:pt idx="181">
                  <c:v>3409900</c:v>
                </c:pt>
                <c:pt idx="182">
                  <c:v>3409900</c:v>
                </c:pt>
                <c:pt idx="183">
                  <c:v>3409900</c:v>
                </c:pt>
                <c:pt idx="184">
                  <c:v>3409900</c:v>
                </c:pt>
                <c:pt idx="185">
                  <c:v>3409900</c:v>
                </c:pt>
                <c:pt idx="186">
                  <c:v>3409900</c:v>
                </c:pt>
                <c:pt idx="187">
                  <c:v>3409900</c:v>
                </c:pt>
                <c:pt idx="188">
                  <c:v>3409900</c:v>
                </c:pt>
                <c:pt idx="189">
                  <c:v>3409900</c:v>
                </c:pt>
                <c:pt idx="190">
                  <c:v>3409900</c:v>
                </c:pt>
                <c:pt idx="191">
                  <c:v>3409900</c:v>
                </c:pt>
                <c:pt idx="192">
                  <c:v>3409900</c:v>
                </c:pt>
                <c:pt idx="193">
                  <c:v>3409900</c:v>
                </c:pt>
                <c:pt idx="194">
                  <c:v>3409900</c:v>
                </c:pt>
                <c:pt idx="195">
                  <c:v>3409900</c:v>
                </c:pt>
                <c:pt idx="196">
                  <c:v>3409900</c:v>
                </c:pt>
                <c:pt idx="197">
                  <c:v>3409900</c:v>
                </c:pt>
                <c:pt idx="198">
                  <c:v>3409900</c:v>
                </c:pt>
                <c:pt idx="199">
                  <c:v>3409900</c:v>
                </c:pt>
                <c:pt idx="200">
                  <c:v>3409900</c:v>
                </c:pt>
                <c:pt idx="201">
                  <c:v>3409900</c:v>
                </c:pt>
                <c:pt idx="202">
                  <c:v>3409900</c:v>
                </c:pt>
                <c:pt idx="203">
                  <c:v>3409900</c:v>
                </c:pt>
                <c:pt idx="204">
                  <c:v>3409900</c:v>
                </c:pt>
                <c:pt idx="205">
                  <c:v>3409900</c:v>
                </c:pt>
                <c:pt idx="206">
                  <c:v>3409900</c:v>
                </c:pt>
                <c:pt idx="207">
                  <c:v>3409900</c:v>
                </c:pt>
                <c:pt idx="208">
                  <c:v>3409900</c:v>
                </c:pt>
                <c:pt idx="209">
                  <c:v>3409900</c:v>
                </c:pt>
                <c:pt idx="210">
                  <c:v>3409900</c:v>
                </c:pt>
                <c:pt idx="211">
                  <c:v>3409900</c:v>
                </c:pt>
                <c:pt idx="212">
                  <c:v>3409900</c:v>
                </c:pt>
                <c:pt idx="213">
                  <c:v>3409900</c:v>
                </c:pt>
                <c:pt idx="214">
                  <c:v>3409900</c:v>
                </c:pt>
                <c:pt idx="215">
                  <c:v>3409900</c:v>
                </c:pt>
                <c:pt idx="216">
                  <c:v>3409900</c:v>
                </c:pt>
                <c:pt idx="217">
                  <c:v>3409900</c:v>
                </c:pt>
                <c:pt idx="218">
                  <c:v>3409900</c:v>
                </c:pt>
                <c:pt idx="219">
                  <c:v>3409900</c:v>
                </c:pt>
                <c:pt idx="220">
                  <c:v>3409900</c:v>
                </c:pt>
                <c:pt idx="221">
                  <c:v>3409900</c:v>
                </c:pt>
                <c:pt idx="222">
                  <c:v>3409900</c:v>
                </c:pt>
                <c:pt idx="223">
                  <c:v>3409900</c:v>
                </c:pt>
                <c:pt idx="224">
                  <c:v>3409900</c:v>
                </c:pt>
                <c:pt idx="225">
                  <c:v>3409900</c:v>
                </c:pt>
                <c:pt idx="226">
                  <c:v>3409900</c:v>
                </c:pt>
                <c:pt idx="227">
                  <c:v>3409900</c:v>
                </c:pt>
                <c:pt idx="228">
                  <c:v>3409900</c:v>
                </c:pt>
                <c:pt idx="229">
                  <c:v>3409900</c:v>
                </c:pt>
                <c:pt idx="230">
                  <c:v>3409900</c:v>
                </c:pt>
                <c:pt idx="231">
                  <c:v>3409900</c:v>
                </c:pt>
                <c:pt idx="232">
                  <c:v>3409900</c:v>
                </c:pt>
                <c:pt idx="233">
                  <c:v>3409900</c:v>
                </c:pt>
                <c:pt idx="234">
                  <c:v>3409900</c:v>
                </c:pt>
                <c:pt idx="235">
                  <c:v>3409900</c:v>
                </c:pt>
                <c:pt idx="236">
                  <c:v>3409900</c:v>
                </c:pt>
                <c:pt idx="237">
                  <c:v>3409900</c:v>
                </c:pt>
                <c:pt idx="238">
                  <c:v>3409900</c:v>
                </c:pt>
                <c:pt idx="239">
                  <c:v>3409900</c:v>
                </c:pt>
                <c:pt idx="240">
                  <c:v>3409900</c:v>
                </c:pt>
                <c:pt idx="241">
                  <c:v>3409900</c:v>
                </c:pt>
                <c:pt idx="242">
                  <c:v>3409900</c:v>
                </c:pt>
                <c:pt idx="243">
                  <c:v>3409900</c:v>
                </c:pt>
                <c:pt idx="244">
                  <c:v>3409900</c:v>
                </c:pt>
                <c:pt idx="245">
                  <c:v>3409900</c:v>
                </c:pt>
                <c:pt idx="246">
                  <c:v>3409900</c:v>
                </c:pt>
                <c:pt idx="247">
                  <c:v>3409900</c:v>
                </c:pt>
                <c:pt idx="248">
                  <c:v>3409900</c:v>
                </c:pt>
                <c:pt idx="249">
                  <c:v>3409900</c:v>
                </c:pt>
                <c:pt idx="250">
                  <c:v>3409900</c:v>
                </c:pt>
                <c:pt idx="251">
                  <c:v>3409900</c:v>
                </c:pt>
                <c:pt idx="252">
                  <c:v>3409900</c:v>
                </c:pt>
                <c:pt idx="253">
                  <c:v>3409900</c:v>
                </c:pt>
                <c:pt idx="254">
                  <c:v>3409900</c:v>
                </c:pt>
                <c:pt idx="255">
                  <c:v>3409900</c:v>
                </c:pt>
                <c:pt idx="256">
                  <c:v>3409900</c:v>
                </c:pt>
                <c:pt idx="257">
                  <c:v>3409900</c:v>
                </c:pt>
                <c:pt idx="258">
                  <c:v>3409900</c:v>
                </c:pt>
                <c:pt idx="259">
                  <c:v>3409900</c:v>
                </c:pt>
                <c:pt idx="260">
                  <c:v>3409900</c:v>
                </c:pt>
                <c:pt idx="261">
                  <c:v>3409900</c:v>
                </c:pt>
                <c:pt idx="262">
                  <c:v>3409900</c:v>
                </c:pt>
                <c:pt idx="263">
                  <c:v>3409900</c:v>
                </c:pt>
                <c:pt idx="264">
                  <c:v>3409900</c:v>
                </c:pt>
                <c:pt idx="265">
                  <c:v>3409900</c:v>
                </c:pt>
                <c:pt idx="266">
                  <c:v>3409900</c:v>
                </c:pt>
                <c:pt idx="267">
                  <c:v>3409900</c:v>
                </c:pt>
                <c:pt idx="268">
                  <c:v>3409900</c:v>
                </c:pt>
                <c:pt idx="269">
                  <c:v>3409900</c:v>
                </c:pt>
                <c:pt idx="270">
                  <c:v>3409900</c:v>
                </c:pt>
                <c:pt idx="271">
                  <c:v>3409900</c:v>
                </c:pt>
                <c:pt idx="272">
                  <c:v>3409900</c:v>
                </c:pt>
                <c:pt idx="273">
                  <c:v>3409900</c:v>
                </c:pt>
                <c:pt idx="274">
                  <c:v>3409900</c:v>
                </c:pt>
                <c:pt idx="275">
                  <c:v>3409900</c:v>
                </c:pt>
                <c:pt idx="276">
                  <c:v>3409900</c:v>
                </c:pt>
                <c:pt idx="277">
                  <c:v>3409900</c:v>
                </c:pt>
                <c:pt idx="278">
                  <c:v>3409900</c:v>
                </c:pt>
                <c:pt idx="279">
                  <c:v>3409900</c:v>
                </c:pt>
                <c:pt idx="280">
                  <c:v>3409900</c:v>
                </c:pt>
                <c:pt idx="281">
                  <c:v>3409900</c:v>
                </c:pt>
                <c:pt idx="282">
                  <c:v>3409900</c:v>
                </c:pt>
                <c:pt idx="283">
                  <c:v>3409900</c:v>
                </c:pt>
                <c:pt idx="284">
                  <c:v>3409900</c:v>
                </c:pt>
                <c:pt idx="285">
                  <c:v>3409900</c:v>
                </c:pt>
                <c:pt idx="286">
                  <c:v>3409900</c:v>
                </c:pt>
                <c:pt idx="287">
                  <c:v>3409900</c:v>
                </c:pt>
                <c:pt idx="288">
                  <c:v>3409900</c:v>
                </c:pt>
                <c:pt idx="289">
                  <c:v>3409900</c:v>
                </c:pt>
                <c:pt idx="290">
                  <c:v>3409900</c:v>
                </c:pt>
                <c:pt idx="291">
                  <c:v>3409900</c:v>
                </c:pt>
                <c:pt idx="292">
                  <c:v>3409900</c:v>
                </c:pt>
                <c:pt idx="293">
                  <c:v>3409900</c:v>
                </c:pt>
                <c:pt idx="294">
                  <c:v>3409900</c:v>
                </c:pt>
                <c:pt idx="295">
                  <c:v>3409900</c:v>
                </c:pt>
                <c:pt idx="296">
                  <c:v>3409900</c:v>
                </c:pt>
                <c:pt idx="297">
                  <c:v>3409900</c:v>
                </c:pt>
                <c:pt idx="298">
                  <c:v>3409900</c:v>
                </c:pt>
                <c:pt idx="299">
                  <c:v>3409900</c:v>
                </c:pt>
                <c:pt idx="300">
                  <c:v>3409900</c:v>
                </c:pt>
                <c:pt idx="301">
                  <c:v>3409900</c:v>
                </c:pt>
                <c:pt idx="302">
                  <c:v>3409900</c:v>
                </c:pt>
                <c:pt idx="303">
                  <c:v>3409900</c:v>
                </c:pt>
                <c:pt idx="304">
                  <c:v>3409900</c:v>
                </c:pt>
                <c:pt idx="305">
                  <c:v>3409900</c:v>
                </c:pt>
                <c:pt idx="306">
                  <c:v>3409900</c:v>
                </c:pt>
                <c:pt idx="307">
                  <c:v>3409900</c:v>
                </c:pt>
                <c:pt idx="308">
                  <c:v>3409900</c:v>
                </c:pt>
                <c:pt idx="309">
                  <c:v>3409900</c:v>
                </c:pt>
                <c:pt idx="310">
                  <c:v>3409900</c:v>
                </c:pt>
                <c:pt idx="311">
                  <c:v>3409900</c:v>
                </c:pt>
                <c:pt idx="312">
                  <c:v>3409900</c:v>
                </c:pt>
                <c:pt idx="313">
                  <c:v>3409900</c:v>
                </c:pt>
                <c:pt idx="314">
                  <c:v>3409900</c:v>
                </c:pt>
                <c:pt idx="315">
                  <c:v>3409900</c:v>
                </c:pt>
                <c:pt idx="316">
                  <c:v>3409900</c:v>
                </c:pt>
                <c:pt idx="317">
                  <c:v>3409900</c:v>
                </c:pt>
                <c:pt idx="318">
                  <c:v>3409900</c:v>
                </c:pt>
                <c:pt idx="319">
                  <c:v>3409900</c:v>
                </c:pt>
                <c:pt idx="320">
                  <c:v>3409900</c:v>
                </c:pt>
                <c:pt idx="321">
                  <c:v>3409900</c:v>
                </c:pt>
                <c:pt idx="322">
                  <c:v>3409900</c:v>
                </c:pt>
                <c:pt idx="323">
                  <c:v>3409900</c:v>
                </c:pt>
                <c:pt idx="324">
                  <c:v>3409900</c:v>
                </c:pt>
                <c:pt idx="325">
                  <c:v>3409900</c:v>
                </c:pt>
                <c:pt idx="326">
                  <c:v>3409900</c:v>
                </c:pt>
                <c:pt idx="327">
                  <c:v>3409900</c:v>
                </c:pt>
                <c:pt idx="328">
                  <c:v>3409900</c:v>
                </c:pt>
                <c:pt idx="329">
                  <c:v>3409900</c:v>
                </c:pt>
                <c:pt idx="330">
                  <c:v>3409900</c:v>
                </c:pt>
                <c:pt idx="331">
                  <c:v>3409900</c:v>
                </c:pt>
                <c:pt idx="332">
                  <c:v>3409900</c:v>
                </c:pt>
                <c:pt idx="333">
                  <c:v>3409900</c:v>
                </c:pt>
                <c:pt idx="334">
                  <c:v>3409900</c:v>
                </c:pt>
                <c:pt idx="335">
                  <c:v>3409900</c:v>
                </c:pt>
                <c:pt idx="336">
                  <c:v>3409900</c:v>
                </c:pt>
                <c:pt idx="337">
                  <c:v>3409900</c:v>
                </c:pt>
                <c:pt idx="338">
                  <c:v>3409900</c:v>
                </c:pt>
                <c:pt idx="339">
                  <c:v>3409900</c:v>
                </c:pt>
                <c:pt idx="340">
                  <c:v>3409900</c:v>
                </c:pt>
                <c:pt idx="341">
                  <c:v>3409900</c:v>
                </c:pt>
                <c:pt idx="342">
                  <c:v>3409900</c:v>
                </c:pt>
                <c:pt idx="343">
                  <c:v>3409900</c:v>
                </c:pt>
                <c:pt idx="344">
                  <c:v>3409900</c:v>
                </c:pt>
                <c:pt idx="345">
                  <c:v>3409900</c:v>
                </c:pt>
                <c:pt idx="346">
                  <c:v>3409900</c:v>
                </c:pt>
                <c:pt idx="347">
                  <c:v>3409900</c:v>
                </c:pt>
                <c:pt idx="348">
                  <c:v>3409900</c:v>
                </c:pt>
                <c:pt idx="349">
                  <c:v>3409900</c:v>
                </c:pt>
                <c:pt idx="350">
                  <c:v>3409900</c:v>
                </c:pt>
                <c:pt idx="351">
                  <c:v>3409900</c:v>
                </c:pt>
                <c:pt idx="352">
                  <c:v>3409900</c:v>
                </c:pt>
                <c:pt idx="353">
                  <c:v>3409900</c:v>
                </c:pt>
                <c:pt idx="354">
                  <c:v>3409900</c:v>
                </c:pt>
                <c:pt idx="355">
                  <c:v>3409900</c:v>
                </c:pt>
                <c:pt idx="356">
                  <c:v>3409900</c:v>
                </c:pt>
                <c:pt idx="357">
                  <c:v>3409900</c:v>
                </c:pt>
                <c:pt idx="358">
                  <c:v>3409900</c:v>
                </c:pt>
                <c:pt idx="359">
                  <c:v>3409900</c:v>
                </c:pt>
                <c:pt idx="360">
                  <c:v>3409900</c:v>
                </c:pt>
                <c:pt idx="361">
                  <c:v>3409900</c:v>
                </c:pt>
                <c:pt idx="362">
                  <c:v>3409900</c:v>
                </c:pt>
                <c:pt idx="363">
                  <c:v>3409900</c:v>
                </c:pt>
                <c:pt idx="364">
                  <c:v>3409900</c:v>
                </c:pt>
                <c:pt idx="365">
                  <c:v>3409900</c:v>
                </c:pt>
                <c:pt idx="366">
                  <c:v>3409900</c:v>
                </c:pt>
                <c:pt idx="367">
                  <c:v>3409900</c:v>
                </c:pt>
                <c:pt idx="368">
                  <c:v>3409900</c:v>
                </c:pt>
                <c:pt idx="369">
                  <c:v>3409900</c:v>
                </c:pt>
                <c:pt idx="370">
                  <c:v>3409900</c:v>
                </c:pt>
                <c:pt idx="371">
                  <c:v>3409900</c:v>
                </c:pt>
                <c:pt idx="372">
                  <c:v>3409900</c:v>
                </c:pt>
                <c:pt idx="373">
                  <c:v>3409900</c:v>
                </c:pt>
                <c:pt idx="374">
                  <c:v>3409900</c:v>
                </c:pt>
                <c:pt idx="375">
                  <c:v>3409900</c:v>
                </c:pt>
                <c:pt idx="376">
                  <c:v>3409900</c:v>
                </c:pt>
                <c:pt idx="377">
                  <c:v>3409900</c:v>
                </c:pt>
                <c:pt idx="378">
                  <c:v>3409900</c:v>
                </c:pt>
                <c:pt idx="379">
                  <c:v>3409900</c:v>
                </c:pt>
                <c:pt idx="380">
                  <c:v>3409900</c:v>
                </c:pt>
                <c:pt idx="381">
                  <c:v>3409900</c:v>
                </c:pt>
                <c:pt idx="382">
                  <c:v>3409900</c:v>
                </c:pt>
                <c:pt idx="383">
                  <c:v>3409900</c:v>
                </c:pt>
                <c:pt idx="384">
                  <c:v>3409900</c:v>
                </c:pt>
                <c:pt idx="385">
                  <c:v>3409900</c:v>
                </c:pt>
                <c:pt idx="386">
                  <c:v>3409900</c:v>
                </c:pt>
                <c:pt idx="387">
                  <c:v>3409900</c:v>
                </c:pt>
                <c:pt idx="388">
                  <c:v>3409900</c:v>
                </c:pt>
                <c:pt idx="389">
                  <c:v>3409900</c:v>
                </c:pt>
                <c:pt idx="390">
                  <c:v>3409900</c:v>
                </c:pt>
                <c:pt idx="391">
                  <c:v>3409900</c:v>
                </c:pt>
                <c:pt idx="392">
                  <c:v>3409900</c:v>
                </c:pt>
                <c:pt idx="393">
                  <c:v>3409900</c:v>
                </c:pt>
                <c:pt idx="394">
                  <c:v>3409900</c:v>
                </c:pt>
                <c:pt idx="395">
                  <c:v>3409900</c:v>
                </c:pt>
                <c:pt idx="396">
                  <c:v>3409900</c:v>
                </c:pt>
                <c:pt idx="397">
                  <c:v>3409900</c:v>
                </c:pt>
                <c:pt idx="398">
                  <c:v>3409900</c:v>
                </c:pt>
                <c:pt idx="399">
                  <c:v>3409900</c:v>
                </c:pt>
                <c:pt idx="400">
                  <c:v>3409900</c:v>
                </c:pt>
                <c:pt idx="401">
                  <c:v>3409900</c:v>
                </c:pt>
                <c:pt idx="402">
                  <c:v>3409900</c:v>
                </c:pt>
                <c:pt idx="403">
                  <c:v>3409900</c:v>
                </c:pt>
                <c:pt idx="404">
                  <c:v>3409900</c:v>
                </c:pt>
                <c:pt idx="405">
                  <c:v>3409900</c:v>
                </c:pt>
                <c:pt idx="406">
                  <c:v>3409900</c:v>
                </c:pt>
                <c:pt idx="407">
                  <c:v>3409900</c:v>
                </c:pt>
                <c:pt idx="408">
                  <c:v>3409900</c:v>
                </c:pt>
                <c:pt idx="409">
                  <c:v>3409900</c:v>
                </c:pt>
                <c:pt idx="410">
                  <c:v>3409900</c:v>
                </c:pt>
                <c:pt idx="411">
                  <c:v>3409900</c:v>
                </c:pt>
                <c:pt idx="412">
                  <c:v>3409900</c:v>
                </c:pt>
                <c:pt idx="413">
                  <c:v>3409900</c:v>
                </c:pt>
                <c:pt idx="414">
                  <c:v>3409900</c:v>
                </c:pt>
                <c:pt idx="415">
                  <c:v>3409900</c:v>
                </c:pt>
                <c:pt idx="416">
                  <c:v>3409900</c:v>
                </c:pt>
                <c:pt idx="417">
                  <c:v>3409900</c:v>
                </c:pt>
                <c:pt idx="418">
                  <c:v>3409900</c:v>
                </c:pt>
                <c:pt idx="419">
                  <c:v>3409900</c:v>
                </c:pt>
                <c:pt idx="420">
                  <c:v>3409900</c:v>
                </c:pt>
                <c:pt idx="421">
                  <c:v>3409900</c:v>
                </c:pt>
                <c:pt idx="422">
                  <c:v>3409900</c:v>
                </c:pt>
                <c:pt idx="423">
                  <c:v>3409900</c:v>
                </c:pt>
                <c:pt idx="424">
                  <c:v>3409900</c:v>
                </c:pt>
                <c:pt idx="425">
                  <c:v>3409900</c:v>
                </c:pt>
                <c:pt idx="426">
                  <c:v>3409900</c:v>
                </c:pt>
                <c:pt idx="427">
                  <c:v>3409900</c:v>
                </c:pt>
                <c:pt idx="428">
                  <c:v>3409900</c:v>
                </c:pt>
                <c:pt idx="429">
                  <c:v>3409900</c:v>
                </c:pt>
                <c:pt idx="430">
                  <c:v>3409900</c:v>
                </c:pt>
                <c:pt idx="431">
                  <c:v>3409900</c:v>
                </c:pt>
                <c:pt idx="432">
                  <c:v>3409900</c:v>
                </c:pt>
                <c:pt idx="433">
                  <c:v>3409900</c:v>
                </c:pt>
                <c:pt idx="434">
                  <c:v>3409900</c:v>
                </c:pt>
                <c:pt idx="435">
                  <c:v>3409900</c:v>
                </c:pt>
                <c:pt idx="436">
                  <c:v>3409900</c:v>
                </c:pt>
                <c:pt idx="437">
                  <c:v>3409900</c:v>
                </c:pt>
                <c:pt idx="438">
                  <c:v>3409900</c:v>
                </c:pt>
                <c:pt idx="439">
                  <c:v>3409900</c:v>
                </c:pt>
                <c:pt idx="440">
                  <c:v>3409900</c:v>
                </c:pt>
                <c:pt idx="441">
                  <c:v>3409900</c:v>
                </c:pt>
                <c:pt idx="442">
                  <c:v>3409900</c:v>
                </c:pt>
                <c:pt idx="443">
                  <c:v>3409900</c:v>
                </c:pt>
                <c:pt idx="444">
                  <c:v>3409900</c:v>
                </c:pt>
                <c:pt idx="445">
                  <c:v>3409900</c:v>
                </c:pt>
                <c:pt idx="446">
                  <c:v>3409900</c:v>
                </c:pt>
                <c:pt idx="447">
                  <c:v>3409900</c:v>
                </c:pt>
                <c:pt idx="448">
                  <c:v>3409900</c:v>
                </c:pt>
                <c:pt idx="449">
                  <c:v>3409900</c:v>
                </c:pt>
                <c:pt idx="450">
                  <c:v>3409900</c:v>
                </c:pt>
                <c:pt idx="451">
                  <c:v>3409900</c:v>
                </c:pt>
                <c:pt idx="452">
                  <c:v>3409900</c:v>
                </c:pt>
                <c:pt idx="453">
                  <c:v>3409900</c:v>
                </c:pt>
                <c:pt idx="454">
                  <c:v>3409900</c:v>
                </c:pt>
                <c:pt idx="455">
                  <c:v>3409900</c:v>
                </c:pt>
                <c:pt idx="456">
                  <c:v>3409900</c:v>
                </c:pt>
                <c:pt idx="457">
                  <c:v>3409900</c:v>
                </c:pt>
                <c:pt idx="458">
                  <c:v>3409900</c:v>
                </c:pt>
                <c:pt idx="459">
                  <c:v>3409900</c:v>
                </c:pt>
                <c:pt idx="460">
                  <c:v>3409900</c:v>
                </c:pt>
                <c:pt idx="461">
                  <c:v>3409900</c:v>
                </c:pt>
                <c:pt idx="462">
                  <c:v>3409900</c:v>
                </c:pt>
                <c:pt idx="463">
                  <c:v>3409900</c:v>
                </c:pt>
                <c:pt idx="464">
                  <c:v>3409900</c:v>
                </c:pt>
                <c:pt idx="465">
                  <c:v>3409900</c:v>
                </c:pt>
                <c:pt idx="466">
                  <c:v>3409900</c:v>
                </c:pt>
                <c:pt idx="467">
                  <c:v>3409900</c:v>
                </c:pt>
                <c:pt idx="468">
                  <c:v>3409900</c:v>
                </c:pt>
                <c:pt idx="469">
                  <c:v>3409900</c:v>
                </c:pt>
                <c:pt idx="470">
                  <c:v>3409900</c:v>
                </c:pt>
                <c:pt idx="471">
                  <c:v>3409900</c:v>
                </c:pt>
                <c:pt idx="472">
                  <c:v>3409900</c:v>
                </c:pt>
                <c:pt idx="473">
                  <c:v>3409900</c:v>
                </c:pt>
                <c:pt idx="474">
                  <c:v>3409900</c:v>
                </c:pt>
                <c:pt idx="475">
                  <c:v>3409900</c:v>
                </c:pt>
                <c:pt idx="476">
                  <c:v>3409900</c:v>
                </c:pt>
                <c:pt idx="477">
                  <c:v>3409900</c:v>
                </c:pt>
                <c:pt idx="478">
                  <c:v>3409900</c:v>
                </c:pt>
                <c:pt idx="479">
                  <c:v>3409900</c:v>
                </c:pt>
                <c:pt idx="480">
                  <c:v>3409900</c:v>
                </c:pt>
                <c:pt idx="481">
                  <c:v>3409900</c:v>
                </c:pt>
                <c:pt idx="482">
                  <c:v>3409900</c:v>
                </c:pt>
                <c:pt idx="483">
                  <c:v>3409900</c:v>
                </c:pt>
                <c:pt idx="484">
                  <c:v>3409900</c:v>
                </c:pt>
                <c:pt idx="485">
                  <c:v>3409900</c:v>
                </c:pt>
                <c:pt idx="486">
                  <c:v>3409900</c:v>
                </c:pt>
                <c:pt idx="487">
                  <c:v>3409900</c:v>
                </c:pt>
                <c:pt idx="488">
                  <c:v>3409900</c:v>
                </c:pt>
                <c:pt idx="489">
                  <c:v>3409900</c:v>
                </c:pt>
                <c:pt idx="490">
                  <c:v>3409900</c:v>
                </c:pt>
                <c:pt idx="491">
                  <c:v>3409900</c:v>
                </c:pt>
                <c:pt idx="492">
                  <c:v>3409900</c:v>
                </c:pt>
                <c:pt idx="493">
                  <c:v>3409900</c:v>
                </c:pt>
                <c:pt idx="494">
                  <c:v>3409900</c:v>
                </c:pt>
                <c:pt idx="495">
                  <c:v>3409900</c:v>
                </c:pt>
                <c:pt idx="496">
                  <c:v>3409900</c:v>
                </c:pt>
                <c:pt idx="497">
                  <c:v>3409900</c:v>
                </c:pt>
                <c:pt idx="498">
                  <c:v>3409900</c:v>
                </c:pt>
                <c:pt idx="499">
                  <c:v>3409900</c:v>
                </c:pt>
                <c:pt idx="500">
                  <c:v>3409900</c:v>
                </c:pt>
                <c:pt idx="501">
                  <c:v>3409900</c:v>
                </c:pt>
                <c:pt idx="502">
                  <c:v>3409900</c:v>
                </c:pt>
                <c:pt idx="503">
                  <c:v>3409900</c:v>
                </c:pt>
                <c:pt idx="504">
                  <c:v>3409900</c:v>
                </c:pt>
                <c:pt idx="505">
                  <c:v>3409900</c:v>
                </c:pt>
                <c:pt idx="506">
                  <c:v>3409900</c:v>
                </c:pt>
                <c:pt idx="507">
                  <c:v>3409900</c:v>
                </c:pt>
                <c:pt idx="508">
                  <c:v>3409900</c:v>
                </c:pt>
                <c:pt idx="509">
                  <c:v>3409900</c:v>
                </c:pt>
                <c:pt idx="510">
                  <c:v>3409900</c:v>
                </c:pt>
                <c:pt idx="511">
                  <c:v>3409900</c:v>
                </c:pt>
                <c:pt idx="512">
                  <c:v>3409900</c:v>
                </c:pt>
                <c:pt idx="513">
                  <c:v>3409900</c:v>
                </c:pt>
                <c:pt idx="514">
                  <c:v>3409900</c:v>
                </c:pt>
                <c:pt idx="515">
                  <c:v>3409900</c:v>
                </c:pt>
                <c:pt idx="516">
                  <c:v>3409900</c:v>
                </c:pt>
                <c:pt idx="517">
                  <c:v>3409900</c:v>
                </c:pt>
                <c:pt idx="518">
                  <c:v>3409900</c:v>
                </c:pt>
                <c:pt idx="519">
                  <c:v>3409900</c:v>
                </c:pt>
                <c:pt idx="520">
                  <c:v>3409900</c:v>
                </c:pt>
                <c:pt idx="521">
                  <c:v>3409900</c:v>
                </c:pt>
                <c:pt idx="522">
                  <c:v>3409900</c:v>
                </c:pt>
                <c:pt idx="523">
                  <c:v>3409900</c:v>
                </c:pt>
                <c:pt idx="524">
                  <c:v>3409900</c:v>
                </c:pt>
                <c:pt idx="525">
                  <c:v>3409900</c:v>
                </c:pt>
                <c:pt idx="526">
                  <c:v>3409900</c:v>
                </c:pt>
                <c:pt idx="527">
                  <c:v>3409900</c:v>
                </c:pt>
                <c:pt idx="528">
                  <c:v>3409900</c:v>
                </c:pt>
                <c:pt idx="529">
                  <c:v>3409900</c:v>
                </c:pt>
                <c:pt idx="530">
                  <c:v>3409900</c:v>
                </c:pt>
                <c:pt idx="531">
                  <c:v>3409900</c:v>
                </c:pt>
                <c:pt idx="532">
                  <c:v>3409900</c:v>
                </c:pt>
                <c:pt idx="533">
                  <c:v>3409900</c:v>
                </c:pt>
                <c:pt idx="534">
                  <c:v>3409900</c:v>
                </c:pt>
                <c:pt idx="535">
                  <c:v>3409900</c:v>
                </c:pt>
                <c:pt idx="536">
                  <c:v>3409900</c:v>
                </c:pt>
                <c:pt idx="537">
                  <c:v>3409900</c:v>
                </c:pt>
                <c:pt idx="538">
                  <c:v>3409900</c:v>
                </c:pt>
                <c:pt idx="539">
                  <c:v>3409900</c:v>
                </c:pt>
                <c:pt idx="540">
                  <c:v>3409900</c:v>
                </c:pt>
                <c:pt idx="541">
                  <c:v>3409900</c:v>
                </c:pt>
                <c:pt idx="542">
                  <c:v>3409900</c:v>
                </c:pt>
                <c:pt idx="543">
                  <c:v>3409900</c:v>
                </c:pt>
                <c:pt idx="544">
                  <c:v>3409900</c:v>
                </c:pt>
                <c:pt idx="545">
                  <c:v>3409900</c:v>
                </c:pt>
                <c:pt idx="546">
                  <c:v>3409900</c:v>
                </c:pt>
                <c:pt idx="547">
                  <c:v>3409900</c:v>
                </c:pt>
              </c:numCache>
            </c:numRef>
          </c:val>
          <c:smooth val="0"/>
          <c:extLst>
            <c:ext xmlns:c16="http://schemas.microsoft.com/office/drawing/2014/chart" uri="{C3380CC4-5D6E-409C-BE32-E72D297353CC}">
              <c16:uniqueId val="{00000003-2BEA-466C-8768-59A2FBA857D8}"/>
            </c:ext>
          </c:extLst>
        </c:ser>
        <c:ser>
          <c:idx val="4"/>
          <c:order val="3"/>
          <c:tx>
            <c:strRef>
              <c:f>Graph!$S$1</c:f>
              <c:strCache>
                <c:ptCount val="1"/>
                <c:pt idx="0">
                  <c:v>LF in Current Month</c:v>
                </c:pt>
              </c:strCache>
            </c:strRef>
          </c:tx>
          <c:spPr>
            <a:ln w="12700" cap="rnd">
              <a:solidFill>
                <a:schemeClr val="tx1"/>
              </a:solidFill>
              <a:round/>
            </a:ln>
            <a:effectLst/>
          </c:spPr>
          <c:marker>
            <c:symbol val="none"/>
          </c:marker>
          <c:dLbls>
            <c:dLbl>
              <c:idx val="435"/>
              <c:layout>
                <c:manualLayout>
                  <c:x val="-4.3923865300146414E-2"/>
                  <c:y val="-8.4745762711864417E-2"/>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Gill Sans MT" panose="020B0502020104020203" pitchFamily="34" charset="0"/>
                      <a:ea typeface="+mn-ea"/>
                      <a:cs typeface="+mn-cs"/>
                    </a:defRPr>
                  </a:pPr>
                  <a:endParaRPr lang="en-US"/>
                </a:p>
              </c:txP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4-2BEA-466C-8768-59A2FBA857D8}"/>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Graph!$C$2:$C$550</c:f>
              <c:numCache>
                <c:formatCode>[$-409]mmm\-yy;@</c:formatCode>
                <c:ptCount val="549"/>
                <c:pt idx="0">
                  <c:v>27760</c:v>
                </c:pt>
                <c:pt idx="1">
                  <c:v>27791</c:v>
                </c:pt>
                <c:pt idx="2">
                  <c:v>27820</c:v>
                </c:pt>
                <c:pt idx="3">
                  <c:v>27851</c:v>
                </c:pt>
                <c:pt idx="4">
                  <c:v>27881</c:v>
                </c:pt>
                <c:pt idx="5">
                  <c:v>27912</c:v>
                </c:pt>
                <c:pt idx="6">
                  <c:v>27942</c:v>
                </c:pt>
                <c:pt idx="7">
                  <c:v>27973</c:v>
                </c:pt>
                <c:pt idx="8">
                  <c:v>28004</c:v>
                </c:pt>
                <c:pt idx="9">
                  <c:v>28034</c:v>
                </c:pt>
                <c:pt idx="10">
                  <c:v>28065</c:v>
                </c:pt>
                <c:pt idx="11">
                  <c:v>28095</c:v>
                </c:pt>
                <c:pt idx="12">
                  <c:v>28126</c:v>
                </c:pt>
                <c:pt idx="13">
                  <c:v>28157</c:v>
                </c:pt>
                <c:pt idx="14">
                  <c:v>28185</c:v>
                </c:pt>
                <c:pt idx="15">
                  <c:v>28216</c:v>
                </c:pt>
                <c:pt idx="16">
                  <c:v>28246</c:v>
                </c:pt>
                <c:pt idx="17">
                  <c:v>28277</c:v>
                </c:pt>
                <c:pt idx="18">
                  <c:v>28307</c:v>
                </c:pt>
                <c:pt idx="19">
                  <c:v>28338</c:v>
                </c:pt>
                <c:pt idx="20">
                  <c:v>28369</c:v>
                </c:pt>
                <c:pt idx="21">
                  <c:v>28399</c:v>
                </c:pt>
                <c:pt idx="22">
                  <c:v>28430</c:v>
                </c:pt>
                <c:pt idx="23">
                  <c:v>28460</c:v>
                </c:pt>
                <c:pt idx="24">
                  <c:v>28491</c:v>
                </c:pt>
                <c:pt idx="25">
                  <c:v>28522</c:v>
                </c:pt>
                <c:pt idx="26">
                  <c:v>28550</c:v>
                </c:pt>
                <c:pt idx="27">
                  <c:v>28581</c:v>
                </c:pt>
                <c:pt idx="28">
                  <c:v>28611</c:v>
                </c:pt>
                <c:pt idx="29">
                  <c:v>28642</c:v>
                </c:pt>
                <c:pt idx="30">
                  <c:v>28672</c:v>
                </c:pt>
                <c:pt idx="31">
                  <c:v>28703</c:v>
                </c:pt>
                <c:pt idx="32">
                  <c:v>28734</c:v>
                </c:pt>
                <c:pt idx="33">
                  <c:v>28764</c:v>
                </c:pt>
                <c:pt idx="34">
                  <c:v>28795</c:v>
                </c:pt>
                <c:pt idx="35">
                  <c:v>28825</c:v>
                </c:pt>
                <c:pt idx="36">
                  <c:v>28856</c:v>
                </c:pt>
                <c:pt idx="37">
                  <c:v>28887</c:v>
                </c:pt>
                <c:pt idx="38">
                  <c:v>28915</c:v>
                </c:pt>
                <c:pt idx="39">
                  <c:v>28946</c:v>
                </c:pt>
                <c:pt idx="40">
                  <c:v>28976</c:v>
                </c:pt>
                <c:pt idx="41">
                  <c:v>29007</c:v>
                </c:pt>
                <c:pt idx="42">
                  <c:v>29037</c:v>
                </c:pt>
                <c:pt idx="43">
                  <c:v>29068</c:v>
                </c:pt>
                <c:pt idx="44">
                  <c:v>29099</c:v>
                </c:pt>
                <c:pt idx="45">
                  <c:v>29129</c:v>
                </c:pt>
                <c:pt idx="46">
                  <c:v>29160</c:v>
                </c:pt>
                <c:pt idx="47">
                  <c:v>29190</c:v>
                </c:pt>
                <c:pt idx="48">
                  <c:v>29221</c:v>
                </c:pt>
                <c:pt idx="49">
                  <c:v>29252</c:v>
                </c:pt>
                <c:pt idx="50">
                  <c:v>29281</c:v>
                </c:pt>
                <c:pt idx="51">
                  <c:v>29312</c:v>
                </c:pt>
                <c:pt idx="52">
                  <c:v>29342</c:v>
                </c:pt>
                <c:pt idx="53">
                  <c:v>29373</c:v>
                </c:pt>
                <c:pt idx="54">
                  <c:v>29403</c:v>
                </c:pt>
                <c:pt idx="55">
                  <c:v>29434</c:v>
                </c:pt>
                <c:pt idx="56">
                  <c:v>29465</c:v>
                </c:pt>
                <c:pt idx="57">
                  <c:v>29495</c:v>
                </c:pt>
                <c:pt idx="58">
                  <c:v>29526</c:v>
                </c:pt>
                <c:pt idx="59">
                  <c:v>29556</c:v>
                </c:pt>
                <c:pt idx="60">
                  <c:v>29587</c:v>
                </c:pt>
                <c:pt idx="61">
                  <c:v>29618</c:v>
                </c:pt>
                <c:pt idx="62">
                  <c:v>29646</c:v>
                </c:pt>
                <c:pt idx="63">
                  <c:v>29677</c:v>
                </c:pt>
                <c:pt idx="64">
                  <c:v>29707</c:v>
                </c:pt>
                <c:pt idx="65">
                  <c:v>29738</c:v>
                </c:pt>
                <c:pt idx="66">
                  <c:v>29768</c:v>
                </c:pt>
                <c:pt idx="67">
                  <c:v>29799</c:v>
                </c:pt>
                <c:pt idx="68">
                  <c:v>29830</c:v>
                </c:pt>
                <c:pt idx="69">
                  <c:v>29860</c:v>
                </c:pt>
                <c:pt idx="70">
                  <c:v>29891</c:v>
                </c:pt>
                <c:pt idx="71">
                  <c:v>29921</c:v>
                </c:pt>
                <c:pt idx="72">
                  <c:v>29952</c:v>
                </c:pt>
                <c:pt idx="73">
                  <c:v>29983</c:v>
                </c:pt>
                <c:pt idx="74">
                  <c:v>30011</c:v>
                </c:pt>
                <c:pt idx="75">
                  <c:v>30042</c:v>
                </c:pt>
                <c:pt idx="76">
                  <c:v>30072</c:v>
                </c:pt>
                <c:pt idx="77">
                  <c:v>30103</c:v>
                </c:pt>
                <c:pt idx="78">
                  <c:v>30133</c:v>
                </c:pt>
                <c:pt idx="79">
                  <c:v>30164</c:v>
                </c:pt>
                <c:pt idx="80">
                  <c:v>30195</c:v>
                </c:pt>
                <c:pt idx="81">
                  <c:v>30225</c:v>
                </c:pt>
                <c:pt idx="82">
                  <c:v>30256</c:v>
                </c:pt>
                <c:pt idx="83">
                  <c:v>30286</c:v>
                </c:pt>
                <c:pt idx="84">
                  <c:v>30317</c:v>
                </c:pt>
                <c:pt idx="85">
                  <c:v>30348</c:v>
                </c:pt>
                <c:pt idx="86">
                  <c:v>30376</c:v>
                </c:pt>
                <c:pt idx="87">
                  <c:v>30407</c:v>
                </c:pt>
                <c:pt idx="88">
                  <c:v>30437</c:v>
                </c:pt>
                <c:pt idx="89">
                  <c:v>30468</c:v>
                </c:pt>
                <c:pt idx="90">
                  <c:v>30498</c:v>
                </c:pt>
                <c:pt idx="91">
                  <c:v>30529</c:v>
                </c:pt>
                <c:pt idx="92">
                  <c:v>30560</c:v>
                </c:pt>
                <c:pt idx="93">
                  <c:v>30590</c:v>
                </c:pt>
                <c:pt idx="94">
                  <c:v>30621</c:v>
                </c:pt>
                <c:pt idx="95">
                  <c:v>30651</c:v>
                </c:pt>
                <c:pt idx="96">
                  <c:v>30682</c:v>
                </c:pt>
                <c:pt idx="97">
                  <c:v>30713</c:v>
                </c:pt>
                <c:pt idx="98">
                  <c:v>30742</c:v>
                </c:pt>
                <c:pt idx="99">
                  <c:v>30773</c:v>
                </c:pt>
                <c:pt idx="100">
                  <c:v>30803</c:v>
                </c:pt>
                <c:pt idx="101">
                  <c:v>30834</c:v>
                </c:pt>
                <c:pt idx="102">
                  <c:v>30864</c:v>
                </c:pt>
                <c:pt idx="103">
                  <c:v>30895</c:v>
                </c:pt>
                <c:pt idx="104">
                  <c:v>30926</c:v>
                </c:pt>
                <c:pt idx="105">
                  <c:v>30956</c:v>
                </c:pt>
                <c:pt idx="106">
                  <c:v>30987</c:v>
                </c:pt>
                <c:pt idx="107">
                  <c:v>31017</c:v>
                </c:pt>
                <c:pt idx="108">
                  <c:v>31048</c:v>
                </c:pt>
                <c:pt idx="109">
                  <c:v>31079</c:v>
                </c:pt>
                <c:pt idx="110">
                  <c:v>31107</c:v>
                </c:pt>
                <c:pt idx="111">
                  <c:v>31138</c:v>
                </c:pt>
                <c:pt idx="112">
                  <c:v>31168</c:v>
                </c:pt>
                <c:pt idx="113">
                  <c:v>31199</c:v>
                </c:pt>
                <c:pt idx="114">
                  <c:v>31229</c:v>
                </c:pt>
                <c:pt idx="115">
                  <c:v>31260</c:v>
                </c:pt>
                <c:pt idx="116">
                  <c:v>31291</c:v>
                </c:pt>
                <c:pt idx="117">
                  <c:v>31321</c:v>
                </c:pt>
                <c:pt idx="118">
                  <c:v>31352</c:v>
                </c:pt>
                <c:pt idx="119">
                  <c:v>31382</c:v>
                </c:pt>
                <c:pt idx="120">
                  <c:v>31413</c:v>
                </c:pt>
                <c:pt idx="121">
                  <c:v>31444</c:v>
                </c:pt>
                <c:pt idx="122">
                  <c:v>31472</c:v>
                </c:pt>
                <c:pt idx="123">
                  <c:v>31503</c:v>
                </c:pt>
                <c:pt idx="124">
                  <c:v>31533</c:v>
                </c:pt>
                <c:pt idx="125">
                  <c:v>31564</c:v>
                </c:pt>
                <c:pt idx="126">
                  <c:v>31594</c:v>
                </c:pt>
                <c:pt idx="127">
                  <c:v>31625</c:v>
                </c:pt>
                <c:pt idx="128">
                  <c:v>31656</c:v>
                </c:pt>
                <c:pt idx="129">
                  <c:v>31686</c:v>
                </c:pt>
                <c:pt idx="130">
                  <c:v>31717</c:v>
                </c:pt>
                <c:pt idx="131">
                  <c:v>31747</c:v>
                </c:pt>
                <c:pt idx="132">
                  <c:v>31778</c:v>
                </c:pt>
                <c:pt idx="133">
                  <c:v>31809</c:v>
                </c:pt>
                <c:pt idx="134">
                  <c:v>31837</c:v>
                </c:pt>
                <c:pt idx="135">
                  <c:v>31868</c:v>
                </c:pt>
                <c:pt idx="136">
                  <c:v>31898</c:v>
                </c:pt>
                <c:pt idx="137">
                  <c:v>31929</c:v>
                </c:pt>
                <c:pt idx="138">
                  <c:v>31959</c:v>
                </c:pt>
                <c:pt idx="139">
                  <c:v>31990</c:v>
                </c:pt>
                <c:pt idx="140">
                  <c:v>32021</c:v>
                </c:pt>
                <c:pt idx="141">
                  <c:v>32051</c:v>
                </c:pt>
                <c:pt idx="142">
                  <c:v>32082</c:v>
                </c:pt>
                <c:pt idx="143">
                  <c:v>32112</c:v>
                </c:pt>
                <c:pt idx="144">
                  <c:v>32143</c:v>
                </c:pt>
                <c:pt idx="145">
                  <c:v>32174</c:v>
                </c:pt>
                <c:pt idx="146">
                  <c:v>32203</c:v>
                </c:pt>
                <c:pt idx="147">
                  <c:v>32234</c:v>
                </c:pt>
                <c:pt idx="148">
                  <c:v>32264</c:v>
                </c:pt>
                <c:pt idx="149">
                  <c:v>32295</c:v>
                </c:pt>
                <c:pt idx="150">
                  <c:v>32325</c:v>
                </c:pt>
                <c:pt idx="151">
                  <c:v>32356</c:v>
                </c:pt>
                <c:pt idx="152">
                  <c:v>32387</c:v>
                </c:pt>
                <c:pt idx="153">
                  <c:v>32417</c:v>
                </c:pt>
                <c:pt idx="154">
                  <c:v>32448</c:v>
                </c:pt>
                <c:pt idx="155">
                  <c:v>32478</c:v>
                </c:pt>
                <c:pt idx="156">
                  <c:v>32509</c:v>
                </c:pt>
                <c:pt idx="157">
                  <c:v>32540</c:v>
                </c:pt>
                <c:pt idx="158">
                  <c:v>32568</c:v>
                </c:pt>
                <c:pt idx="159">
                  <c:v>32599</c:v>
                </c:pt>
                <c:pt idx="160">
                  <c:v>32629</c:v>
                </c:pt>
                <c:pt idx="161">
                  <c:v>32660</c:v>
                </c:pt>
                <c:pt idx="162">
                  <c:v>32690</c:v>
                </c:pt>
                <c:pt idx="163">
                  <c:v>32721</c:v>
                </c:pt>
                <c:pt idx="164">
                  <c:v>32752</c:v>
                </c:pt>
                <c:pt idx="165">
                  <c:v>32782</c:v>
                </c:pt>
                <c:pt idx="166">
                  <c:v>32813</c:v>
                </c:pt>
                <c:pt idx="167">
                  <c:v>32843</c:v>
                </c:pt>
                <c:pt idx="168">
                  <c:v>32874</c:v>
                </c:pt>
                <c:pt idx="169">
                  <c:v>32905</c:v>
                </c:pt>
                <c:pt idx="170">
                  <c:v>32933</c:v>
                </c:pt>
                <c:pt idx="171">
                  <c:v>32964</c:v>
                </c:pt>
                <c:pt idx="172">
                  <c:v>32994</c:v>
                </c:pt>
                <c:pt idx="173">
                  <c:v>33025</c:v>
                </c:pt>
                <c:pt idx="174">
                  <c:v>33055</c:v>
                </c:pt>
                <c:pt idx="175">
                  <c:v>33086</c:v>
                </c:pt>
                <c:pt idx="176">
                  <c:v>33117</c:v>
                </c:pt>
                <c:pt idx="177">
                  <c:v>33147</c:v>
                </c:pt>
                <c:pt idx="178">
                  <c:v>33178</c:v>
                </c:pt>
                <c:pt idx="179">
                  <c:v>33208</c:v>
                </c:pt>
                <c:pt idx="180">
                  <c:v>33239</c:v>
                </c:pt>
                <c:pt idx="181">
                  <c:v>33270</c:v>
                </c:pt>
                <c:pt idx="182">
                  <c:v>33298</c:v>
                </c:pt>
                <c:pt idx="183">
                  <c:v>33329</c:v>
                </c:pt>
                <c:pt idx="184">
                  <c:v>33359</c:v>
                </c:pt>
                <c:pt idx="185">
                  <c:v>33390</c:v>
                </c:pt>
                <c:pt idx="186">
                  <c:v>33420</c:v>
                </c:pt>
                <c:pt idx="187">
                  <c:v>33451</c:v>
                </c:pt>
                <c:pt idx="188">
                  <c:v>33482</c:v>
                </c:pt>
                <c:pt idx="189">
                  <c:v>33512</c:v>
                </c:pt>
                <c:pt idx="190">
                  <c:v>33543</c:v>
                </c:pt>
                <c:pt idx="191">
                  <c:v>33573</c:v>
                </c:pt>
                <c:pt idx="192">
                  <c:v>33604</c:v>
                </c:pt>
                <c:pt idx="193">
                  <c:v>33635</c:v>
                </c:pt>
                <c:pt idx="194">
                  <c:v>33664</c:v>
                </c:pt>
                <c:pt idx="195">
                  <c:v>33695</c:v>
                </c:pt>
                <c:pt idx="196">
                  <c:v>33725</c:v>
                </c:pt>
                <c:pt idx="197">
                  <c:v>33756</c:v>
                </c:pt>
                <c:pt idx="198">
                  <c:v>33786</c:v>
                </c:pt>
                <c:pt idx="199">
                  <c:v>33817</c:v>
                </c:pt>
                <c:pt idx="200">
                  <c:v>33848</c:v>
                </c:pt>
                <c:pt idx="201">
                  <c:v>33878</c:v>
                </c:pt>
                <c:pt idx="202">
                  <c:v>33909</c:v>
                </c:pt>
                <c:pt idx="203">
                  <c:v>33939</c:v>
                </c:pt>
                <c:pt idx="204">
                  <c:v>33970</c:v>
                </c:pt>
                <c:pt idx="205">
                  <c:v>34001</c:v>
                </c:pt>
                <c:pt idx="206">
                  <c:v>34029</c:v>
                </c:pt>
                <c:pt idx="207">
                  <c:v>34060</c:v>
                </c:pt>
                <c:pt idx="208">
                  <c:v>34090</c:v>
                </c:pt>
                <c:pt idx="209">
                  <c:v>34121</c:v>
                </c:pt>
                <c:pt idx="210">
                  <c:v>34151</c:v>
                </c:pt>
                <c:pt idx="211">
                  <c:v>34182</c:v>
                </c:pt>
                <c:pt idx="212">
                  <c:v>34213</c:v>
                </c:pt>
                <c:pt idx="213">
                  <c:v>34243</c:v>
                </c:pt>
                <c:pt idx="214">
                  <c:v>34274</c:v>
                </c:pt>
                <c:pt idx="215">
                  <c:v>34304</c:v>
                </c:pt>
                <c:pt idx="216">
                  <c:v>34335</c:v>
                </c:pt>
                <c:pt idx="217">
                  <c:v>34366</c:v>
                </c:pt>
                <c:pt idx="218">
                  <c:v>34394</c:v>
                </c:pt>
                <c:pt idx="219">
                  <c:v>34425</c:v>
                </c:pt>
                <c:pt idx="220">
                  <c:v>34455</c:v>
                </c:pt>
                <c:pt idx="221">
                  <c:v>34486</c:v>
                </c:pt>
                <c:pt idx="222">
                  <c:v>34516</c:v>
                </c:pt>
                <c:pt idx="223">
                  <c:v>34547</c:v>
                </c:pt>
                <c:pt idx="224">
                  <c:v>34578</c:v>
                </c:pt>
                <c:pt idx="225">
                  <c:v>34608</c:v>
                </c:pt>
                <c:pt idx="226">
                  <c:v>34639</c:v>
                </c:pt>
                <c:pt idx="227">
                  <c:v>34669</c:v>
                </c:pt>
                <c:pt idx="228">
                  <c:v>34700</c:v>
                </c:pt>
                <c:pt idx="229">
                  <c:v>34731</c:v>
                </c:pt>
                <c:pt idx="230">
                  <c:v>34759</c:v>
                </c:pt>
                <c:pt idx="231">
                  <c:v>34790</c:v>
                </c:pt>
                <c:pt idx="232">
                  <c:v>34820</c:v>
                </c:pt>
                <c:pt idx="233">
                  <c:v>34851</c:v>
                </c:pt>
                <c:pt idx="234">
                  <c:v>34881</c:v>
                </c:pt>
                <c:pt idx="235">
                  <c:v>34912</c:v>
                </c:pt>
                <c:pt idx="236">
                  <c:v>34943</c:v>
                </c:pt>
                <c:pt idx="237">
                  <c:v>34973</c:v>
                </c:pt>
                <c:pt idx="238">
                  <c:v>35004</c:v>
                </c:pt>
                <c:pt idx="239">
                  <c:v>35034</c:v>
                </c:pt>
                <c:pt idx="240">
                  <c:v>35065</c:v>
                </c:pt>
                <c:pt idx="241">
                  <c:v>35096</c:v>
                </c:pt>
                <c:pt idx="242">
                  <c:v>35125</c:v>
                </c:pt>
                <c:pt idx="243">
                  <c:v>35156</c:v>
                </c:pt>
                <c:pt idx="244">
                  <c:v>35186</c:v>
                </c:pt>
                <c:pt idx="245">
                  <c:v>35217</c:v>
                </c:pt>
                <c:pt idx="246">
                  <c:v>35247</c:v>
                </c:pt>
                <c:pt idx="247">
                  <c:v>35278</c:v>
                </c:pt>
                <c:pt idx="248">
                  <c:v>35309</c:v>
                </c:pt>
                <c:pt idx="249">
                  <c:v>35339</c:v>
                </c:pt>
                <c:pt idx="250">
                  <c:v>35370</c:v>
                </c:pt>
                <c:pt idx="251">
                  <c:v>35400</c:v>
                </c:pt>
                <c:pt idx="252">
                  <c:v>35431</c:v>
                </c:pt>
                <c:pt idx="253">
                  <c:v>35462</c:v>
                </c:pt>
                <c:pt idx="254">
                  <c:v>35490</c:v>
                </c:pt>
                <c:pt idx="255">
                  <c:v>35521</c:v>
                </c:pt>
                <c:pt idx="256">
                  <c:v>35551</c:v>
                </c:pt>
                <c:pt idx="257">
                  <c:v>35582</c:v>
                </c:pt>
                <c:pt idx="258">
                  <c:v>35612</c:v>
                </c:pt>
                <c:pt idx="259">
                  <c:v>35643</c:v>
                </c:pt>
                <c:pt idx="260">
                  <c:v>35674</c:v>
                </c:pt>
                <c:pt idx="261">
                  <c:v>35704</c:v>
                </c:pt>
                <c:pt idx="262">
                  <c:v>35735</c:v>
                </c:pt>
                <c:pt idx="263">
                  <c:v>35765</c:v>
                </c:pt>
                <c:pt idx="264">
                  <c:v>35796</c:v>
                </c:pt>
                <c:pt idx="265">
                  <c:v>35827</c:v>
                </c:pt>
                <c:pt idx="266">
                  <c:v>35855</c:v>
                </c:pt>
                <c:pt idx="267">
                  <c:v>35886</c:v>
                </c:pt>
                <c:pt idx="268">
                  <c:v>35916</c:v>
                </c:pt>
                <c:pt idx="269">
                  <c:v>35947</c:v>
                </c:pt>
                <c:pt idx="270">
                  <c:v>35977</c:v>
                </c:pt>
                <c:pt idx="271">
                  <c:v>36008</c:v>
                </c:pt>
                <c:pt idx="272">
                  <c:v>36039</c:v>
                </c:pt>
                <c:pt idx="273">
                  <c:v>36069</c:v>
                </c:pt>
                <c:pt idx="274">
                  <c:v>36100</c:v>
                </c:pt>
                <c:pt idx="275">
                  <c:v>36130</c:v>
                </c:pt>
                <c:pt idx="276">
                  <c:v>36161</c:v>
                </c:pt>
                <c:pt idx="277">
                  <c:v>36192</c:v>
                </c:pt>
                <c:pt idx="278">
                  <c:v>36220</c:v>
                </c:pt>
                <c:pt idx="279">
                  <c:v>36251</c:v>
                </c:pt>
                <c:pt idx="280">
                  <c:v>36281</c:v>
                </c:pt>
                <c:pt idx="281">
                  <c:v>36312</c:v>
                </c:pt>
                <c:pt idx="282">
                  <c:v>36342</c:v>
                </c:pt>
                <c:pt idx="283">
                  <c:v>36373</c:v>
                </c:pt>
                <c:pt idx="284">
                  <c:v>36404</c:v>
                </c:pt>
                <c:pt idx="285">
                  <c:v>36434</c:v>
                </c:pt>
                <c:pt idx="286">
                  <c:v>36465</c:v>
                </c:pt>
                <c:pt idx="287">
                  <c:v>36495</c:v>
                </c:pt>
                <c:pt idx="288">
                  <c:v>36526</c:v>
                </c:pt>
                <c:pt idx="289">
                  <c:v>36557</c:v>
                </c:pt>
                <c:pt idx="290">
                  <c:v>36586</c:v>
                </c:pt>
                <c:pt idx="291">
                  <c:v>36617</c:v>
                </c:pt>
                <c:pt idx="292">
                  <c:v>36647</c:v>
                </c:pt>
                <c:pt idx="293">
                  <c:v>36678</c:v>
                </c:pt>
                <c:pt idx="294">
                  <c:v>36708</c:v>
                </c:pt>
                <c:pt idx="295">
                  <c:v>36739</c:v>
                </c:pt>
                <c:pt idx="296">
                  <c:v>36770</c:v>
                </c:pt>
                <c:pt idx="297">
                  <c:v>36800</c:v>
                </c:pt>
                <c:pt idx="298">
                  <c:v>36831</c:v>
                </c:pt>
                <c:pt idx="299">
                  <c:v>36861</c:v>
                </c:pt>
                <c:pt idx="300">
                  <c:v>36892</c:v>
                </c:pt>
                <c:pt idx="301">
                  <c:v>36923</c:v>
                </c:pt>
                <c:pt idx="302">
                  <c:v>36951</c:v>
                </c:pt>
                <c:pt idx="303">
                  <c:v>36982</c:v>
                </c:pt>
                <c:pt idx="304">
                  <c:v>37012</c:v>
                </c:pt>
                <c:pt idx="305">
                  <c:v>37043</c:v>
                </c:pt>
                <c:pt idx="306">
                  <c:v>37073</c:v>
                </c:pt>
                <c:pt idx="307">
                  <c:v>37104</c:v>
                </c:pt>
                <c:pt idx="308">
                  <c:v>37135</c:v>
                </c:pt>
                <c:pt idx="309">
                  <c:v>37165</c:v>
                </c:pt>
                <c:pt idx="310">
                  <c:v>37196</c:v>
                </c:pt>
                <c:pt idx="311">
                  <c:v>37226</c:v>
                </c:pt>
                <c:pt idx="312">
                  <c:v>37257</c:v>
                </c:pt>
                <c:pt idx="313">
                  <c:v>37288</c:v>
                </c:pt>
                <c:pt idx="314">
                  <c:v>37316</c:v>
                </c:pt>
                <c:pt idx="315">
                  <c:v>37347</c:v>
                </c:pt>
                <c:pt idx="316">
                  <c:v>37377</c:v>
                </c:pt>
                <c:pt idx="317">
                  <c:v>37408</c:v>
                </c:pt>
                <c:pt idx="318">
                  <c:v>37438</c:v>
                </c:pt>
                <c:pt idx="319">
                  <c:v>37469</c:v>
                </c:pt>
                <c:pt idx="320">
                  <c:v>37500</c:v>
                </c:pt>
                <c:pt idx="321">
                  <c:v>37530</c:v>
                </c:pt>
                <c:pt idx="322">
                  <c:v>37561</c:v>
                </c:pt>
                <c:pt idx="323">
                  <c:v>37591</c:v>
                </c:pt>
                <c:pt idx="324">
                  <c:v>37622</c:v>
                </c:pt>
                <c:pt idx="325">
                  <c:v>37653</c:v>
                </c:pt>
                <c:pt idx="326">
                  <c:v>37681</c:v>
                </c:pt>
                <c:pt idx="327">
                  <c:v>37712</c:v>
                </c:pt>
                <c:pt idx="328">
                  <c:v>37742</c:v>
                </c:pt>
                <c:pt idx="329">
                  <c:v>37773</c:v>
                </c:pt>
                <c:pt idx="330">
                  <c:v>37803</c:v>
                </c:pt>
                <c:pt idx="331">
                  <c:v>37834</c:v>
                </c:pt>
                <c:pt idx="332">
                  <c:v>37865</c:v>
                </c:pt>
                <c:pt idx="333">
                  <c:v>37895</c:v>
                </c:pt>
                <c:pt idx="334">
                  <c:v>37926</c:v>
                </c:pt>
                <c:pt idx="335">
                  <c:v>37956</c:v>
                </c:pt>
                <c:pt idx="336">
                  <c:v>37987</c:v>
                </c:pt>
                <c:pt idx="337">
                  <c:v>38018</c:v>
                </c:pt>
                <c:pt idx="338">
                  <c:v>38047</c:v>
                </c:pt>
                <c:pt idx="339">
                  <c:v>38078</c:v>
                </c:pt>
                <c:pt idx="340">
                  <c:v>38108</c:v>
                </c:pt>
                <c:pt idx="341">
                  <c:v>38139</c:v>
                </c:pt>
                <c:pt idx="342">
                  <c:v>38169</c:v>
                </c:pt>
                <c:pt idx="343">
                  <c:v>38200</c:v>
                </c:pt>
                <c:pt idx="344">
                  <c:v>38231</c:v>
                </c:pt>
                <c:pt idx="345">
                  <c:v>38261</c:v>
                </c:pt>
                <c:pt idx="346">
                  <c:v>38292</c:v>
                </c:pt>
                <c:pt idx="347">
                  <c:v>38322</c:v>
                </c:pt>
                <c:pt idx="348">
                  <c:v>38353</c:v>
                </c:pt>
                <c:pt idx="349">
                  <c:v>38384</c:v>
                </c:pt>
                <c:pt idx="350">
                  <c:v>38412</c:v>
                </c:pt>
                <c:pt idx="351">
                  <c:v>38443</c:v>
                </c:pt>
                <c:pt idx="352">
                  <c:v>38473</c:v>
                </c:pt>
                <c:pt idx="353">
                  <c:v>38504</c:v>
                </c:pt>
                <c:pt idx="354">
                  <c:v>38534</c:v>
                </c:pt>
                <c:pt idx="355">
                  <c:v>38565</c:v>
                </c:pt>
                <c:pt idx="356">
                  <c:v>38596</c:v>
                </c:pt>
                <c:pt idx="357">
                  <c:v>38626</c:v>
                </c:pt>
                <c:pt idx="358">
                  <c:v>38657</c:v>
                </c:pt>
                <c:pt idx="359">
                  <c:v>38687</c:v>
                </c:pt>
                <c:pt idx="360">
                  <c:v>38718</c:v>
                </c:pt>
                <c:pt idx="361">
                  <c:v>38749</c:v>
                </c:pt>
                <c:pt idx="362">
                  <c:v>38777</c:v>
                </c:pt>
                <c:pt idx="363">
                  <c:v>38808</c:v>
                </c:pt>
                <c:pt idx="364">
                  <c:v>38838</c:v>
                </c:pt>
                <c:pt idx="365">
                  <c:v>38869</c:v>
                </c:pt>
                <c:pt idx="366">
                  <c:v>38899</c:v>
                </c:pt>
                <c:pt idx="367">
                  <c:v>38930</c:v>
                </c:pt>
                <c:pt idx="368">
                  <c:v>38961</c:v>
                </c:pt>
                <c:pt idx="369">
                  <c:v>38991</c:v>
                </c:pt>
                <c:pt idx="370">
                  <c:v>39022</c:v>
                </c:pt>
                <c:pt idx="371">
                  <c:v>39052</c:v>
                </c:pt>
                <c:pt idx="372">
                  <c:v>39083</c:v>
                </c:pt>
                <c:pt idx="373">
                  <c:v>39114</c:v>
                </c:pt>
                <c:pt idx="374">
                  <c:v>39142</c:v>
                </c:pt>
                <c:pt idx="375">
                  <c:v>39173</c:v>
                </c:pt>
                <c:pt idx="376">
                  <c:v>39203</c:v>
                </c:pt>
                <c:pt idx="377">
                  <c:v>39234</c:v>
                </c:pt>
                <c:pt idx="378">
                  <c:v>39264</c:v>
                </c:pt>
                <c:pt idx="379">
                  <c:v>39295</c:v>
                </c:pt>
                <c:pt idx="380">
                  <c:v>39326</c:v>
                </c:pt>
                <c:pt idx="381">
                  <c:v>39356</c:v>
                </c:pt>
                <c:pt idx="382">
                  <c:v>39387</c:v>
                </c:pt>
                <c:pt idx="383">
                  <c:v>39417</c:v>
                </c:pt>
                <c:pt idx="384">
                  <c:v>39448</c:v>
                </c:pt>
                <c:pt idx="385">
                  <c:v>39479</c:v>
                </c:pt>
                <c:pt idx="386">
                  <c:v>39508</c:v>
                </c:pt>
                <c:pt idx="387">
                  <c:v>39539</c:v>
                </c:pt>
                <c:pt idx="388">
                  <c:v>39569</c:v>
                </c:pt>
                <c:pt idx="389">
                  <c:v>39600</c:v>
                </c:pt>
                <c:pt idx="390">
                  <c:v>39630</c:v>
                </c:pt>
                <c:pt idx="391">
                  <c:v>39661</c:v>
                </c:pt>
                <c:pt idx="392">
                  <c:v>39692</c:v>
                </c:pt>
                <c:pt idx="393">
                  <c:v>39722</c:v>
                </c:pt>
                <c:pt idx="394">
                  <c:v>39753</c:v>
                </c:pt>
                <c:pt idx="395">
                  <c:v>39783</c:v>
                </c:pt>
                <c:pt idx="396">
                  <c:v>39814</c:v>
                </c:pt>
                <c:pt idx="397">
                  <c:v>39845</c:v>
                </c:pt>
                <c:pt idx="398">
                  <c:v>39873</c:v>
                </c:pt>
                <c:pt idx="399">
                  <c:v>39904</c:v>
                </c:pt>
                <c:pt idx="400">
                  <c:v>39934</c:v>
                </c:pt>
                <c:pt idx="401">
                  <c:v>39965</c:v>
                </c:pt>
                <c:pt idx="402">
                  <c:v>39995</c:v>
                </c:pt>
                <c:pt idx="403">
                  <c:v>40026</c:v>
                </c:pt>
                <c:pt idx="404">
                  <c:v>40057</c:v>
                </c:pt>
                <c:pt idx="405">
                  <c:v>40087</c:v>
                </c:pt>
                <c:pt idx="406">
                  <c:v>40118</c:v>
                </c:pt>
                <c:pt idx="407">
                  <c:v>40148</c:v>
                </c:pt>
                <c:pt idx="408">
                  <c:v>40179</c:v>
                </c:pt>
                <c:pt idx="409">
                  <c:v>40210</c:v>
                </c:pt>
                <c:pt idx="410">
                  <c:v>40238</c:v>
                </c:pt>
                <c:pt idx="411">
                  <c:v>40269</c:v>
                </c:pt>
                <c:pt idx="412">
                  <c:v>40299</c:v>
                </c:pt>
                <c:pt idx="413">
                  <c:v>40330</c:v>
                </c:pt>
                <c:pt idx="414">
                  <c:v>40360</c:v>
                </c:pt>
                <c:pt idx="415">
                  <c:v>40391</c:v>
                </c:pt>
                <c:pt idx="416">
                  <c:v>40422</c:v>
                </c:pt>
                <c:pt idx="417">
                  <c:v>40452</c:v>
                </c:pt>
                <c:pt idx="418">
                  <c:v>40483</c:v>
                </c:pt>
                <c:pt idx="419">
                  <c:v>40513</c:v>
                </c:pt>
                <c:pt idx="420">
                  <c:v>40544</c:v>
                </c:pt>
                <c:pt idx="421">
                  <c:v>40575</c:v>
                </c:pt>
                <c:pt idx="422">
                  <c:v>40603</c:v>
                </c:pt>
                <c:pt idx="423">
                  <c:v>40634</c:v>
                </c:pt>
                <c:pt idx="424">
                  <c:v>40664</c:v>
                </c:pt>
                <c:pt idx="425">
                  <c:v>40695</c:v>
                </c:pt>
                <c:pt idx="426">
                  <c:v>40725</c:v>
                </c:pt>
                <c:pt idx="427">
                  <c:v>40756</c:v>
                </c:pt>
                <c:pt idx="428">
                  <c:v>40787</c:v>
                </c:pt>
                <c:pt idx="429">
                  <c:v>40817</c:v>
                </c:pt>
                <c:pt idx="430">
                  <c:v>40848</c:v>
                </c:pt>
                <c:pt idx="431">
                  <c:v>40878</c:v>
                </c:pt>
                <c:pt idx="432">
                  <c:v>40909</c:v>
                </c:pt>
                <c:pt idx="433">
                  <c:v>40940</c:v>
                </c:pt>
                <c:pt idx="434">
                  <c:v>40969</c:v>
                </c:pt>
                <c:pt idx="435">
                  <c:v>41000</c:v>
                </c:pt>
                <c:pt idx="436">
                  <c:v>41030</c:v>
                </c:pt>
                <c:pt idx="437">
                  <c:v>41061</c:v>
                </c:pt>
                <c:pt idx="438">
                  <c:v>41091</c:v>
                </c:pt>
                <c:pt idx="439">
                  <c:v>41122</c:v>
                </c:pt>
                <c:pt idx="440">
                  <c:v>41153</c:v>
                </c:pt>
                <c:pt idx="441">
                  <c:v>41183</c:v>
                </c:pt>
                <c:pt idx="442">
                  <c:v>41214</c:v>
                </c:pt>
                <c:pt idx="443">
                  <c:v>41244</c:v>
                </c:pt>
                <c:pt idx="444">
                  <c:v>41275</c:v>
                </c:pt>
                <c:pt idx="445">
                  <c:v>41306</c:v>
                </c:pt>
                <c:pt idx="446">
                  <c:v>41334</c:v>
                </c:pt>
                <c:pt idx="447">
                  <c:v>41365</c:v>
                </c:pt>
                <c:pt idx="448">
                  <c:v>41395</c:v>
                </c:pt>
                <c:pt idx="449">
                  <c:v>41426</c:v>
                </c:pt>
                <c:pt idx="450">
                  <c:v>41456</c:v>
                </c:pt>
                <c:pt idx="451">
                  <c:v>41487</c:v>
                </c:pt>
                <c:pt idx="452">
                  <c:v>41518</c:v>
                </c:pt>
                <c:pt idx="453">
                  <c:v>41548</c:v>
                </c:pt>
                <c:pt idx="454">
                  <c:v>41579</c:v>
                </c:pt>
                <c:pt idx="455">
                  <c:v>41609</c:v>
                </c:pt>
                <c:pt idx="456">
                  <c:v>41640</c:v>
                </c:pt>
                <c:pt idx="457">
                  <c:v>41671</c:v>
                </c:pt>
                <c:pt idx="458">
                  <c:v>41699</c:v>
                </c:pt>
                <c:pt idx="459">
                  <c:v>41730</c:v>
                </c:pt>
                <c:pt idx="460">
                  <c:v>41760</c:v>
                </c:pt>
                <c:pt idx="461">
                  <c:v>41791</c:v>
                </c:pt>
                <c:pt idx="462">
                  <c:v>41821</c:v>
                </c:pt>
                <c:pt idx="463">
                  <c:v>41852</c:v>
                </c:pt>
                <c:pt idx="464">
                  <c:v>41883</c:v>
                </c:pt>
                <c:pt idx="465">
                  <c:v>41913</c:v>
                </c:pt>
                <c:pt idx="466">
                  <c:v>41944</c:v>
                </c:pt>
                <c:pt idx="467">
                  <c:v>41974</c:v>
                </c:pt>
                <c:pt idx="468">
                  <c:v>42005</c:v>
                </c:pt>
                <c:pt idx="469">
                  <c:v>42036</c:v>
                </c:pt>
                <c:pt idx="470">
                  <c:v>42064</c:v>
                </c:pt>
                <c:pt idx="471">
                  <c:v>42095</c:v>
                </c:pt>
                <c:pt idx="472">
                  <c:v>42125</c:v>
                </c:pt>
                <c:pt idx="473">
                  <c:v>42156</c:v>
                </c:pt>
                <c:pt idx="474">
                  <c:v>42186</c:v>
                </c:pt>
                <c:pt idx="475">
                  <c:v>42217</c:v>
                </c:pt>
                <c:pt idx="476">
                  <c:v>42248</c:v>
                </c:pt>
                <c:pt idx="477">
                  <c:v>42278</c:v>
                </c:pt>
                <c:pt idx="478">
                  <c:v>42309</c:v>
                </c:pt>
                <c:pt idx="479">
                  <c:v>42339</c:v>
                </c:pt>
                <c:pt idx="480">
                  <c:v>42370</c:v>
                </c:pt>
                <c:pt idx="481">
                  <c:v>42401</c:v>
                </c:pt>
                <c:pt idx="482">
                  <c:v>42430</c:v>
                </c:pt>
                <c:pt idx="483">
                  <c:v>42461</c:v>
                </c:pt>
                <c:pt idx="484">
                  <c:v>42491</c:v>
                </c:pt>
                <c:pt idx="485">
                  <c:v>42522</c:v>
                </c:pt>
                <c:pt idx="486">
                  <c:v>42552</c:v>
                </c:pt>
                <c:pt idx="487">
                  <c:v>42583</c:v>
                </c:pt>
                <c:pt idx="488">
                  <c:v>42614</c:v>
                </c:pt>
                <c:pt idx="489">
                  <c:v>42644</c:v>
                </c:pt>
                <c:pt idx="490">
                  <c:v>42675</c:v>
                </c:pt>
                <c:pt idx="491">
                  <c:v>42705</c:v>
                </c:pt>
                <c:pt idx="492">
                  <c:v>42736</c:v>
                </c:pt>
                <c:pt idx="493">
                  <c:v>42767</c:v>
                </c:pt>
                <c:pt idx="494">
                  <c:v>42795</c:v>
                </c:pt>
                <c:pt idx="495">
                  <c:v>42826</c:v>
                </c:pt>
                <c:pt idx="496">
                  <c:v>42856</c:v>
                </c:pt>
                <c:pt idx="497">
                  <c:v>42887</c:v>
                </c:pt>
                <c:pt idx="498">
                  <c:v>42917</c:v>
                </c:pt>
                <c:pt idx="499">
                  <c:v>42948</c:v>
                </c:pt>
                <c:pt idx="500">
                  <c:v>42979</c:v>
                </c:pt>
                <c:pt idx="501">
                  <c:v>43009</c:v>
                </c:pt>
                <c:pt idx="502">
                  <c:v>43040</c:v>
                </c:pt>
                <c:pt idx="503">
                  <c:v>43070</c:v>
                </c:pt>
                <c:pt idx="504">
                  <c:v>43101</c:v>
                </c:pt>
                <c:pt idx="505">
                  <c:v>43132</c:v>
                </c:pt>
                <c:pt idx="506">
                  <c:v>43160</c:v>
                </c:pt>
                <c:pt idx="507">
                  <c:v>43191</c:v>
                </c:pt>
                <c:pt idx="508">
                  <c:v>43221</c:v>
                </c:pt>
                <c:pt idx="509">
                  <c:v>43252</c:v>
                </c:pt>
                <c:pt idx="510">
                  <c:v>43282</c:v>
                </c:pt>
                <c:pt idx="511">
                  <c:v>43313</c:v>
                </c:pt>
                <c:pt idx="512">
                  <c:v>43344</c:v>
                </c:pt>
                <c:pt idx="513">
                  <c:v>43374</c:v>
                </c:pt>
                <c:pt idx="514">
                  <c:v>43405</c:v>
                </c:pt>
                <c:pt idx="515">
                  <c:v>43435</c:v>
                </c:pt>
                <c:pt idx="516">
                  <c:v>43466</c:v>
                </c:pt>
                <c:pt idx="517">
                  <c:v>43497</c:v>
                </c:pt>
                <c:pt idx="518">
                  <c:v>43525</c:v>
                </c:pt>
                <c:pt idx="519">
                  <c:v>43556</c:v>
                </c:pt>
                <c:pt idx="520">
                  <c:v>43586</c:v>
                </c:pt>
                <c:pt idx="521">
                  <c:v>43617</c:v>
                </c:pt>
                <c:pt idx="522">
                  <c:v>43647</c:v>
                </c:pt>
                <c:pt idx="523">
                  <c:v>43678</c:v>
                </c:pt>
                <c:pt idx="524">
                  <c:v>43709</c:v>
                </c:pt>
                <c:pt idx="525">
                  <c:v>43739</c:v>
                </c:pt>
                <c:pt idx="526">
                  <c:v>43770</c:v>
                </c:pt>
                <c:pt idx="527">
                  <c:v>43800</c:v>
                </c:pt>
                <c:pt idx="528">
                  <c:v>43831</c:v>
                </c:pt>
                <c:pt idx="529">
                  <c:v>43862</c:v>
                </c:pt>
                <c:pt idx="530">
                  <c:v>43891</c:v>
                </c:pt>
                <c:pt idx="531">
                  <c:v>43922</c:v>
                </c:pt>
                <c:pt idx="532">
                  <c:v>43952</c:v>
                </c:pt>
                <c:pt idx="533">
                  <c:v>43983</c:v>
                </c:pt>
                <c:pt idx="534">
                  <c:v>44013</c:v>
                </c:pt>
                <c:pt idx="535">
                  <c:v>44044</c:v>
                </c:pt>
                <c:pt idx="536">
                  <c:v>44075</c:v>
                </c:pt>
                <c:pt idx="537">
                  <c:v>44105</c:v>
                </c:pt>
                <c:pt idx="538">
                  <c:v>44136</c:v>
                </c:pt>
                <c:pt idx="539">
                  <c:v>44166</c:v>
                </c:pt>
                <c:pt idx="540">
                  <c:v>44197</c:v>
                </c:pt>
                <c:pt idx="541">
                  <c:v>44228</c:v>
                </c:pt>
                <c:pt idx="542">
                  <c:v>44256</c:v>
                </c:pt>
                <c:pt idx="543">
                  <c:v>44287</c:v>
                </c:pt>
                <c:pt idx="544">
                  <c:v>44317</c:v>
                </c:pt>
                <c:pt idx="545">
                  <c:v>44348</c:v>
                </c:pt>
                <c:pt idx="546">
                  <c:v>44378</c:v>
                </c:pt>
                <c:pt idx="547">
                  <c:v>44409</c:v>
                </c:pt>
                <c:pt idx="548">
                  <c:v>44440</c:v>
                </c:pt>
              </c:numCache>
            </c:numRef>
          </c:cat>
          <c:val>
            <c:numRef>
              <c:f>Graph!$S$2:$S$550</c:f>
              <c:numCache>
                <c:formatCode>#,##0</c:formatCode>
                <c:ptCount val="549"/>
                <c:pt idx="0">
                  <c:v>3720700</c:v>
                </c:pt>
                <c:pt idx="1">
                  <c:v>3720700</c:v>
                </c:pt>
                <c:pt idx="2">
                  <c:v>3720700</c:v>
                </c:pt>
                <c:pt idx="3">
                  <c:v>3720700</c:v>
                </c:pt>
                <c:pt idx="4">
                  <c:v>3720700</c:v>
                </c:pt>
                <c:pt idx="5">
                  <c:v>3720700</c:v>
                </c:pt>
                <c:pt idx="6">
                  <c:v>3720700</c:v>
                </c:pt>
                <c:pt idx="7">
                  <c:v>3720700</c:v>
                </c:pt>
                <c:pt idx="8">
                  <c:v>3720700</c:v>
                </c:pt>
                <c:pt idx="9">
                  <c:v>3720700</c:v>
                </c:pt>
                <c:pt idx="10">
                  <c:v>3720700</c:v>
                </c:pt>
                <c:pt idx="11">
                  <c:v>3720700</c:v>
                </c:pt>
                <c:pt idx="12">
                  <c:v>3720700</c:v>
                </c:pt>
                <c:pt idx="13">
                  <c:v>3720700</c:v>
                </c:pt>
                <c:pt idx="14">
                  <c:v>3720700</c:v>
                </c:pt>
                <c:pt idx="15">
                  <c:v>3720700</c:v>
                </c:pt>
                <c:pt idx="16">
                  <c:v>3720700</c:v>
                </c:pt>
                <c:pt idx="17">
                  <c:v>3720700</c:v>
                </c:pt>
                <c:pt idx="18">
                  <c:v>3720700</c:v>
                </c:pt>
                <c:pt idx="19">
                  <c:v>3720700</c:v>
                </c:pt>
                <c:pt idx="20">
                  <c:v>3720700</c:v>
                </c:pt>
                <c:pt idx="21">
                  <c:v>3720700</c:v>
                </c:pt>
                <c:pt idx="22">
                  <c:v>3720700</c:v>
                </c:pt>
                <c:pt idx="23">
                  <c:v>3720700</c:v>
                </c:pt>
                <c:pt idx="24">
                  <c:v>3720700</c:v>
                </c:pt>
                <c:pt idx="25">
                  <c:v>3720700</c:v>
                </c:pt>
                <c:pt idx="26">
                  <c:v>3720700</c:v>
                </c:pt>
                <c:pt idx="27">
                  <c:v>3720700</c:v>
                </c:pt>
                <c:pt idx="28">
                  <c:v>3720700</c:v>
                </c:pt>
                <c:pt idx="29">
                  <c:v>3720700</c:v>
                </c:pt>
                <c:pt idx="30">
                  <c:v>3720700</c:v>
                </c:pt>
                <c:pt idx="31">
                  <c:v>3720700</c:v>
                </c:pt>
                <c:pt idx="32">
                  <c:v>3720700</c:v>
                </c:pt>
                <c:pt idx="33">
                  <c:v>3720700</c:v>
                </c:pt>
                <c:pt idx="34">
                  <c:v>3720700</c:v>
                </c:pt>
                <c:pt idx="35">
                  <c:v>3720700</c:v>
                </c:pt>
                <c:pt idx="36">
                  <c:v>3720700</c:v>
                </c:pt>
                <c:pt idx="37">
                  <c:v>3720700</c:v>
                </c:pt>
                <c:pt idx="38">
                  <c:v>3720700</c:v>
                </c:pt>
                <c:pt idx="39">
                  <c:v>3720700</c:v>
                </c:pt>
                <c:pt idx="40">
                  <c:v>3720700</c:v>
                </c:pt>
                <c:pt idx="41">
                  <c:v>3720700</c:v>
                </c:pt>
                <c:pt idx="42">
                  <c:v>3720700</c:v>
                </c:pt>
                <c:pt idx="43">
                  <c:v>3720700</c:v>
                </c:pt>
                <c:pt idx="44">
                  <c:v>3720700</c:v>
                </c:pt>
                <c:pt idx="45">
                  <c:v>3720700</c:v>
                </c:pt>
                <c:pt idx="46">
                  <c:v>3720700</c:v>
                </c:pt>
                <c:pt idx="47">
                  <c:v>3720700</c:v>
                </c:pt>
                <c:pt idx="48">
                  <c:v>3720700</c:v>
                </c:pt>
                <c:pt idx="49">
                  <c:v>3720700</c:v>
                </c:pt>
                <c:pt idx="50">
                  <c:v>3720700</c:v>
                </c:pt>
                <c:pt idx="51">
                  <c:v>3720700</c:v>
                </c:pt>
                <c:pt idx="52">
                  <c:v>3720700</c:v>
                </c:pt>
                <c:pt idx="53">
                  <c:v>3720700</c:v>
                </c:pt>
                <c:pt idx="54">
                  <c:v>3720700</c:v>
                </c:pt>
                <c:pt idx="55">
                  <c:v>3720700</c:v>
                </c:pt>
                <c:pt idx="56">
                  <c:v>3720700</c:v>
                </c:pt>
                <c:pt idx="57">
                  <c:v>3720700</c:v>
                </c:pt>
                <c:pt idx="58">
                  <c:v>3720700</c:v>
                </c:pt>
                <c:pt idx="59">
                  <c:v>3720700</c:v>
                </c:pt>
                <c:pt idx="60">
                  <c:v>3720700</c:v>
                </c:pt>
                <c:pt idx="61">
                  <c:v>3720700</c:v>
                </c:pt>
                <c:pt idx="62">
                  <c:v>3720700</c:v>
                </c:pt>
                <c:pt idx="63">
                  <c:v>3720700</c:v>
                </c:pt>
                <c:pt idx="64">
                  <c:v>3720700</c:v>
                </c:pt>
                <c:pt idx="65">
                  <c:v>3720700</c:v>
                </c:pt>
                <c:pt idx="66">
                  <c:v>3720700</c:v>
                </c:pt>
                <c:pt idx="67">
                  <c:v>3720700</c:v>
                </c:pt>
                <c:pt idx="68">
                  <c:v>3720700</c:v>
                </c:pt>
                <c:pt idx="69">
                  <c:v>3720700</c:v>
                </c:pt>
                <c:pt idx="70">
                  <c:v>3720700</c:v>
                </c:pt>
                <c:pt idx="71">
                  <c:v>3720700</c:v>
                </c:pt>
                <c:pt idx="72">
                  <c:v>3720700</c:v>
                </c:pt>
                <c:pt idx="73">
                  <c:v>3720700</c:v>
                </c:pt>
                <c:pt idx="74">
                  <c:v>3720700</c:v>
                </c:pt>
                <c:pt idx="75">
                  <c:v>3720700</c:v>
                </c:pt>
                <c:pt idx="76">
                  <c:v>3720700</c:v>
                </c:pt>
                <c:pt idx="77">
                  <c:v>3720700</c:v>
                </c:pt>
                <c:pt idx="78">
                  <c:v>3720700</c:v>
                </c:pt>
                <c:pt idx="79">
                  <c:v>3720700</c:v>
                </c:pt>
                <c:pt idx="80">
                  <c:v>3720700</c:v>
                </c:pt>
                <c:pt idx="81">
                  <c:v>3720700</c:v>
                </c:pt>
                <c:pt idx="82">
                  <c:v>3720700</c:v>
                </c:pt>
                <c:pt idx="83">
                  <c:v>3720700</c:v>
                </c:pt>
                <c:pt idx="84">
                  <c:v>3720700</c:v>
                </c:pt>
                <c:pt idx="85">
                  <c:v>3720700</c:v>
                </c:pt>
                <c:pt idx="86">
                  <c:v>3720700</c:v>
                </c:pt>
                <c:pt idx="87">
                  <c:v>3720700</c:v>
                </c:pt>
                <c:pt idx="88">
                  <c:v>3720700</c:v>
                </c:pt>
                <c:pt idx="89">
                  <c:v>3720700</c:v>
                </c:pt>
                <c:pt idx="90">
                  <c:v>3720700</c:v>
                </c:pt>
                <c:pt idx="91">
                  <c:v>3720700</c:v>
                </c:pt>
                <c:pt idx="92">
                  <c:v>3720700</c:v>
                </c:pt>
                <c:pt idx="93">
                  <c:v>3720700</c:v>
                </c:pt>
                <c:pt idx="94">
                  <c:v>3720700</c:v>
                </c:pt>
                <c:pt idx="95">
                  <c:v>3720700</c:v>
                </c:pt>
                <c:pt idx="96">
                  <c:v>3720700</c:v>
                </c:pt>
                <c:pt idx="97">
                  <c:v>3720700</c:v>
                </c:pt>
                <c:pt idx="98">
                  <c:v>3720700</c:v>
                </c:pt>
                <c:pt idx="99">
                  <c:v>3720700</c:v>
                </c:pt>
                <c:pt idx="100">
                  <c:v>3720700</c:v>
                </c:pt>
                <c:pt idx="101">
                  <c:v>3720700</c:v>
                </c:pt>
                <c:pt idx="102">
                  <c:v>3720700</c:v>
                </c:pt>
                <c:pt idx="103">
                  <c:v>3720700</c:v>
                </c:pt>
                <c:pt idx="104">
                  <c:v>3720700</c:v>
                </c:pt>
                <c:pt idx="105">
                  <c:v>3720700</c:v>
                </c:pt>
                <c:pt idx="106">
                  <c:v>3720700</c:v>
                </c:pt>
                <c:pt idx="107">
                  <c:v>3720700</c:v>
                </c:pt>
                <c:pt idx="108">
                  <c:v>3720700</c:v>
                </c:pt>
                <c:pt idx="109">
                  <c:v>3720700</c:v>
                </c:pt>
                <c:pt idx="110">
                  <c:v>3720700</c:v>
                </c:pt>
                <c:pt idx="111">
                  <c:v>3720700</c:v>
                </c:pt>
                <c:pt idx="112">
                  <c:v>3720700</c:v>
                </c:pt>
                <c:pt idx="113">
                  <c:v>3720700</c:v>
                </c:pt>
                <c:pt idx="114">
                  <c:v>3720700</c:v>
                </c:pt>
                <c:pt idx="115">
                  <c:v>3720700</c:v>
                </c:pt>
                <c:pt idx="116">
                  <c:v>3720700</c:v>
                </c:pt>
                <c:pt idx="117">
                  <c:v>3720700</c:v>
                </c:pt>
                <c:pt idx="118">
                  <c:v>3720700</c:v>
                </c:pt>
                <c:pt idx="119">
                  <c:v>3720700</c:v>
                </c:pt>
                <c:pt idx="120">
                  <c:v>3720700</c:v>
                </c:pt>
                <c:pt idx="121">
                  <c:v>3720700</c:v>
                </c:pt>
                <c:pt idx="122">
                  <c:v>3720700</c:v>
                </c:pt>
                <c:pt idx="123">
                  <c:v>3720700</c:v>
                </c:pt>
                <c:pt idx="124">
                  <c:v>3720700</c:v>
                </c:pt>
                <c:pt idx="125">
                  <c:v>3720700</c:v>
                </c:pt>
                <c:pt idx="126">
                  <c:v>3720700</c:v>
                </c:pt>
                <c:pt idx="127">
                  <c:v>3720700</c:v>
                </c:pt>
                <c:pt idx="128">
                  <c:v>3720700</c:v>
                </c:pt>
                <c:pt idx="129">
                  <c:v>3720700</c:v>
                </c:pt>
                <c:pt idx="130">
                  <c:v>3720700</c:v>
                </c:pt>
                <c:pt idx="131">
                  <c:v>3720700</c:v>
                </c:pt>
                <c:pt idx="132">
                  <c:v>3720700</c:v>
                </c:pt>
                <c:pt idx="133">
                  <c:v>3720700</c:v>
                </c:pt>
                <c:pt idx="134">
                  <c:v>3720700</c:v>
                </c:pt>
                <c:pt idx="135">
                  <c:v>3720700</c:v>
                </c:pt>
                <c:pt idx="136">
                  <c:v>3720700</c:v>
                </c:pt>
                <c:pt idx="137">
                  <c:v>3720700</c:v>
                </c:pt>
                <c:pt idx="138">
                  <c:v>3720700</c:v>
                </c:pt>
                <c:pt idx="139">
                  <c:v>3720700</c:v>
                </c:pt>
                <c:pt idx="140">
                  <c:v>3720700</c:v>
                </c:pt>
                <c:pt idx="141">
                  <c:v>3720700</c:v>
                </c:pt>
                <c:pt idx="142">
                  <c:v>3720700</c:v>
                </c:pt>
                <c:pt idx="143">
                  <c:v>3720700</c:v>
                </c:pt>
                <c:pt idx="144">
                  <c:v>3720700</c:v>
                </c:pt>
                <c:pt idx="145">
                  <c:v>3720700</c:v>
                </c:pt>
                <c:pt idx="146">
                  <c:v>3720700</c:v>
                </c:pt>
                <c:pt idx="147">
                  <c:v>3720700</c:v>
                </c:pt>
                <c:pt idx="148">
                  <c:v>3720700</c:v>
                </c:pt>
                <c:pt idx="149">
                  <c:v>3720700</c:v>
                </c:pt>
                <c:pt idx="150">
                  <c:v>3720700</c:v>
                </c:pt>
                <c:pt idx="151">
                  <c:v>3720700</c:v>
                </c:pt>
                <c:pt idx="152">
                  <c:v>3720700</c:v>
                </c:pt>
                <c:pt idx="153">
                  <c:v>3720700</c:v>
                </c:pt>
                <c:pt idx="154">
                  <c:v>3720700</c:v>
                </c:pt>
                <c:pt idx="155">
                  <c:v>3720700</c:v>
                </c:pt>
                <c:pt idx="156">
                  <c:v>3720700</c:v>
                </c:pt>
                <c:pt idx="157">
                  <c:v>3720700</c:v>
                </c:pt>
                <c:pt idx="158">
                  <c:v>3720700</c:v>
                </c:pt>
                <c:pt idx="159">
                  <c:v>3720700</c:v>
                </c:pt>
                <c:pt idx="160">
                  <c:v>3720700</c:v>
                </c:pt>
                <c:pt idx="161">
                  <c:v>3720700</c:v>
                </c:pt>
                <c:pt idx="162">
                  <c:v>3720700</c:v>
                </c:pt>
                <c:pt idx="163">
                  <c:v>3720700</c:v>
                </c:pt>
                <c:pt idx="164">
                  <c:v>3720700</c:v>
                </c:pt>
                <c:pt idx="165">
                  <c:v>3720700</c:v>
                </c:pt>
                <c:pt idx="166">
                  <c:v>3720700</c:v>
                </c:pt>
                <c:pt idx="167">
                  <c:v>3720700</c:v>
                </c:pt>
                <c:pt idx="168">
                  <c:v>3720700</c:v>
                </c:pt>
                <c:pt idx="169">
                  <c:v>3720700</c:v>
                </c:pt>
                <c:pt idx="170">
                  <c:v>3720700</c:v>
                </c:pt>
                <c:pt idx="171">
                  <c:v>3720700</c:v>
                </c:pt>
                <c:pt idx="172">
                  <c:v>3720700</c:v>
                </c:pt>
                <c:pt idx="173">
                  <c:v>3720700</c:v>
                </c:pt>
                <c:pt idx="174">
                  <c:v>3720700</c:v>
                </c:pt>
                <c:pt idx="175">
                  <c:v>3720700</c:v>
                </c:pt>
                <c:pt idx="176">
                  <c:v>3720700</c:v>
                </c:pt>
                <c:pt idx="177">
                  <c:v>3720700</c:v>
                </c:pt>
                <c:pt idx="178">
                  <c:v>3720700</c:v>
                </c:pt>
                <c:pt idx="179">
                  <c:v>3720700</c:v>
                </c:pt>
                <c:pt idx="180">
                  <c:v>3720700</c:v>
                </c:pt>
                <c:pt idx="181">
                  <c:v>3720700</c:v>
                </c:pt>
                <c:pt idx="182">
                  <c:v>3720700</c:v>
                </c:pt>
                <c:pt idx="183">
                  <c:v>3720700</c:v>
                </c:pt>
                <c:pt idx="184">
                  <c:v>3720700</c:v>
                </c:pt>
                <c:pt idx="185">
                  <c:v>3720700</c:v>
                </c:pt>
                <c:pt idx="186">
                  <c:v>3720700</c:v>
                </c:pt>
                <c:pt idx="187">
                  <c:v>3720700</c:v>
                </c:pt>
                <c:pt idx="188">
                  <c:v>3720700</c:v>
                </c:pt>
                <c:pt idx="189">
                  <c:v>3720700</c:v>
                </c:pt>
                <c:pt idx="190">
                  <c:v>3720700</c:v>
                </c:pt>
                <c:pt idx="191">
                  <c:v>3720700</c:v>
                </c:pt>
                <c:pt idx="192">
                  <c:v>3720700</c:v>
                </c:pt>
                <c:pt idx="193">
                  <c:v>3720700</c:v>
                </c:pt>
                <c:pt idx="194">
                  <c:v>3720700</c:v>
                </c:pt>
                <c:pt idx="195">
                  <c:v>3720700</c:v>
                </c:pt>
                <c:pt idx="196">
                  <c:v>3720700</c:v>
                </c:pt>
                <c:pt idx="197">
                  <c:v>3720700</c:v>
                </c:pt>
                <c:pt idx="198">
                  <c:v>3720700</c:v>
                </c:pt>
                <c:pt idx="199">
                  <c:v>3720700</c:v>
                </c:pt>
                <c:pt idx="200">
                  <c:v>3720700</c:v>
                </c:pt>
                <c:pt idx="201">
                  <c:v>3720700</c:v>
                </c:pt>
                <c:pt idx="202">
                  <c:v>3720700</c:v>
                </c:pt>
                <c:pt idx="203">
                  <c:v>3720700</c:v>
                </c:pt>
                <c:pt idx="204">
                  <c:v>3720700</c:v>
                </c:pt>
                <c:pt idx="205">
                  <c:v>3720700</c:v>
                </c:pt>
                <c:pt idx="206">
                  <c:v>3720700</c:v>
                </c:pt>
                <c:pt idx="207">
                  <c:v>3720700</c:v>
                </c:pt>
                <c:pt idx="208">
                  <c:v>3720700</c:v>
                </c:pt>
                <c:pt idx="209">
                  <c:v>3720700</c:v>
                </c:pt>
                <c:pt idx="210">
                  <c:v>3720700</c:v>
                </c:pt>
                <c:pt idx="211">
                  <c:v>3720700</c:v>
                </c:pt>
                <c:pt idx="212">
                  <c:v>3720700</c:v>
                </c:pt>
                <c:pt idx="213">
                  <c:v>3720700</c:v>
                </c:pt>
                <c:pt idx="214">
                  <c:v>3720700</c:v>
                </c:pt>
                <c:pt idx="215">
                  <c:v>3720700</c:v>
                </c:pt>
                <c:pt idx="216">
                  <c:v>3720700</c:v>
                </c:pt>
                <c:pt idx="217">
                  <c:v>3720700</c:v>
                </c:pt>
                <c:pt idx="218">
                  <c:v>3720700</c:v>
                </c:pt>
                <c:pt idx="219">
                  <c:v>3720700</c:v>
                </c:pt>
                <c:pt idx="220">
                  <c:v>3720700</c:v>
                </c:pt>
                <c:pt idx="221">
                  <c:v>3720700</c:v>
                </c:pt>
                <c:pt idx="222">
                  <c:v>3720700</c:v>
                </c:pt>
                <c:pt idx="223">
                  <c:v>3720700</c:v>
                </c:pt>
                <c:pt idx="224">
                  <c:v>3720700</c:v>
                </c:pt>
                <c:pt idx="225">
                  <c:v>3720700</c:v>
                </c:pt>
                <c:pt idx="226">
                  <c:v>3720700</c:v>
                </c:pt>
                <c:pt idx="227">
                  <c:v>3720700</c:v>
                </c:pt>
                <c:pt idx="228">
                  <c:v>3720700</c:v>
                </c:pt>
                <c:pt idx="229">
                  <c:v>3720700</c:v>
                </c:pt>
                <c:pt idx="230">
                  <c:v>3720700</c:v>
                </c:pt>
                <c:pt idx="231">
                  <c:v>3720700</c:v>
                </c:pt>
                <c:pt idx="232">
                  <c:v>3720700</c:v>
                </c:pt>
                <c:pt idx="233">
                  <c:v>3720700</c:v>
                </c:pt>
                <c:pt idx="234">
                  <c:v>3720700</c:v>
                </c:pt>
                <c:pt idx="235">
                  <c:v>3720700</c:v>
                </c:pt>
                <c:pt idx="236">
                  <c:v>3720700</c:v>
                </c:pt>
                <c:pt idx="237">
                  <c:v>3720700</c:v>
                </c:pt>
                <c:pt idx="238">
                  <c:v>3720700</c:v>
                </c:pt>
                <c:pt idx="239">
                  <c:v>3720700</c:v>
                </c:pt>
                <c:pt idx="240">
                  <c:v>3720700</c:v>
                </c:pt>
                <c:pt idx="241">
                  <c:v>3720700</c:v>
                </c:pt>
                <c:pt idx="242">
                  <c:v>3720700</c:v>
                </c:pt>
                <c:pt idx="243">
                  <c:v>3720700</c:v>
                </c:pt>
                <c:pt idx="244">
                  <c:v>3720700</c:v>
                </c:pt>
                <c:pt idx="245">
                  <c:v>3720700</c:v>
                </c:pt>
                <c:pt idx="246">
                  <c:v>3720700</c:v>
                </c:pt>
                <c:pt idx="247">
                  <c:v>3720700</c:v>
                </c:pt>
                <c:pt idx="248">
                  <c:v>3720700</c:v>
                </c:pt>
                <c:pt idx="249">
                  <c:v>3720700</c:v>
                </c:pt>
                <c:pt idx="250">
                  <c:v>3720700</c:v>
                </c:pt>
                <c:pt idx="251">
                  <c:v>3720700</c:v>
                </c:pt>
                <c:pt idx="252">
                  <c:v>3720700</c:v>
                </c:pt>
                <c:pt idx="253">
                  <c:v>3720700</c:v>
                </c:pt>
                <c:pt idx="254">
                  <c:v>3720700</c:v>
                </c:pt>
                <c:pt idx="255">
                  <c:v>3720700</c:v>
                </c:pt>
                <c:pt idx="256">
                  <c:v>3720700</c:v>
                </c:pt>
                <c:pt idx="257">
                  <c:v>3720700</c:v>
                </c:pt>
                <c:pt idx="258">
                  <c:v>3720700</c:v>
                </c:pt>
                <c:pt idx="259">
                  <c:v>3720700</c:v>
                </c:pt>
                <c:pt idx="260">
                  <c:v>3720700</c:v>
                </c:pt>
                <c:pt idx="261">
                  <c:v>3720700</c:v>
                </c:pt>
                <c:pt idx="262">
                  <c:v>3720700</c:v>
                </c:pt>
                <c:pt idx="263">
                  <c:v>3720700</c:v>
                </c:pt>
                <c:pt idx="264">
                  <c:v>3720700</c:v>
                </c:pt>
                <c:pt idx="265">
                  <c:v>3720700</c:v>
                </c:pt>
                <c:pt idx="266">
                  <c:v>3720700</c:v>
                </c:pt>
                <c:pt idx="267">
                  <c:v>3720700</c:v>
                </c:pt>
                <c:pt idx="268">
                  <c:v>3720700</c:v>
                </c:pt>
                <c:pt idx="269">
                  <c:v>3720700</c:v>
                </c:pt>
                <c:pt idx="270">
                  <c:v>3720700</c:v>
                </c:pt>
                <c:pt idx="271">
                  <c:v>3720700</c:v>
                </c:pt>
                <c:pt idx="272">
                  <c:v>3720700</c:v>
                </c:pt>
                <c:pt idx="273">
                  <c:v>3720700</c:v>
                </c:pt>
                <c:pt idx="274">
                  <c:v>3720700</c:v>
                </c:pt>
                <c:pt idx="275">
                  <c:v>3720700</c:v>
                </c:pt>
                <c:pt idx="276">
                  <c:v>3720700</c:v>
                </c:pt>
                <c:pt idx="277">
                  <c:v>3720700</c:v>
                </c:pt>
                <c:pt idx="278">
                  <c:v>3720700</c:v>
                </c:pt>
                <c:pt idx="279">
                  <c:v>3720700</c:v>
                </c:pt>
                <c:pt idx="280">
                  <c:v>3720700</c:v>
                </c:pt>
                <c:pt idx="281">
                  <c:v>3720700</c:v>
                </c:pt>
                <c:pt idx="282">
                  <c:v>3720700</c:v>
                </c:pt>
                <c:pt idx="283">
                  <c:v>3720700</c:v>
                </c:pt>
                <c:pt idx="284">
                  <c:v>3720700</c:v>
                </c:pt>
                <c:pt idx="285">
                  <c:v>3720700</c:v>
                </c:pt>
                <c:pt idx="286">
                  <c:v>3720700</c:v>
                </c:pt>
                <c:pt idx="287">
                  <c:v>3720700</c:v>
                </c:pt>
                <c:pt idx="288">
                  <c:v>3720700</c:v>
                </c:pt>
                <c:pt idx="289">
                  <c:v>3720700</c:v>
                </c:pt>
                <c:pt idx="290">
                  <c:v>3720700</c:v>
                </c:pt>
                <c:pt idx="291">
                  <c:v>3720700</c:v>
                </c:pt>
                <c:pt idx="292">
                  <c:v>3720700</c:v>
                </c:pt>
                <c:pt idx="293">
                  <c:v>3720700</c:v>
                </c:pt>
                <c:pt idx="294">
                  <c:v>3720700</c:v>
                </c:pt>
                <c:pt idx="295">
                  <c:v>3720700</c:v>
                </c:pt>
                <c:pt idx="296">
                  <c:v>3720700</c:v>
                </c:pt>
                <c:pt idx="297">
                  <c:v>3720700</c:v>
                </c:pt>
                <c:pt idx="298">
                  <c:v>3720700</c:v>
                </c:pt>
                <c:pt idx="299">
                  <c:v>3720700</c:v>
                </c:pt>
                <c:pt idx="300">
                  <c:v>3720700</c:v>
                </c:pt>
                <c:pt idx="301">
                  <c:v>3720700</c:v>
                </c:pt>
                <c:pt idx="302">
                  <c:v>3720700</c:v>
                </c:pt>
                <c:pt idx="303">
                  <c:v>3720700</c:v>
                </c:pt>
                <c:pt idx="304">
                  <c:v>3720700</c:v>
                </c:pt>
                <c:pt idx="305">
                  <c:v>3720700</c:v>
                </c:pt>
                <c:pt idx="306">
                  <c:v>3720700</c:v>
                </c:pt>
                <c:pt idx="307">
                  <c:v>3720700</c:v>
                </c:pt>
                <c:pt idx="308">
                  <c:v>3720700</c:v>
                </c:pt>
                <c:pt idx="309">
                  <c:v>3720700</c:v>
                </c:pt>
                <c:pt idx="310">
                  <c:v>3720700</c:v>
                </c:pt>
                <c:pt idx="311">
                  <c:v>3720700</c:v>
                </c:pt>
                <c:pt idx="312">
                  <c:v>3720700</c:v>
                </c:pt>
                <c:pt idx="313">
                  <c:v>3720700</c:v>
                </c:pt>
                <c:pt idx="314">
                  <c:v>3720700</c:v>
                </c:pt>
                <c:pt idx="315">
                  <c:v>3720700</c:v>
                </c:pt>
                <c:pt idx="316">
                  <c:v>3720700</c:v>
                </c:pt>
                <c:pt idx="317">
                  <c:v>3720700</c:v>
                </c:pt>
                <c:pt idx="318">
                  <c:v>3720700</c:v>
                </c:pt>
                <c:pt idx="319">
                  <c:v>3720700</c:v>
                </c:pt>
                <c:pt idx="320">
                  <c:v>3720700</c:v>
                </c:pt>
                <c:pt idx="321">
                  <c:v>3720700</c:v>
                </c:pt>
                <c:pt idx="322">
                  <c:v>3720700</c:v>
                </c:pt>
                <c:pt idx="323">
                  <c:v>3720700</c:v>
                </c:pt>
                <c:pt idx="324">
                  <c:v>3720700</c:v>
                </c:pt>
                <c:pt idx="325">
                  <c:v>3720700</c:v>
                </c:pt>
                <c:pt idx="326">
                  <c:v>3720700</c:v>
                </c:pt>
                <c:pt idx="327">
                  <c:v>3720700</c:v>
                </c:pt>
                <c:pt idx="328">
                  <c:v>3720700</c:v>
                </c:pt>
                <c:pt idx="329">
                  <c:v>3720700</c:v>
                </c:pt>
                <c:pt idx="330">
                  <c:v>3720700</c:v>
                </c:pt>
                <c:pt idx="331">
                  <c:v>3720700</c:v>
                </c:pt>
                <c:pt idx="332">
                  <c:v>3720700</c:v>
                </c:pt>
                <c:pt idx="333">
                  <c:v>3720700</c:v>
                </c:pt>
                <c:pt idx="334">
                  <c:v>3720700</c:v>
                </c:pt>
                <c:pt idx="335">
                  <c:v>3720700</c:v>
                </c:pt>
                <c:pt idx="336">
                  <c:v>3720700</c:v>
                </c:pt>
                <c:pt idx="337">
                  <c:v>3720700</c:v>
                </c:pt>
                <c:pt idx="338">
                  <c:v>3720700</c:v>
                </c:pt>
                <c:pt idx="339">
                  <c:v>3720700</c:v>
                </c:pt>
                <c:pt idx="340">
                  <c:v>3720700</c:v>
                </c:pt>
                <c:pt idx="341">
                  <c:v>3720700</c:v>
                </c:pt>
                <c:pt idx="342">
                  <c:v>3720700</c:v>
                </c:pt>
                <c:pt idx="343">
                  <c:v>3720700</c:v>
                </c:pt>
                <c:pt idx="344">
                  <c:v>3720700</c:v>
                </c:pt>
                <c:pt idx="345">
                  <c:v>3720700</c:v>
                </c:pt>
                <c:pt idx="346">
                  <c:v>3720700</c:v>
                </c:pt>
                <c:pt idx="347">
                  <c:v>3720700</c:v>
                </c:pt>
                <c:pt idx="348">
                  <c:v>3720700</c:v>
                </c:pt>
                <c:pt idx="349">
                  <c:v>3720700</c:v>
                </c:pt>
                <c:pt idx="350">
                  <c:v>3720700</c:v>
                </c:pt>
                <c:pt idx="351">
                  <c:v>3720700</c:v>
                </c:pt>
                <c:pt idx="352">
                  <c:v>3720700</c:v>
                </c:pt>
                <c:pt idx="353">
                  <c:v>3720700</c:v>
                </c:pt>
                <c:pt idx="354">
                  <c:v>3720700</c:v>
                </c:pt>
                <c:pt idx="355">
                  <c:v>3720700</c:v>
                </c:pt>
                <c:pt idx="356">
                  <c:v>3720700</c:v>
                </c:pt>
                <c:pt idx="357">
                  <c:v>3720700</c:v>
                </c:pt>
                <c:pt idx="358">
                  <c:v>3720700</c:v>
                </c:pt>
                <c:pt idx="359">
                  <c:v>3720700</c:v>
                </c:pt>
                <c:pt idx="360">
                  <c:v>3720700</c:v>
                </c:pt>
                <c:pt idx="361">
                  <c:v>3720700</c:v>
                </c:pt>
                <c:pt idx="362">
                  <c:v>3720700</c:v>
                </c:pt>
                <c:pt idx="363">
                  <c:v>3720700</c:v>
                </c:pt>
                <c:pt idx="364">
                  <c:v>3720700</c:v>
                </c:pt>
                <c:pt idx="365">
                  <c:v>3720700</c:v>
                </c:pt>
                <c:pt idx="366">
                  <c:v>3720700</c:v>
                </c:pt>
                <c:pt idx="367">
                  <c:v>3720700</c:v>
                </c:pt>
                <c:pt idx="368">
                  <c:v>3720700</c:v>
                </c:pt>
                <c:pt idx="369">
                  <c:v>3720700</c:v>
                </c:pt>
                <c:pt idx="370">
                  <c:v>3720700</c:v>
                </c:pt>
                <c:pt idx="371">
                  <c:v>3720700</c:v>
                </c:pt>
                <c:pt idx="372">
                  <c:v>3720700</c:v>
                </c:pt>
                <c:pt idx="373">
                  <c:v>3720700</c:v>
                </c:pt>
                <c:pt idx="374">
                  <c:v>3720700</c:v>
                </c:pt>
                <c:pt idx="375">
                  <c:v>3720700</c:v>
                </c:pt>
                <c:pt idx="376">
                  <c:v>3720700</c:v>
                </c:pt>
                <c:pt idx="377">
                  <c:v>3720700</c:v>
                </c:pt>
                <c:pt idx="378">
                  <c:v>3720700</c:v>
                </c:pt>
                <c:pt idx="379">
                  <c:v>3720700</c:v>
                </c:pt>
                <c:pt idx="380">
                  <c:v>3720700</c:v>
                </c:pt>
                <c:pt idx="381">
                  <c:v>3720700</c:v>
                </c:pt>
                <c:pt idx="382">
                  <c:v>3720700</c:v>
                </c:pt>
                <c:pt idx="383">
                  <c:v>3720700</c:v>
                </c:pt>
                <c:pt idx="384">
                  <c:v>3720700</c:v>
                </c:pt>
                <c:pt idx="385">
                  <c:v>3720700</c:v>
                </c:pt>
                <c:pt idx="386">
                  <c:v>3720700</c:v>
                </c:pt>
                <c:pt idx="387">
                  <c:v>3720700</c:v>
                </c:pt>
                <c:pt idx="388">
                  <c:v>3720700</c:v>
                </c:pt>
                <c:pt idx="389">
                  <c:v>3720700</c:v>
                </c:pt>
                <c:pt idx="390">
                  <c:v>3720700</c:v>
                </c:pt>
                <c:pt idx="391">
                  <c:v>3720700</c:v>
                </c:pt>
                <c:pt idx="392">
                  <c:v>3720700</c:v>
                </c:pt>
                <c:pt idx="393">
                  <c:v>3720700</c:v>
                </c:pt>
                <c:pt idx="394">
                  <c:v>3720700</c:v>
                </c:pt>
                <c:pt idx="395">
                  <c:v>3720700</c:v>
                </c:pt>
                <c:pt idx="396">
                  <c:v>3720700</c:v>
                </c:pt>
                <c:pt idx="397">
                  <c:v>3720700</c:v>
                </c:pt>
                <c:pt idx="398">
                  <c:v>3720700</c:v>
                </c:pt>
                <c:pt idx="399">
                  <c:v>3720700</c:v>
                </c:pt>
                <c:pt idx="400">
                  <c:v>3720700</c:v>
                </c:pt>
                <c:pt idx="401">
                  <c:v>3720700</c:v>
                </c:pt>
                <c:pt idx="402">
                  <c:v>3720700</c:v>
                </c:pt>
                <c:pt idx="403">
                  <c:v>3720700</c:v>
                </c:pt>
                <c:pt idx="404">
                  <c:v>3720700</c:v>
                </c:pt>
                <c:pt idx="405">
                  <c:v>3720700</c:v>
                </c:pt>
                <c:pt idx="406">
                  <c:v>3720700</c:v>
                </c:pt>
                <c:pt idx="407">
                  <c:v>3720700</c:v>
                </c:pt>
                <c:pt idx="408">
                  <c:v>3720700</c:v>
                </c:pt>
                <c:pt idx="409">
                  <c:v>3720700</c:v>
                </c:pt>
                <c:pt idx="410">
                  <c:v>3720700</c:v>
                </c:pt>
                <c:pt idx="411">
                  <c:v>3720700</c:v>
                </c:pt>
                <c:pt idx="412">
                  <c:v>3720700</c:v>
                </c:pt>
                <c:pt idx="413">
                  <c:v>3720700</c:v>
                </c:pt>
                <c:pt idx="414">
                  <c:v>3720700</c:v>
                </c:pt>
                <c:pt idx="415">
                  <c:v>3720700</c:v>
                </c:pt>
                <c:pt idx="416">
                  <c:v>3720700</c:v>
                </c:pt>
                <c:pt idx="417">
                  <c:v>3720700</c:v>
                </c:pt>
                <c:pt idx="418">
                  <c:v>3720700</c:v>
                </c:pt>
                <c:pt idx="419">
                  <c:v>3720700</c:v>
                </c:pt>
                <c:pt idx="420">
                  <c:v>3720700</c:v>
                </c:pt>
                <c:pt idx="421">
                  <c:v>3720700</c:v>
                </c:pt>
                <c:pt idx="422">
                  <c:v>3720700</c:v>
                </c:pt>
                <c:pt idx="423">
                  <c:v>3720700</c:v>
                </c:pt>
                <c:pt idx="424">
                  <c:v>3720700</c:v>
                </c:pt>
                <c:pt idx="425">
                  <c:v>3720700</c:v>
                </c:pt>
                <c:pt idx="426">
                  <c:v>3720700</c:v>
                </c:pt>
                <c:pt idx="427">
                  <c:v>3720700</c:v>
                </c:pt>
                <c:pt idx="428">
                  <c:v>3720700</c:v>
                </c:pt>
                <c:pt idx="429">
                  <c:v>3720700</c:v>
                </c:pt>
                <c:pt idx="430">
                  <c:v>3720700</c:v>
                </c:pt>
                <c:pt idx="431">
                  <c:v>3720700</c:v>
                </c:pt>
                <c:pt idx="432">
                  <c:v>3720700</c:v>
                </c:pt>
                <c:pt idx="433">
                  <c:v>3720700</c:v>
                </c:pt>
                <c:pt idx="434">
                  <c:v>3720700</c:v>
                </c:pt>
                <c:pt idx="435">
                  <c:v>3720700</c:v>
                </c:pt>
                <c:pt idx="436">
                  <c:v>3720700</c:v>
                </c:pt>
                <c:pt idx="437">
                  <c:v>3720700</c:v>
                </c:pt>
                <c:pt idx="438">
                  <c:v>3720700</c:v>
                </c:pt>
                <c:pt idx="439">
                  <c:v>3720700</c:v>
                </c:pt>
                <c:pt idx="440">
                  <c:v>3720700</c:v>
                </c:pt>
                <c:pt idx="441">
                  <c:v>3720700</c:v>
                </c:pt>
                <c:pt idx="442">
                  <c:v>3720700</c:v>
                </c:pt>
                <c:pt idx="443">
                  <c:v>3720700</c:v>
                </c:pt>
                <c:pt idx="444">
                  <c:v>3720700</c:v>
                </c:pt>
                <c:pt idx="445">
                  <c:v>3720700</c:v>
                </c:pt>
                <c:pt idx="446">
                  <c:v>3720700</c:v>
                </c:pt>
                <c:pt idx="447">
                  <c:v>3720700</c:v>
                </c:pt>
                <c:pt idx="448">
                  <c:v>3720700</c:v>
                </c:pt>
                <c:pt idx="449">
                  <c:v>3720700</c:v>
                </c:pt>
                <c:pt idx="450">
                  <c:v>3720700</c:v>
                </c:pt>
                <c:pt idx="451">
                  <c:v>3720700</c:v>
                </c:pt>
                <c:pt idx="452">
                  <c:v>3720700</c:v>
                </c:pt>
                <c:pt idx="453">
                  <c:v>3720700</c:v>
                </c:pt>
                <c:pt idx="454">
                  <c:v>3720700</c:v>
                </c:pt>
                <c:pt idx="455">
                  <c:v>3720700</c:v>
                </c:pt>
                <c:pt idx="456">
                  <c:v>3720700</c:v>
                </c:pt>
                <c:pt idx="457">
                  <c:v>3720700</c:v>
                </c:pt>
                <c:pt idx="458">
                  <c:v>3720700</c:v>
                </c:pt>
                <c:pt idx="459">
                  <c:v>3720700</c:v>
                </c:pt>
                <c:pt idx="460">
                  <c:v>3720700</c:v>
                </c:pt>
                <c:pt idx="461">
                  <c:v>3720700</c:v>
                </c:pt>
                <c:pt idx="462">
                  <c:v>3720700</c:v>
                </c:pt>
                <c:pt idx="463">
                  <c:v>3720700</c:v>
                </c:pt>
                <c:pt idx="464">
                  <c:v>3720700</c:v>
                </c:pt>
                <c:pt idx="465">
                  <c:v>3720700</c:v>
                </c:pt>
                <c:pt idx="466">
                  <c:v>3720700</c:v>
                </c:pt>
                <c:pt idx="467">
                  <c:v>3720700</c:v>
                </c:pt>
                <c:pt idx="468">
                  <c:v>3720700</c:v>
                </c:pt>
                <c:pt idx="469">
                  <c:v>3720700</c:v>
                </c:pt>
                <c:pt idx="470">
                  <c:v>3720700</c:v>
                </c:pt>
                <c:pt idx="471">
                  <c:v>3720700</c:v>
                </c:pt>
                <c:pt idx="472">
                  <c:v>3720700</c:v>
                </c:pt>
                <c:pt idx="473">
                  <c:v>3720700</c:v>
                </c:pt>
                <c:pt idx="474">
                  <c:v>3720700</c:v>
                </c:pt>
                <c:pt idx="475">
                  <c:v>3720700</c:v>
                </c:pt>
                <c:pt idx="476">
                  <c:v>3720700</c:v>
                </c:pt>
                <c:pt idx="477">
                  <c:v>3720700</c:v>
                </c:pt>
                <c:pt idx="478">
                  <c:v>3720700</c:v>
                </c:pt>
                <c:pt idx="479">
                  <c:v>3720700</c:v>
                </c:pt>
                <c:pt idx="480">
                  <c:v>3720700</c:v>
                </c:pt>
                <c:pt idx="481">
                  <c:v>3720700</c:v>
                </c:pt>
                <c:pt idx="482">
                  <c:v>3720700</c:v>
                </c:pt>
                <c:pt idx="483">
                  <c:v>3720700</c:v>
                </c:pt>
                <c:pt idx="484">
                  <c:v>3720700</c:v>
                </c:pt>
                <c:pt idx="485">
                  <c:v>3720700</c:v>
                </c:pt>
                <c:pt idx="486">
                  <c:v>3720700</c:v>
                </c:pt>
                <c:pt idx="487">
                  <c:v>3720700</c:v>
                </c:pt>
                <c:pt idx="488">
                  <c:v>3720700</c:v>
                </c:pt>
                <c:pt idx="489">
                  <c:v>3720700</c:v>
                </c:pt>
                <c:pt idx="490">
                  <c:v>3720700</c:v>
                </c:pt>
                <c:pt idx="491">
                  <c:v>3720700</c:v>
                </c:pt>
                <c:pt idx="492">
                  <c:v>3720700</c:v>
                </c:pt>
                <c:pt idx="493">
                  <c:v>3720700</c:v>
                </c:pt>
                <c:pt idx="494">
                  <c:v>3720700</c:v>
                </c:pt>
                <c:pt idx="495">
                  <c:v>3720700</c:v>
                </c:pt>
                <c:pt idx="496">
                  <c:v>3720700</c:v>
                </c:pt>
                <c:pt idx="497">
                  <c:v>3720700</c:v>
                </c:pt>
                <c:pt idx="498">
                  <c:v>3720700</c:v>
                </c:pt>
                <c:pt idx="499">
                  <c:v>3720700</c:v>
                </c:pt>
                <c:pt idx="500">
                  <c:v>3720700</c:v>
                </c:pt>
                <c:pt idx="501">
                  <c:v>3720700</c:v>
                </c:pt>
                <c:pt idx="502">
                  <c:v>3720700</c:v>
                </c:pt>
                <c:pt idx="503">
                  <c:v>3720700</c:v>
                </c:pt>
                <c:pt idx="504">
                  <c:v>3720700</c:v>
                </c:pt>
                <c:pt idx="505">
                  <c:v>3720700</c:v>
                </c:pt>
                <c:pt idx="506">
                  <c:v>3720700</c:v>
                </c:pt>
                <c:pt idx="507">
                  <c:v>3720700</c:v>
                </c:pt>
                <c:pt idx="508">
                  <c:v>3720700</c:v>
                </c:pt>
                <c:pt idx="509">
                  <c:v>3720700</c:v>
                </c:pt>
                <c:pt idx="510">
                  <c:v>3720700</c:v>
                </c:pt>
                <c:pt idx="511">
                  <c:v>3720700</c:v>
                </c:pt>
                <c:pt idx="512">
                  <c:v>3720700</c:v>
                </c:pt>
                <c:pt idx="513">
                  <c:v>3720700</c:v>
                </c:pt>
                <c:pt idx="514">
                  <c:v>3720700</c:v>
                </c:pt>
                <c:pt idx="515">
                  <c:v>3720700</c:v>
                </c:pt>
                <c:pt idx="516">
                  <c:v>3720700</c:v>
                </c:pt>
                <c:pt idx="517">
                  <c:v>3720700</c:v>
                </c:pt>
                <c:pt idx="518">
                  <c:v>3720700</c:v>
                </c:pt>
                <c:pt idx="519">
                  <c:v>3720700</c:v>
                </c:pt>
                <c:pt idx="520">
                  <c:v>3720700</c:v>
                </c:pt>
                <c:pt idx="521">
                  <c:v>3720700</c:v>
                </c:pt>
                <c:pt idx="522">
                  <c:v>3720700</c:v>
                </c:pt>
                <c:pt idx="523">
                  <c:v>3720700</c:v>
                </c:pt>
                <c:pt idx="524">
                  <c:v>3720700</c:v>
                </c:pt>
                <c:pt idx="525">
                  <c:v>3720700</c:v>
                </c:pt>
                <c:pt idx="526">
                  <c:v>3720700</c:v>
                </c:pt>
                <c:pt idx="527">
                  <c:v>3720700</c:v>
                </c:pt>
                <c:pt idx="528">
                  <c:v>3720700</c:v>
                </c:pt>
                <c:pt idx="529">
                  <c:v>3720700</c:v>
                </c:pt>
                <c:pt idx="530">
                  <c:v>3720700</c:v>
                </c:pt>
                <c:pt idx="531">
                  <c:v>3720700</c:v>
                </c:pt>
                <c:pt idx="532">
                  <c:v>3720700</c:v>
                </c:pt>
                <c:pt idx="533">
                  <c:v>3720700</c:v>
                </c:pt>
                <c:pt idx="534">
                  <c:v>3720700</c:v>
                </c:pt>
                <c:pt idx="535">
                  <c:v>3720700</c:v>
                </c:pt>
                <c:pt idx="536">
                  <c:v>3720700</c:v>
                </c:pt>
                <c:pt idx="537">
                  <c:v>3720700</c:v>
                </c:pt>
                <c:pt idx="538">
                  <c:v>3720700</c:v>
                </c:pt>
                <c:pt idx="539">
                  <c:v>3720700</c:v>
                </c:pt>
                <c:pt idx="540">
                  <c:v>3720700</c:v>
                </c:pt>
                <c:pt idx="541">
                  <c:v>3720700</c:v>
                </c:pt>
                <c:pt idx="542">
                  <c:v>3720700</c:v>
                </c:pt>
                <c:pt idx="543">
                  <c:v>3720700</c:v>
                </c:pt>
                <c:pt idx="544">
                  <c:v>3720700</c:v>
                </c:pt>
                <c:pt idx="545">
                  <c:v>3720700</c:v>
                </c:pt>
                <c:pt idx="546">
                  <c:v>3720700</c:v>
                </c:pt>
                <c:pt idx="547">
                  <c:v>3720700</c:v>
                </c:pt>
              </c:numCache>
            </c:numRef>
          </c:val>
          <c:smooth val="0"/>
          <c:extLst>
            <c:ext xmlns:c16="http://schemas.microsoft.com/office/drawing/2014/chart" uri="{C3380CC4-5D6E-409C-BE32-E72D297353CC}">
              <c16:uniqueId val="{00000005-2BEA-466C-8768-59A2FBA857D8}"/>
            </c:ext>
          </c:extLst>
        </c:ser>
        <c:dLbls>
          <c:showLegendKey val="0"/>
          <c:showVal val="0"/>
          <c:showCatName val="0"/>
          <c:showSerName val="0"/>
          <c:showPercent val="0"/>
          <c:showBubbleSize val="0"/>
        </c:dLbls>
        <c:marker val="1"/>
        <c:smooth val="0"/>
        <c:axId val="1283867903"/>
        <c:axId val="1283870399"/>
        <c:extLst/>
      </c:lineChart>
      <c:dateAx>
        <c:axId val="1283867903"/>
        <c:scaling>
          <c:orientation val="minMax"/>
        </c:scaling>
        <c:delete val="0"/>
        <c:axPos val="b"/>
        <c:numFmt formatCode="[$-409]mmm\-yy;@"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200" b="0" i="0" u="none" strike="noStrike" kern="1200" baseline="0">
                <a:solidFill>
                  <a:schemeClr val="tx1"/>
                </a:solidFill>
                <a:latin typeface="Gill Sans MT" panose="020B0502020104020203" pitchFamily="34" charset="0"/>
                <a:ea typeface="+mn-ea"/>
                <a:cs typeface="+mn-cs"/>
              </a:defRPr>
            </a:pPr>
            <a:endParaRPr lang="en-US"/>
          </a:p>
        </c:txPr>
        <c:crossAx val="1283870399"/>
        <c:crosses val="autoZero"/>
        <c:auto val="1"/>
        <c:lblOffset val="100"/>
        <c:baseTimeUnit val="months"/>
        <c:majorUnit val="12"/>
        <c:majorTimeUnit val="months"/>
      </c:dateAx>
      <c:valAx>
        <c:axId val="1283870399"/>
        <c:scaling>
          <c:orientation val="minMax"/>
          <c:max val="450000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Gill Sans MT" panose="020B0502020104020203" pitchFamily="34" charset="0"/>
                <a:ea typeface="+mn-ea"/>
                <a:cs typeface="+mn-cs"/>
              </a:defRPr>
            </a:pPr>
            <a:endParaRPr lang="en-US"/>
          </a:p>
        </c:txPr>
        <c:crossAx val="1283867903"/>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65673348208523"/>
          <c:y val="3.2079212922618373E-2"/>
          <c:w val="0.85724022202142769"/>
          <c:h val="0.8185144489770716"/>
        </c:manualLayout>
      </c:layout>
      <c:lineChart>
        <c:grouping val="standard"/>
        <c:varyColors val="0"/>
        <c:ser>
          <c:idx val="1"/>
          <c:order val="0"/>
          <c:tx>
            <c:strRef>
              <c:f>Graph!$E$1</c:f>
              <c:strCache>
                <c:ptCount val="1"/>
                <c:pt idx="0">
                  <c:v>Labor Force</c:v>
                </c:pt>
              </c:strCache>
            </c:strRef>
          </c:tx>
          <c:spPr>
            <a:ln w="28575" cap="rnd">
              <a:solidFill>
                <a:schemeClr val="accent2"/>
              </a:solidFill>
              <a:round/>
            </a:ln>
            <a:effectLst/>
          </c:spPr>
          <c:marker>
            <c:symbol val="none"/>
          </c:marker>
          <c:cat>
            <c:numRef>
              <c:f>Graph!$C$530:$C$550</c:f>
              <c:numCache>
                <c:formatCode>[$-409]mmm\-yy;@</c:formatCode>
                <c:ptCount val="21"/>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pt idx="15">
                  <c:v>44287</c:v>
                </c:pt>
                <c:pt idx="16">
                  <c:v>44317</c:v>
                </c:pt>
                <c:pt idx="17">
                  <c:v>44348</c:v>
                </c:pt>
                <c:pt idx="18">
                  <c:v>44378</c:v>
                </c:pt>
                <c:pt idx="19">
                  <c:v>44409</c:v>
                </c:pt>
                <c:pt idx="20">
                  <c:v>44440</c:v>
                </c:pt>
              </c:numCache>
            </c:numRef>
          </c:cat>
          <c:val>
            <c:numRef>
              <c:f>Graph!$E$530:$E$550</c:f>
              <c:numCache>
                <c:formatCode>#,##0</c:formatCode>
                <c:ptCount val="21"/>
                <c:pt idx="0">
                  <c:v>3763800</c:v>
                </c:pt>
                <c:pt idx="1">
                  <c:v>3747200</c:v>
                </c:pt>
                <c:pt idx="2">
                  <c:v>3728900</c:v>
                </c:pt>
                <c:pt idx="3">
                  <c:v>3409900</c:v>
                </c:pt>
                <c:pt idx="4">
                  <c:v>3609100</c:v>
                </c:pt>
                <c:pt idx="5">
                  <c:v>3683700</c:v>
                </c:pt>
                <c:pt idx="6">
                  <c:v>3563100</c:v>
                </c:pt>
                <c:pt idx="7">
                  <c:v>3614400</c:v>
                </c:pt>
                <c:pt idx="8">
                  <c:v>3655200</c:v>
                </c:pt>
                <c:pt idx="9">
                  <c:v>3688300</c:v>
                </c:pt>
                <c:pt idx="10">
                  <c:v>3721600</c:v>
                </c:pt>
                <c:pt idx="11">
                  <c:v>3753100</c:v>
                </c:pt>
                <c:pt idx="12">
                  <c:v>3756700</c:v>
                </c:pt>
                <c:pt idx="13">
                  <c:v>3740800</c:v>
                </c:pt>
                <c:pt idx="14">
                  <c:v>3744400</c:v>
                </c:pt>
                <c:pt idx="15">
                  <c:v>3745700</c:v>
                </c:pt>
                <c:pt idx="16">
                  <c:v>3702100</c:v>
                </c:pt>
                <c:pt idx="17">
                  <c:v>3696700</c:v>
                </c:pt>
                <c:pt idx="18">
                  <c:v>3701600</c:v>
                </c:pt>
                <c:pt idx="19">
                  <c:v>3709500</c:v>
                </c:pt>
                <c:pt idx="20">
                  <c:v>3720700</c:v>
                </c:pt>
              </c:numCache>
            </c:numRef>
          </c:val>
          <c:smooth val="0"/>
          <c:extLst>
            <c:ext xmlns:c16="http://schemas.microsoft.com/office/drawing/2014/chart" uri="{C3380CC4-5D6E-409C-BE32-E72D297353CC}">
              <c16:uniqueId val="{00000000-BC24-404A-AD19-390ABD55DA8E}"/>
            </c:ext>
          </c:extLst>
        </c:ser>
        <c:dLbls>
          <c:showLegendKey val="0"/>
          <c:showVal val="0"/>
          <c:showCatName val="0"/>
          <c:showSerName val="0"/>
          <c:showPercent val="0"/>
          <c:showBubbleSize val="0"/>
        </c:dLbls>
        <c:smooth val="0"/>
        <c:axId val="1283867903"/>
        <c:axId val="1283870399"/>
        <c:extLst/>
      </c:lineChart>
      <c:dateAx>
        <c:axId val="1283867903"/>
        <c:scaling>
          <c:orientation val="minMax"/>
        </c:scaling>
        <c:delete val="0"/>
        <c:axPos val="b"/>
        <c:numFmt formatCode="[$-409]mmm\-yy;@"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200" b="0" i="0" u="none" strike="noStrike" kern="1200" baseline="0">
                <a:solidFill>
                  <a:schemeClr val="tx1"/>
                </a:solidFill>
                <a:latin typeface="Gill Sans MT" panose="020B0502020104020203" pitchFamily="34" charset="0"/>
                <a:ea typeface="+mn-ea"/>
                <a:cs typeface="+mn-cs"/>
              </a:defRPr>
            </a:pPr>
            <a:endParaRPr lang="en-US"/>
          </a:p>
        </c:txPr>
        <c:crossAx val="1283870399"/>
        <c:crosses val="autoZero"/>
        <c:auto val="1"/>
        <c:lblOffset val="100"/>
        <c:baseTimeUnit val="months"/>
        <c:majorUnit val="1"/>
        <c:majorTimeUnit val="months"/>
      </c:dateAx>
      <c:valAx>
        <c:axId val="1283870399"/>
        <c:scaling>
          <c:orientation val="minMax"/>
          <c:max val="4500000"/>
          <c:min val="300000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Gill Sans MT" panose="020B0502020104020203" pitchFamily="34" charset="0"/>
                <a:ea typeface="+mn-ea"/>
                <a:cs typeface="+mn-cs"/>
              </a:defRPr>
            </a:pPr>
            <a:endParaRPr lang="en-US"/>
          </a:p>
        </c:txPr>
        <c:crossAx val="1283867903"/>
        <c:crosses val="autoZero"/>
        <c:crossBetween val="midCat"/>
      </c:valAx>
      <c:spPr>
        <a:noFill/>
        <a:ln>
          <a:noFill/>
        </a:ln>
        <a:effectLst/>
      </c:spPr>
    </c:plotArea>
    <c:plotVisOnly val="1"/>
    <c:dispBlanksAs val="gap"/>
    <c:showDLblsOverMax val="0"/>
  </c:chart>
  <c:spPr>
    <a:noFill/>
    <a:ln w="9525" cap="flat" cmpd="sng" algn="ctr">
      <a:solidFill>
        <a:schemeClr val="tx1"/>
      </a:solidFill>
      <a:round/>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Graph!$F$6</c:f>
              <c:strCache>
                <c:ptCount val="1"/>
                <c:pt idx="0">
                  <c:v>Job Deficit from February 2020 Peak</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Tw Cen MT" panose="020B06020201040206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Graph!$C$368:$C$387</c:f>
              <c:numCache>
                <c:formatCode>[$-409]mmm\-yy;@</c:formatCode>
                <c:ptCount val="19"/>
                <c:pt idx="0">
                  <c:v>43891</c:v>
                </c:pt>
                <c:pt idx="1">
                  <c:v>43922</c:v>
                </c:pt>
                <c:pt idx="2">
                  <c:v>43952</c:v>
                </c:pt>
                <c:pt idx="3">
                  <c:v>43983</c:v>
                </c:pt>
                <c:pt idx="4">
                  <c:v>44013</c:v>
                </c:pt>
                <c:pt idx="5">
                  <c:v>44044</c:v>
                </c:pt>
                <c:pt idx="6">
                  <c:v>44075</c:v>
                </c:pt>
                <c:pt idx="7">
                  <c:v>44105</c:v>
                </c:pt>
                <c:pt idx="8">
                  <c:v>44136</c:v>
                </c:pt>
                <c:pt idx="9">
                  <c:v>44166</c:v>
                </c:pt>
                <c:pt idx="10">
                  <c:v>44197</c:v>
                </c:pt>
                <c:pt idx="11">
                  <c:v>44228</c:v>
                </c:pt>
                <c:pt idx="12">
                  <c:v>44256</c:v>
                </c:pt>
                <c:pt idx="13">
                  <c:v>44287</c:v>
                </c:pt>
                <c:pt idx="14">
                  <c:v>44317</c:v>
                </c:pt>
                <c:pt idx="15">
                  <c:v>44348</c:v>
                </c:pt>
                <c:pt idx="16">
                  <c:v>44378</c:v>
                </c:pt>
                <c:pt idx="17">
                  <c:v>44409</c:v>
                </c:pt>
                <c:pt idx="18">
                  <c:v>44440</c:v>
                </c:pt>
              </c:numCache>
              <c:extLst/>
            </c:numRef>
          </c:cat>
          <c:val>
            <c:numRef>
              <c:f>Graph!$F$368:$F$387</c:f>
              <c:numCache>
                <c:formatCode>#,##0</c:formatCode>
                <c:ptCount val="19"/>
                <c:pt idx="0">
                  <c:v>-34000</c:v>
                </c:pt>
                <c:pt idx="1">
                  <c:v>-691900</c:v>
                </c:pt>
                <c:pt idx="2">
                  <c:v>-643000</c:v>
                </c:pt>
                <c:pt idx="3">
                  <c:v>-568700</c:v>
                </c:pt>
                <c:pt idx="4">
                  <c:v>-484900</c:v>
                </c:pt>
                <c:pt idx="5">
                  <c:v>-414600</c:v>
                </c:pt>
                <c:pt idx="6">
                  <c:v>-392400</c:v>
                </c:pt>
                <c:pt idx="7">
                  <c:v>-387800</c:v>
                </c:pt>
                <c:pt idx="8">
                  <c:v>-368400</c:v>
                </c:pt>
                <c:pt idx="9">
                  <c:v>-377100</c:v>
                </c:pt>
                <c:pt idx="10">
                  <c:v>-339200</c:v>
                </c:pt>
                <c:pt idx="11">
                  <c:v>-319500</c:v>
                </c:pt>
                <c:pt idx="12">
                  <c:v>-304700</c:v>
                </c:pt>
                <c:pt idx="13">
                  <c:v>-294500</c:v>
                </c:pt>
                <c:pt idx="14">
                  <c:v>-285300</c:v>
                </c:pt>
                <c:pt idx="15">
                  <c:v>-274100</c:v>
                </c:pt>
                <c:pt idx="16">
                  <c:v>-232500</c:v>
                </c:pt>
                <c:pt idx="17">
                  <c:v>-229100</c:v>
                </c:pt>
                <c:pt idx="18">
                  <c:v>-217200</c:v>
                </c:pt>
              </c:numCache>
              <c:extLst/>
            </c:numRef>
          </c:val>
          <c:extLst>
            <c:ext xmlns:c16="http://schemas.microsoft.com/office/drawing/2014/chart" uri="{C3380CC4-5D6E-409C-BE32-E72D297353CC}">
              <c16:uniqueId val="{00000000-6E03-4932-BB67-7D1912C8F9CD}"/>
            </c:ext>
          </c:extLst>
        </c:ser>
        <c:dLbls>
          <c:showLegendKey val="0"/>
          <c:showVal val="0"/>
          <c:showCatName val="0"/>
          <c:showSerName val="0"/>
          <c:showPercent val="0"/>
          <c:showBubbleSize val="0"/>
        </c:dLbls>
        <c:gapWidth val="65"/>
        <c:overlap val="-27"/>
        <c:axId val="538378848"/>
        <c:axId val="538379264"/>
      </c:barChart>
      <c:dateAx>
        <c:axId val="538378848"/>
        <c:scaling>
          <c:orientation val="minMax"/>
        </c:scaling>
        <c:delete val="0"/>
        <c:axPos val="b"/>
        <c:numFmt formatCode="[$-409]mmm\-yy;@"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Tw Cen MT" panose="020B0602020104020603" pitchFamily="34" charset="0"/>
                <a:ea typeface="+mn-ea"/>
                <a:cs typeface="+mn-cs"/>
              </a:defRPr>
            </a:pPr>
            <a:endParaRPr lang="en-US"/>
          </a:p>
        </c:txPr>
        <c:crossAx val="538379264"/>
        <c:crosses val="autoZero"/>
        <c:auto val="1"/>
        <c:lblOffset val="100"/>
        <c:baseTimeUnit val="months"/>
      </c:dateAx>
      <c:valAx>
        <c:axId val="538379264"/>
        <c:scaling>
          <c:orientation val="minMax"/>
        </c:scaling>
        <c:delete val="1"/>
        <c:axPos val="l"/>
        <c:numFmt formatCode="#,##0" sourceLinked="1"/>
        <c:majorTickMark val="none"/>
        <c:minorTickMark val="none"/>
        <c:tickLblPos val="nextTo"/>
        <c:crossAx val="538378848"/>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9478076905519186E-2"/>
          <c:y val="4.236676776769556E-2"/>
          <c:w val="0.86750278171342343"/>
          <c:h val="0.60108712547934318"/>
        </c:manualLayout>
      </c:layout>
      <c:lineChart>
        <c:grouping val="standard"/>
        <c:varyColors val="0"/>
        <c:ser>
          <c:idx val="0"/>
          <c:order val="0"/>
          <c:tx>
            <c:strRef>
              <c:f>'Supersector Graph'!$B$19</c:f>
              <c:strCache>
                <c:ptCount val="1"/>
                <c:pt idx="0">
                  <c:v>100% Line</c:v>
                </c:pt>
              </c:strCache>
            </c:strRef>
          </c:tx>
          <c:spPr>
            <a:ln w="9525" cap="rnd">
              <a:solidFill>
                <a:schemeClr val="tx1"/>
              </a:solidFill>
              <a:round/>
            </a:ln>
            <a:effectLst/>
          </c:spPr>
          <c:marker>
            <c:symbol val="none"/>
          </c:marker>
          <c:cat>
            <c:numRef>
              <c:f>'Supersector Graph'!$C$18:$AI$18</c:f>
              <c:numCache>
                <c:formatCode>mmm\-yy</c:formatCode>
                <c:ptCount val="33"/>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numCache>
            </c:numRef>
          </c:cat>
          <c:val>
            <c:numRef>
              <c:f>'Supersector Graph'!$C$19:$AI$19</c:f>
              <c:numCache>
                <c:formatCode>0%</c:formatCode>
                <c:ptCount val="33"/>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1</c:v>
                </c:pt>
                <c:pt idx="32">
                  <c:v>1</c:v>
                </c:pt>
              </c:numCache>
            </c:numRef>
          </c:val>
          <c:smooth val="0"/>
          <c:extLst>
            <c:ext xmlns:c16="http://schemas.microsoft.com/office/drawing/2014/chart" uri="{C3380CC4-5D6E-409C-BE32-E72D297353CC}">
              <c16:uniqueId val="{00000000-E76D-4B72-9424-364D0BAECB42}"/>
            </c:ext>
          </c:extLst>
        </c:ser>
        <c:ser>
          <c:idx val="1"/>
          <c:order val="1"/>
          <c:tx>
            <c:strRef>
              <c:f>'Supersector Graph'!$B$20</c:f>
              <c:strCache>
                <c:ptCount val="1"/>
                <c:pt idx="0">
                  <c:v>Total nonfarm</c:v>
                </c:pt>
              </c:strCache>
            </c:strRef>
          </c:tx>
          <c:spPr>
            <a:ln w="28575" cap="rnd">
              <a:solidFill>
                <a:schemeClr val="accent2"/>
              </a:solidFill>
              <a:prstDash val="sysDot"/>
              <a:round/>
            </a:ln>
            <a:effectLst/>
          </c:spPr>
          <c:marker>
            <c:symbol val="none"/>
          </c:marker>
          <c:cat>
            <c:numRef>
              <c:f>'Supersector Graph'!$C$18:$AI$18</c:f>
              <c:numCache>
                <c:formatCode>mmm\-yy</c:formatCode>
                <c:ptCount val="33"/>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numCache>
            </c:numRef>
          </c:cat>
          <c:val>
            <c:numRef>
              <c:f>'Supersector Graph'!$C$20:$AI$20</c:f>
              <c:numCache>
                <c:formatCode>0%</c:formatCode>
                <c:ptCount val="33"/>
                <c:pt idx="0">
                  <c:v>0.98347350940161782</c:v>
                </c:pt>
                <c:pt idx="1">
                  <c:v>0.98553597257191838</c:v>
                </c:pt>
                <c:pt idx="2">
                  <c:v>0.98663416724701347</c:v>
                </c:pt>
                <c:pt idx="3">
                  <c:v>0.98960732844056354</c:v>
                </c:pt>
                <c:pt idx="4">
                  <c:v>0.99156265066695237</c:v>
                </c:pt>
                <c:pt idx="5">
                  <c:v>0.99284834199389294</c:v>
                </c:pt>
                <c:pt idx="6">
                  <c:v>0.99373225478116467</c:v>
                </c:pt>
                <c:pt idx="7">
                  <c:v>0.99432152997267909</c:v>
                </c:pt>
                <c:pt idx="8">
                  <c:v>0.99365189907323082</c:v>
                </c:pt>
                <c:pt idx="9">
                  <c:v>0.99450902662452456</c:v>
                </c:pt>
                <c:pt idx="10">
                  <c:v>0.99566079177157552</c:v>
                </c:pt>
                <c:pt idx="11">
                  <c:v>0.99571436224353138</c:v>
                </c:pt>
                <c:pt idx="12">
                  <c:v>0.99801789253763329</c:v>
                </c:pt>
                <c:pt idx="13">
                  <c:v>1</c:v>
                </c:pt>
                <c:pt idx="14">
                  <c:v>0.9908930197675041</c:v>
                </c:pt>
                <c:pt idx="15">
                  <c:v>0.8146729522687095</c:v>
                </c:pt>
                <c:pt idx="16">
                  <c:v>0.8277709326619167</c:v>
                </c:pt>
                <c:pt idx="17">
                  <c:v>0.847672362993518</c:v>
                </c:pt>
                <c:pt idx="18">
                  <c:v>0.87011839074302244</c:v>
                </c:pt>
                <c:pt idx="19">
                  <c:v>0.88894841163550653</c:v>
                </c:pt>
                <c:pt idx="20">
                  <c:v>0.89489473402260677</c:v>
                </c:pt>
                <c:pt idx="21">
                  <c:v>0.89612685487759147</c:v>
                </c:pt>
                <c:pt idx="22">
                  <c:v>0.9013231906573097</c:v>
                </c:pt>
                <c:pt idx="23">
                  <c:v>0.89899287512722992</c:v>
                </c:pt>
                <c:pt idx="24">
                  <c:v>0.90914447956286493</c:v>
                </c:pt>
                <c:pt idx="25">
                  <c:v>0.9144211710505169</c:v>
                </c:pt>
                <c:pt idx="26">
                  <c:v>0.91838538597525043</c:v>
                </c:pt>
                <c:pt idx="27">
                  <c:v>0.92111748004499916</c:v>
                </c:pt>
                <c:pt idx="28">
                  <c:v>0.92358172175496867</c:v>
                </c:pt>
                <c:pt idx="29">
                  <c:v>0.92658166818449672</c:v>
                </c:pt>
                <c:pt idx="30">
                  <c:v>0.9377243263513152</c:v>
                </c:pt>
                <c:pt idx="31">
                  <c:v>0.9386350243745647</c:v>
                </c:pt>
                <c:pt idx="32">
                  <c:v>0.94182246745593834</c:v>
                </c:pt>
              </c:numCache>
            </c:numRef>
          </c:val>
          <c:smooth val="0"/>
          <c:extLst>
            <c:ext xmlns:c16="http://schemas.microsoft.com/office/drawing/2014/chart" uri="{C3380CC4-5D6E-409C-BE32-E72D297353CC}">
              <c16:uniqueId val="{00000001-E76D-4B72-9424-364D0BAECB42}"/>
            </c:ext>
          </c:extLst>
        </c:ser>
        <c:ser>
          <c:idx val="2"/>
          <c:order val="2"/>
          <c:tx>
            <c:strRef>
              <c:f>'Supersector Graph'!$B$21</c:f>
              <c:strCache>
                <c:ptCount val="1"/>
                <c:pt idx="0">
                  <c:v>Mining, Logging, and Construction</c:v>
                </c:pt>
              </c:strCache>
            </c:strRef>
          </c:tx>
          <c:spPr>
            <a:ln w="28575" cap="rnd">
              <a:solidFill>
                <a:schemeClr val="accent3"/>
              </a:solidFill>
              <a:round/>
            </a:ln>
            <a:effectLst/>
          </c:spPr>
          <c:marker>
            <c:symbol val="none"/>
          </c:marker>
          <c:cat>
            <c:numRef>
              <c:f>'Supersector Graph'!$C$18:$AI$18</c:f>
              <c:numCache>
                <c:formatCode>mmm\-yy</c:formatCode>
                <c:ptCount val="33"/>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numCache>
            </c:numRef>
          </c:cat>
          <c:val>
            <c:numRef>
              <c:f>'Supersector Graph'!$C$21:$AI$21</c:f>
              <c:numCache>
                <c:formatCode>0%</c:formatCode>
                <c:ptCount val="33"/>
                <c:pt idx="0">
                  <c:v>0.97013142174432498</c:v>
                </c:pt>
                <c:pt idx="1">
                  <c:v>0.97371565113500602</c:v>
                </c:pt>
                <c:pt idx="2">
                  <c:v>0.9731182795698925</c:v>
                </c:pt>
                <c:pt idx="3">
                  <c:v>0.97670250896057342</c:v>
                </c:pt>
                <c:pt idx="4">
                  <c:v>0.97670250896057342</c:v>
                </c:pt>
                <c:pt idx="5">
                  <c:v>0.97670250896057342</c:v>
                </c:pt>
                <c:pt idx="6">
                  <c:v>0.978494623655914</c:v>
                </c:pt>
                <c:pt idx="7">
                  <c:v>0.98148148148148151</c:v>
                </c:pt>
                <c:pt idx="8">
                  <c:v>0.98626045400238949</c:v>
                </c:pt>
                <c:pt idx="9">
                  <c:v>0.98566308243727596</c:v>
                </c:pt>
                <c:pt idx="10">
                  <c:v>0.98864994026284347</c:v>
                </c:pt>
                <c:pt idx="11">
                  <c:v>0.98626045400238949</c:v>
                </c:pt>
                <c:pt idx="12">
                  <c:v>0.99283154121863804</c:v>
                </c:pt>
                <c:pt idx="13">
                  <c:v>1</c:v>
                </c:pt>
                <c:pt idx="14">
                  <c:v>0.99880525686977295</c:v>
                </c:pt>
                <c:pt idx="15">
                  <c:v>0.69056152927120673</c:v>
                </c:pt>
                <c:pt idx="16">
                  <c:v>0.77956989247311825</c:v>
                </c:pt>
                <c:pt idx="17">
                  <c:v>0.88172043010752688</c:v>
                </c:pt>
                <c:pt idx="18">
                  <c:v>0.9038231780167264</c:v>
                </c:pt>
                <c:pt idx="19">
                  <c:v>0.92532855436081241</c:v>
                </c:pt>
                <c:pt idx="20">
                  <c:v>0.93488649940262847</c:v>
                </c:pt>
                <c:pt idx="21">
                  <c:v>0.93847072879330939</c:v>
                </c:pt>
                <c:pt idx="22">
                  <c:v>0.96057347670250892</c:v>
                </c:pt>
                <c:pt idx="23">
                  <c:v>0.97252090800477897</c:v>
                </c:pt>
                <c:pt idx="24">
                  <c:v>0.9838709677419355</c:v>
                </c:pt>
                <c:pt idx="25">
                  <c:v>0.97371565113500602</c:v>
                </c:pt>
                <c:pt idx="26">
                  <c:v>0.98506571087216244</c:v>
                </c:pt>
                <c:pt idx="27">
                  <c:v>0.97789725209080047</c:v>
                </c:pt>
                <c:pt idx="28">
                  <c:v>0.97550776583034648</c:v>
                </c:pt>
                <c:pt idx="29">
                  <c:v>0.98207885304659504</c:v>
                </c:pt>
                <c:pt idx="30">
                  <c:v>0.99581839904420555</c:v>
                </c:pt>
                <c:pt idx="31">
                  <c:v>1.0083632019115889</c:v>
                </c:pt>
                <c:pt idx="32">
                  <c:v>1.0029868578255674</c:v>
                </c:pt>
              </c:numCache>
            </c:numRef>
          </c:val>
          <c:smooth val="0"/>
          <c:extLst>
            <c:ext xmlns:c16="http://schemas.microsoft.com/office/drawing/2014/chart" uri="{C3380CC4-5D6E-409C-BE32-E72D297353CC}">
              <c16:uniqueId val="{00000002-E76D-4B72-9424-364D0BAECB42}"/>
            </c:ext>
          </c:extLst>
        </c:ser>
        <c:ser>
          <c:idx val="3"/>
          <c:order val="3"/>
          <c:tx>
            <c:strRef>
              <c:f>'Supersector Graph'!$B$22</c:f>
              <c:strCache>
                <c:ptCount val="1"/>
                <c:pt idx="0">
                  <c:v>Manufacturing</c:v>
                </c:pt>
              </c:strCache>
            </c:strRef>
          </c:tx>
          <c:spPr>
            <a:ln w="28575" cap="rnd">
              <a:solidFill>
                <a:schemeClr val="accent4"/>
              </a:solidFill>
              <a:round/>
            </a:ln>
            <a:effectLst/>
          </c:spPr>
          <c:marker>
            <c:symbol val="none"/>
          </c:marker>
          <c:cat>
            <c:numRef>
              <c:f>'Supersector Graph'!$C$18:$AI$18</c:f>
              <c:numCache>
                <c:formatCode>mmm\-yy</c:formatCode>
                <c:ptCount val="33"/>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numCache>
            </c:numRef>
          </c:cat>
          <c:val>
            <c:numRef>
              <c:f>'Supersector Graph'!$C$22:$AI$22</c:f>
              <c:numCache>
                <c:formatCode>0%</c:formatCode>
                <c:ptCount val="33"/>
                <c:pt idx="0">
                  <c:v>1.0053475935828877</c:v>
                </c:pt>
                <c:pt idx="1">
                  <c:v>1.0061703002879474</c:v>
                </c:pt>
                <c:pt idx="2">
                  <c:v>1.0069930069930071</c:v>
                </c:pt>
                <c:pt idx="3">
                  <c:v>1.0074043603455367</c:v>
                </c:pt>
                <c:pt idx="4">
                  <c:v>1.0065816536404772</c:v>
                </c:pt>
                <c:pt idx="5">
                  <c:v>1.0049362402303579</c:v>
                </c:pt>
                <c:pt idx="6">
                  <c:v>1.0049362402303579</c:v>
                </c:pt>
                <c:pt idx="7">
                  <c:v>1.0041135335252982</c:v>
                </c:pt>
                <c:pt idx="8">
                  <c:v>1.0037021801727684</c:v>
                </c:pt>
                <c:pt idx="9">
                  <c:v>1.0028794734677087</c:v>
                </c:pt>
                <c:pt idx="10">
                  <c:v>1.0020567667626492</c:v>
                </c:pt>
                <c:pt idx="11">
                  <c:v>1.0012340600575895</c:v>
                </c:pt>
                <c:pt idx="12">
                  <c:v>1</c:v>
                </c:pt>
                <c:pt idx="13">
                  <c:v>1</c:v>
                </c:pt>
                <c:pt idx="14">
                  <c:v>0.99753187988482106</c:v>
                </c:pt>
                <c:pt idx="15">
                  <c:v>0.88770053475935828</c:v>
                </c:pt>
                <c:pt idx="16">
                  <c:v>0.90209790209790208</c:v>
                </c:pt>
                <c:pt idx="17">
                  <c:v>0.92102015631427392</c:v>
                </c:pt>
                <c:pt idx="18">
                  <c:v>0.92554504319210207</c:v>
                </c:pt>
                <c:pt idx="19">
                  <c:v>0.93377211024269846</c:v>
                </c:pt>
                <c:pt idx="20">
                  <c:v>0.93870835047305634</c:v>
                </c:pt>
                <c:pt idx="21">
                  <c:v>0.94117647058823528</c:v>
                </c:pt>
                <c:pt idx="22">
                  <c:v>0.94529000411353348</c:v>
                </c:pt>
                <c:pt idx="23">
                  <c:v>0.94693541752365284</c:v>
                </c:pt>
                <c:pt idx="24">
                  <c:v>0.93994241053064587</c:v>
                </c:pt>
                <c:pt idx="25">
                  <c:v>0.94940353763883178</c:v>
                </c:pt>
                <c:pt idx="26">
                  <c:v>0.9485808309337721</c:v>
                </c:pt>
                <c:pt idx="27">
                  <c:v>0.95022624434389136</c:v>
                </c:pt>
                <c:pt idx="28">
                  <c:v>0.9526943644590703</c:v>
                </c:pt>
                <c:pt idx="29">
                  <c:v>0.95763060468942818</c:v>
                </c:pt>
                <c:pt idx="30">
                  <c:v>0.97243932538050182</c:v>
                </c:pt>
                <c:pt idx="31">
                  <c:v>0.97161661867544225</c:v>
                </c:pt>
                <c:pt idx="32">
                  <c:v>0.97408473879062119</c:v>
                </c:pt>
              </c:numCache>
            </c:numRef>
          </c:val>
          <c:smooth val="0"/>
          <c:extLst>
            <c:ext xmlns:c16="http://schemas.microsoft.com/office/drawing/2014/chart" uri="{C3380CC4-5D6E-409C-BE32-E72D297353CC}">
              <c16:uniqueId val="{00000003-E76D-4B72-9424-364D0BAECB42}"/>
            </c:ext>
          </c:extLst>
        </c:ser>
        <c:ser>
          <c:idx val="4"/>
          <c:order val="4"/>
          <c:tx>
            <c:strRef>
              <c:f>'Supersector Graph'!$B$23</c:f>
              <c:strCache>
                <c:ptCount val="1"/>
                <c:pt idx="0">
                  <c:v>Trade, transportation, and utilities</c:v>
                </c:pt>
              </c:strCache>
            </c:strRef>
          </c:tx>
          <c:spPr>
            <a:ln w="28575" cap="rnd">
              <a:solidFill>
                <a:schemeClr val="accent5"/>
              </a:solidFill>
              <a:round/>
            </a:ln>
            <a:effectLst/>
          </c:spPr>
          <c:marker>
            <c:symbol val="none"/>
          </c:marker>
          <c:cat>
            <c:numRef>
              <c:f>'Supersector Graph'!$C$18:$AI$18</c:f>
              <c:numCache>
                <c:formatCode>mmm\-yy</c:formatCode>
                <c:ptCount val="33"/>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numCache>
            </c:numRef>
          </c:cat>
          <c:val>
            <c:numRef>
              <c:f>'Supersector Graph'!$C$23:$AI$23</c:f>
              <c:numCache>
                <c:formatCode>0%</c:formatCode>
                <c:ptCount val="33"/>
                <c:pt idx="0">
                  <c:v>1.0008626639061422</c:v>
                </c:pt>
                <c:pt idx="1">
                  <c:v>1.0024154589371981</c:v>
                </c:pt>
                <c:pt idx="2">
                  <c:v>1.0020703933747412</c:v>
                </c:pt>
                <c:pt idx="3">
                  <c:v>0.99982746721877158</c:v>
                </c:pt>
                <c:pt idx="4">
                  <c:v>1.0003450655624568</c:v>
                </c:pt>
                <c:pt idx="5">
                  <c:v>0.9991373360938578</c:v>
                </c:pt>
                <c:pt idx="6">
                  <c:v>1.0005175983436854</c:v>
                </c:pt>
                <c:pt idx="7">
                  <c:v>1.0005175983436854</c:v>
                </c:pt>
                <c:pt idx="8">
                  <c:v>1.0006901311249137</c:v>
                </c:pt>
                <c:pt idx="9">
                  <c:v>1.0006901311249137</c:v>
                </c:pt>
                <c:pt idx="10">
                  <c:v>1.0027605244996549</c:v>
                </c:pt>
                <c:pt idx="11">
                  <c:v>1.0027605244996549</c:v>
                </c:pt>
                <c:pt idx="12">
                  <c:v>1.0013802622498276</c:v>
                </c:pt>
                <c:pt idx="13">
                  <c:v>1</c:v>
                </c:pt>
                <c:pt idx="14">
                  <c:v>0.99723947550034509</c:v>
                </c:pt>
                <c:pt idx="15">
                  <c:v>0.80193236714975846</c:v>
                </c:pt>
                <c:pt idx="16">
                  <c:v>0.80797101449275366</c:v>
                </c:pt>
                <c:pt idx="17">
                  <c:v>0.85024154589371981</c:v>
                </c:pt>
                <c:pt idx="18">
                  <c:v>0.88216011042097997</c:v>
                </c:pt>
                <c:pt idx="19">
                  <c:v>0.89837819185645273</c:v>
                </c:pt>
                <c:pt idx="20">
                  <c:v>0.9102829537612146</c:v>
                </c:pt>
                <c:pt idx="21">
                  <c:v>0.92632850241545894</c:v>
                </c:pt>
                <c:pt idx="22">
                  <c:v>0.94099378881987583</c:v>
                </c:pt>
                <c:pt idx="23">
                  <c:v>0.94824016563146996</c:v>
                </c:pt>
                <c:pt idx="24">
                  <c:v>0.9537612146307799</c:v>
                </c:pt>
                <c:pt idx="25">
                  <c:v>0.95669427191166323</c:v>
                </c:pt>
                <c:pt idx="26">
                  <c:v>0.95652173913043481</c:v>
                </c:pt>
                <c:pt idx="27">
                  <c:v>0.95634920634920639</c:v>
                </c:pt>
                <c:pt idx="28">
                  <c:v>0.95807453416149069</c:v>
                </c:pt>
                <c:pt idx="29">
                  <c:v>0.95703933747412007</c:v>
                </c:pt>
                <c:pt idx="30">
                  <c:v>0.95652173913043481</c:v>
                </c:pt>
                <c:pt idx="31">
                  <c:v>0.95514147688060735</c:v>
                </c:pt>
                <c:pt idx="32">
                  <c:v>0.96187025534851622</c:v>
                </c:pt>
              </c:numCache>
            </c:numRef>
          </c:val>
          <c:smooth val="0"/>
          <c:extLst>
            <c:ext xmlns:c16="http://schemas.microsoft.com/office/drawing/2014/chart" uri="{C3380CC4-5D6E-409C-BE32-E72D297353CC}">
              <c16:uniqueId val="{00000004-E76D-4B72-9424-364D0BAECB42}"/>
            </c:ext>
          </c:extLst>
        </c:ser>
        <c:ser>
          <c:idx val="5"/>
          <c:order val="5"/>
          <c:tx>
            <c:strRef>
              <c:f>'Supersector Graph'!$B$24</c:f>
              <c:strCache>
                <c:ptCount val="1"/>
                <c:pt idx="0">
                  <c:v>Information</c:v>
                </c:pt>
              </c:strCache>
            </c:strRef>
          </c:tx>
          <c:spPr>
            <a:ln w="28575" cap="rnd">
              <a:solidFill>
                <a:schemeClr val="accent6"/>
              </a:solidFill>
              <a:round/>
            </a:ln>
            <a:effectLst/>
          </c:spPr>
          <c:marker>
            <c:symbol val="none"/>
          </c:marker>
          <c:cat>
            <c:numRef>
              <c:f>'Supersector Graph'!$C$18:$AI$18</c:f>
              <c:numCache>
                <c:formatCode>mmm\-yy</c:formatCode>
                <c:ptCount val="33"/>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numCache>
            </c:numRef>
          </c:cat>
          <c:val>
            <c:numRef>
              <c:f>'Supersector Graph'!$C$24:$AI$24</c:f>
              <c:numCache>
                <c:formatCode>0%</c:formatCode>
                <c:ptCount val="33"/>
                <c:pt idx="0">
                  <c:v>0.96296296296296291</c:v>
                </c:pt>
                <c:pt idx="1">
                  <c:v>0.96190476190476193</c:v>
                </c:pt>
                <c:pt idx="2">
                  <c:v>0.96190476190476193</c:v>
                </c:pt>
                <c:pt idx="3">
                  <c:v>0.964021164021164</c:v>
                </c:pt>
                <c:pt idx="4">
                  <c:v>0.99576719576719575</c:v>
                </c:pt>
                <c:pt idx="5">
                  <c:v>0.99682539682539684</c:v>
                </c:pt>
                <c:pt idx="6">
                  <c:v>1.0063492063492063</c:v>
                </c:pt>
                <c:pt idx="7">
                  <c:v>1.0063492063492063</c:v>
                </c:pt>
                <c:pt idx="8">
                  <c:v>0.98624338624338626</c:v>
                </c:pt>
                <c:pt idx="9">
                  <c:v>0.99259259259259258</c:v>
                </c:pt>
                <c:pt idx="10">
                  <c:v>0.99894179894179891</c:v>
                </c:pt>
                <c:pt idx="11">
                  <c:v>0.98624338624338626</c:v>
                </c:pt>
                <c:pt idx="12">
                  <c:v>1.001058201058201</c:v>
                </c:pt>
                <c:pt idx="13">
                  <c:v>1</c:v>
                </c:pt>
                <c:pt idx="14">
                  <c:v>1.001058201058201</c:v>
                </c:pt>
                <c:pt idx="15">
                  <c:v>0.94391534391534393</c:v>
                </c:pt>
                <c:pt idx="16">
                  <c:v>0.93544973544973542</c:v>
                </c:pt>
                <c:pt idx="17">
                  <c:v>0.92275132275132277</c:v>
                </c:pt>
                <c:pt idx="18">
                  <c:v>0.91216931216931219</c:v>
                </c:pt>
                <c:pt idx="19">
                  <c:v>0.90476190476190477</c:v>
                </c:pt>
                <c:pt idx="20">
                  <c:v>0.91111111111111109</c:v>
                </c:pt>
                <c:pt idx="21">
                  <c:v>0.9195767195767196</c:v>
                </c:pt>
                <c:pt idx="22">
                  <c:v>0.91746031746031742</c:v>
                </c:pt>
                <c:pt idx="23">
                  <c:v>0.91216931216931219</c:v>
                </c:pt>
                <c:pt idx="24">
                  <c:v>0.93015873015873018</c:v>
                </c:pt>
                <c:pt idx="25">
                  <c:v>0.93015873015873018</c:v>
                </c:pt>
                <c:pt idx="26">
                  <c:v>0.93439153439153444</c:v>
                </c:pt>
                <c:pt idx="27">
                  <c:v>0.94708994708994709</c:v>
                </c:pt>
                <c:pt idx="28">
                  <c:v>0.95343915343915342</c:v>
                </c:pt>
                <c:pt idx="29">
                  <c:v>0.96931216931216935</c:v>
                </c:pt>
                <c:pt idx="30">
                  <c:v>0.98624338624338626</c:v>
                </c:pt>
                <c:pt idx="31">
                  <c:v>0.97460317460317458</c:v>
                </c:pt>
                <c:pt idx="32">
                  <c:v>0.97671957671957677</c:v>
                </c:pt>
              </c:numCache>
            </c:numRef>
          </c:val>
          <c:smooth val="0"/>
          <c:extLst>
            <c:ext xmlns:c16="http://schemas.microsoft.com/office/drawing/2014/chart" uri="{C3380CC4-5D6E-409C-BE32-E72D297353CC}">
              <c16:uniqueId val="{00000005-E76D-4B72-9424-364D0BAECB42}"/>
            </c:ext>
          </c:extLst>
        </c:ser>
        <c:ser>
          <c:idx val="6"/>
          <c:order val="6"/>
          <c:tx>
            <c:strRef>
              <c:f>'Supersector Graph'!$B$25</c:f>
              <c:strCache>
                <c:ptCount val="1"/>
                <c:pt idx="0">
                  <c:v>Financial activities</c:v>
                </c:pt>
              </c:strCache>
            </c:strRef>
          </c:tx>
          <c:spPr>
            <a:ln w="28575" cap="rnd">
              <a:solidFill>
                <a:schemeClr val="accent1">
                  <a:lumMod val="60000"/>
                </a:schemeClr>
              </a:solidFill>
              <a:round/>
            </a:ln>
            <a:effectLst/>
          </c:spPr>
          <c:marker>
            <c:symbol val="none"/>
          </c:marker>
          <c:cat>
            <c:numRef>
              <c:f>'Supersector Graph'!$C$18:$AI$18</c:f>
              <c:numCache>
                <c:formatCode>mmm\-yy</c:formatCode>
                <c:ptCount val="33"/>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numCache>
            </c:numRef>
          </c:cat>
          <c:val>
            <c:numRef>
              <c:f>'Supersector Graph'!$C$25:$AI$25</c:f>
              <c:numCache>
                <c:formatCode>0%</c:formatCode>
                <c:ptCount val="33"/>
                <c:pt idx="0">
                  <c:v>1.0026917900403769</c:v>
                </c:pt>
                <c:pt idx="1">
                  <c:v>1.0026917900403769</c:v>
                </c:pt>
                <c:pt idx="2">
                  <c:v>1.0017945266935846</c:v>
                </c:pt>
                <c:pt idx="3">
                  <c:v>1.0022431583669806</c:v>
                </c:pt>
                <c:pt idx="4">
                  <c:v>1.0013458950201883</c:v>
                </c:pt>
                <c:pt idx="5">
                  <c:v>1.0031404217137729</c:v>
                </c:pt>
                <c:pt idx="6">
                  <c:v>1.0044863167339615</c:v>
                </c:pt>
                <c:pt idx="7">
                  <c:v>1.0035890533871692</c:v>
                </c:pt>
                <c:pt idx="8">
                  <c:v>1.0008972633467923</c:v>
                </c:pt>
                <c:pt idx="9">
                  <c:v>1.0013458950201883</c:v>
                </c:pt>
                <c:pt idx="10">
                  <c:v>1.000448631673396</c:v>
                </c:pt>
                <c:pt idx="11">
                  <c:v>0.99955136832660385</c:v>
                </c:pt>
                <c:pt idx="12">
                  <c:v>1.000448631673396</c:v>
                </c:pt>
                <c:pt idx="13">
                  <c:v>1</c:v>
                </c:pt>
                <c:pt idx="14">
                  <c:v>0.9982054733064154</c:v>
                </c:pt>
                <c:pt idx="15">
                  <c:v>0.96052041274113953</c:v>
                </c:pt>
                <c:pt idx="16">
                  <c:v>0.96186630776132798</c:v>
                </c:pt>
                <c:pt idx="17">
                  <c:v>0.95693135935397045</c:v>
                </c:pt>
                <c:pt idx="18">
                  <c:v>0.96052041274113953</c:v>
                </c:pt>
                <c:pt idx="19">
                  <c:v>0.96366083445491246</c:v>
                </c:pt>
                <c:pt idx="20">
                  <c:v>0.96635262449528936</c:v>
                </c:pt>
                <c:pt idx="21">
                  <c:v>0.97128757290264689</c:v>
                </c:pt>
                <c:pt idx="22">
                  <c:v>0.97083894122925074</c:v>
                </c:pt>
                <c:pt idx="23">
                  <c:v>0.97039030955585459</c:v>
                </c:pt>
                <c:pt idx="24">
                  <c:v>0.98070883804396591</c:v>
                </c:pt>
                <c:pt idx="25">
                  <c:v>0.98340062808434281</c:v>
                </c:pt>
                <c:pt idx="26">
                  <c:v>0.98384925975773885</c:v>
                </c:pt>
                <c:pt idx="27">
                  <c:v>0.984297891431135</c:v>
                </c:pt>
                <c:pt idx="28">
                  <c:v>0.98160610139075821</c:v>
                </c:pt>
                <c:pt idx="29">
                  <c:v>0.97801704800358902</c:v>
                </c:pt>
                <c:pt idx="30">
                  <c:v>0.97936294302377747</c:v>
                </c:pt>
                <c:pt idx="31">
                  <c:v>0.97622252131000453</c:v>
                </c:pt>
                <c:pt idx="32">
                  <c:v>0.98115746971736206</c:v>
                </c:pt>
              </c:numCache>
            </c:numRef>
          </c:val>
          <c:smooth val="0"/>
          <c:extLst>
            <c:ext xmlns:c16="http://schemas.microsoft.com/office/drawing/2014/chart" uri="{C3380CC4-5D6E-409C-BE32-E72D297353CC}">
              <c16:uniqueId val="{00000006-E76D-4B72-9424-364D0BAECB42}"/>
            </c:ext>
          </c:extLst>
        </c:ser>
        <c:ser>
          <c:idx val="7"/>
          <c:order val="7"/>
          <c:tx>
            <c:strRef>
              <c:f>'Supersector Graph'!$B$26</c:f>
              <c:strCache>
                <c:ptCount val="1"/>
                <c:pt idx="0">
                  <c:v>Professional and business services</c:v>
                </c:pt>
              </c:strCache>
            </c:strRef>
          </c:tx>
          <c:spPr>
            <a:ln w="28575" cap="rnd">
              <a:solidFill>
                <a:schemeClr val="accent2">
                  <a:lumMod val="60000"/>
                </a:schemeClr>
              </a:solidFill>
              <a:round/>
            </a:ln>
            <a:effectLst/>
          </c:spPr>
          <c:marker>
            <c:symbol val="none"/>
          </c:marker>
          <c:cat>
            <c:numRef>
              <c:f>'Supersector Graph'!$C$18:$AI$18</c:f>
              <c:numCache>
                <c:formatCode>mmm\-yy</c:formatCode>
                <c:ptCount val="33"/>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numCache>
            </c:numRef>
          </c:cat>
          <c:val>
            <c:numRef>
              <c:f>'Supersector Graph'!$C$26:$AI$26</c:f>
              <c:numCache>
                <c:formatCode>0%</c:formatCode>
                <c:ptCount val="33"/>
                <c:pt idx="0">
                  <c:v>0.97307001795332138</c:v>
                </c:pt>
                <c:pt idx="1">
                  <c:v>0.97715031826342413</c:v>
                </c:pt>
                <c:pt idx="2">
                  <c:v>0.97682389423861593</c:v>
                </c:pt>
                <c:pt idx="3">
                  <c:v>0.98335237473478043</c:v>
                </c:pt>
                <c:pt idx="4">
                  <c:v>0.98465807083401335</c:v>
                </c:pt>
                <c:pt idx="5">
                  <c:v>0.9871062510200751</c:v>
                </c:pt>
                <c:pt idx="6">
                  <c:v>0.98857515913171212</c:v>
                </c:pt>
                <c:pt idx="7">
                  <c:v>0.99053370328056145</c:v>
                </c:pt>
                <c:pt idx="8">
                  <c:v>0.99265545944181488</c:v>
                </c:pt>
                <c:pt idx="9">
                  <c:v>0.99232903541700668</c:v>
                </c:pt>
                <c:pt idx="10">
                  <c:v>0.99477721560306842</c:v>
                </c:pt>
                <c:pt idx="11">
                  <c:v>0.99657254773951365</c:v>
                </c:pt>
                <c:pt idx="12">
                  <c:v>0.9998367879875959</c:v>
                </c:pt>
                <c:pt idx="13">
                  <c:v>1</c:v>
                </c:pt>
                <c:pt idx="14">
                  <c:v>0.99673575975191775</c:v>
                </c:pt>
                <c:pt idx="15">
                  <c:v>0.91007018116533378</c:v>
                </c:pt>
                <c:pt idx="16">
                  <c:v>0.92329035417006688</c:v>
                </c:pt>
                <c:pt idx="17">
                  <c:v>0.92231108209564228</c:v>
                </c:pt>
                <c:pt idx="18">
                  <c:v>0.92606495838093683</c:v>
                </c:pt>
                <c:pt idx="19">
                  <c:v>0.93308307491431375</c:v>
                </c:pt>
                <c:pt idx="20">
                  <c:v>0.9368369511996083</c:v>
                </c:pt>
                <c:pt idx="21">
                  <c:v>0.93797943528643712</c:v>
                </c:pt>
                <c:pt idx="22">
                  <c:v>0.94238615962134809</c:v>
                </c:pt>
                <c:pt idx="23">
                  <c:v>0.95152603231597843</c:v>
                </c:pt>
                <c:pt idx="24">
                  <c:v>0.96050269299820468</c:v>
                </c:pt>
                <c:pt idx="25">
                  <c:v>0.97307001795332138</c:v>
                </c:pt>
                <c:pt idx="26">
                  <c:v>0.97355965399053368</c:v>
                </c:pt>
                <c:pt idx="27">
                  <c:v>0.98188346662314341</c:v>
                </c:pt>
                <c:pt idx="28">
                  <c:v>0.98498449485882156</c:v>
                </c:pt>
                <c:pt idx="29">
                  <c:v>0.98547413089603397</c:v>
                </c:pt>
                <c:pt idx="30">
                  <c:v>0.99755181981393826</c:v>
                </c:pt>
                <c:pt idx="31">
                  <c:v>0.99428757956585601</c:v>
                </c:pt>
                <c:pt idx="32">
                  <c:v>0.99281867145421898</c:v>
                </c:pt>
              </c:numCache>
            </c:numRef>
          </c:val>
          <c:smooth val="0"/>
          <c:extLst>
            <c:ext xmlns:c16="http://schemas.microsoft.com/office/drawing/2014/chart" uri="{C3380CC4-5D6E-409C-BE32-E72D297353CC}">
              <c16:uniqueId val="{00000007-E76D-4B72-9424-364D0BAECB42}"/>
            </c:ext>
          </c:extLst>
        </c:ser>
        <c:ser>
          <c:idx val="8"/>
          <c:order val="8"/>
          <c:tx>
            <c:strRef>
              <c:f>'Supersector Graph'!$B$27</c:f>
              <c:strCache>
                <c:ptCount val="1"/>
                <c:pt idx="0">
                  <c:v>Education and health services</c:v>
                </c:pt>
              </c:strCache>
            </c:strRef>
          </c:tx>
          <c:spPr>
            <a:ln w="28575" cap="rnd">
              <a:solidFill>
                <a:schemeClr val="accent3">
                  <a:lumMod val="60000"/>
                </a:schemeClr>
              </a:solidFill>
              <a:round/>
            </a:ln>
            <a:effectLst/>
          </c:spPr>
          <c:marker>
            <c:symbol val="none"/>
          </c:marker>
          <c:cat>
            <c:numRef>
              <c:f>'Supersector Graph'!$C$18:$AI$18</c:f>
              <c:numCache>
                <c:formatCode>mmm\-yy</c:formatCode>
                <c:ptCount val="33"/>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numCache>
            </c:numRef>
          </c:cat>
          <c:val>
            <c:numRef>
              <c:f>'Supersector Graph'!$C$27:$AI$27</c:f>
              <c:numCache>
                <c:formatCode>0%</c:formatCode>
                <c:ptCount val="33"/>
                <c:pt idx="0">
                  <c:v>0.97243713733075432</c:v>
                </c:pt>
                <c:pt idx="1">
                  <c:v>0.97412959381044484</c:v>
                </c:pt>
                <c:pt idx="2">
                  <c:v>0.97775628626692457</c:v>
                </c:pt>
                <c:pt idx="3">
                  <c:v>0.98863636363636365</c:v>
                </c:pt>
                <c:pt idx="4">
                  <c:v>0.98682301740812384</c:v>
                </c:pt>
                <c:pt idx="5">
                  <c:v>0.98633945841392645</c:v>
                </c:pt>
                <c:pt idx="6">
                  <c:v>0.98633945841392645</c:v>
                </c:pt>
                <c:pt idx="7">
                  <c:v>0.98803191489361697</c:v>
                </c:pt>
                <c:pt idx="8">
                  <c:v>0.98887814313346223</c:v>
                </c:pt>
                <c:pt idx="9">
                  <c:v>0.99032882011605416</c:v>
                </c:pt>
                <c:pt idx="10">
                  <c:v>0.99190038684719539</c:v>
                </c:pt>
                <c:pt idx="11">
                  <c:v>0.98924081237911021</c:v>
                </c:pt>
                <c:pt idx="12">
                  <c:v>0.99395551257253389</c:v>
                </c:pt>
                <c:pt idx="13">
                  <c:v>1</c:v>
                </c:pt>
                <c:pt idx="14">
                  <c:v>0.99177949709864599</c:v>
                </c:pt>
                <c:pt idx="15">
                  <c:v>0.85589941972920691</c:v>
                </c:pt>
                <c:pt idx="16">
                  <c:v>0.85819632495164411</c:v>
                </c:pt>
                <c:pt idx="17">
                  <c:v>0.87318665377176019</c:v>
                </c:pt>
                <c:pt idx="18">
                  <c:v>0.88866054158607355</c:v>
                </c:pt>
                <c:pt idx="19">
                  <c:v>0.90764023210831724</c:v>
                </c:pt>
                <c:pt idx="20">
                  <c:v>0.90522243713733075</c:v>
                </c:pt>
                <c:pt idx="21">
                  <c:v>0.90183752417794971</c:v>
                </c:pt>
                <c:pt idx="22">
                  <c:v>0.90292553191489366</c:v>
                </c:pt>
                <c:pt idx="23">
                  <c:v>0.89494680851063835</c:v>
                </c:pt>
                <c:pt idx="24">
                  <c:v>0.90897001934235977</c:v>
                </c:pt>
                <c:pt idx="25">
                  <c:v>0.91356382978723405</c:v>
                </c:pt>
                <c:pt idx="26">
                  <c:v>0.91791586073500964</c:v>
                </c:pt>
                <c:pt idx="27">
                  <c:v>0.91646518375241781</c:v>
                </c:pt>
                <c:pt idx="28">
                  <c:v>0.91912475822050288</c:v>
                </c:pt>
                <c:pt idx="29">
                  <c:v>0.92335589941972918</c:v>
                </c:pt>
                <c:pt idx="30">
                  <c:v>0.9209381044487428</c:v>
                </c:pt>
                <c:pt idx="31">
                  <c:v>0.92105899419729209</c:v>
                </c:pt>
                <c:pt idx="32">
                  <c:v>0.92879593810444872</c:v>
                </c:pt>
              </c:numCache>
            </c:numRef>
          </c:val>
          <c:smooth val="0"/>
          <c:extLst>
            <c:ext xmlns:c16="http://schemas.microsoft.com/office/drawing/2014/chart" uri="{C3380CC4-5D6E-409C-BE32-E72D297353CC}">
              <c16:uniqueId val="{00000008-E76D-4B72-9424-364D0BAECB42}"/>
            </c:ext>
          </c:extLst>
        </c:ser>
        <c:ser>
          <c:idx val="9"/>
          <c:order val="9"/>
          <c:tx>
            <c:strRef>
              <c:f>'Supersector Graph'!$B$28</c:f>
              <c:strCache>
                <c:ptCount val="1"/>
                <c:pt idx="0">
                  <c:v>Leisure and hospitality</c:v>
                </c:pt>
              </c:strCache>
            </c:strRef>
          </c:tx>
          <c:spPr>
            <a:ln w="28575" cap="rnd">
              <a:solidFill>
                <a:schemeClr val="accent4">
                  <a:lumMod val="60000"/>
                </a:schemeClr>
              </a:solidFill>
              <a:round/>
            </a:ln>
            <a:effectLst/>
          </c:spPr>
          <c:marker>
            <c:symbol val="none"/>
          </c:marker>
          <c:dLbls>
            <c:dLbl>
              <c:idx val="32"/>
              <c:layout>
                <c:manualLayout>
                  <c:x val="-1.2302880590095419E-2"/>
                  <c:y val="0.10425716881571698"/>
                </c:manualLayout>
              </c:layout>
              <c:tx>
                <c:rich>
                  <a:bodyPr/>
                  <a:lstStyle/>
                  <a:p>
                    <a:fld id="{D9E8B73C-A237-4165-AFB5-FD8FB816D304}" type="SERIESNAME">
                      <a:rPr lang="en-US" baseline="0">
                        <a:solidFill>
                          <a:schemeClr val="tx1"/>
                        </a:solidFill>
                        <a:latin typeface="Tw Cen MT" panose="020B0602020104020603" pitchFamily="34" charset="0"/>
                      </a:rPr>
                      <a:pPr/>
                      <a:t>[SERIES NAME]</a:t>
                    </a:fld>
                    <a:r>
                      <a:rPr lang="en-US" baseline="0">
                        <a:latin typeface="Tw Cen MT" panose="020B0602020104020603" pitchFamily="34" charset="0"/>
                      </a:rPr>
                      <a:t>, </a:t>
                    </a:r>
                    <a:fld id="{B987FEAB-EB4A-4C01-AC35-331042F831DC}" type="VALUE">
                      <a:rPr lang="en-US" baseline="0">
                        <a:latin typeface="Tw Cen MT" panose="020B0602020104020603" pitchFamily="34" charset="0"/>
                      </a:rPr>
                      <a:pPr/>
                      <a:t>[VALUE]</a:t>
                    </a:fld>
                    <a:endParaRPr lang="en-US" baseline="0">
                      <a:latin typeface="Tw Cen MT" panose="020B0602020104020603" pitchFamily="34" charset="0"/>
                    </a:endParaRPr>
                  </a:p>
                </c:rich>
              </c:tx>
              <c:showLegendKey val="0"/>
              <c:showVal val="1"/>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E76D-4B72-9424-364D0BAECB4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'Supersector Graph'!$C$18:$AI$18</c:f>
              <c:numCache>
                <c:formatCode>mmm\-yy</c:formatCode>
                <c:ptCount val="33"/>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numCache>
            </c:numRef>
          </c:cat>
          <c:val>
            <c:numRef>
              <c:f>'Supersector Graph'!$C$28:$AI$28</c:f>
              <c:numCache>
                <c:formatCode>0%</c:formatCode>
                <c:ptCount val="33"/>
                <c:pt idx="0">
                  <c:v>0.98669449517349339</c:v>
                </c:pt>
                <c:pt idx="1">
                  <c:v>0.98330289590399167</c:v>
                </c:pt>
                <c:pt idx="2">
                  <c:v>0.985911818418993</c:v>
                </c:pt>
                <c:pt idx="3">
                  <c:v>0.98147665014349073</c:v>
                </c:pt>
                <c:pt idx="4">
                  <c:v>0.98747717192799378</c:v>
                </c:pt>
                <c:pt idx="5">
                  <c:v>1</c:v>
                </c:pt>
                <c:pt idx="6">
                  <c:v>0.99347769371249672</c:v>
                </c:pt>
                <c:pt idx="7">
                  <c:v>0.99426037046699711</c:v>
                </c:pt>
                <c:pt idx="8">
                  <c:v>0.99086877119749539</c:v>
                </c:pt>
                <c:pt idx="9">
                  <c:v>0.99165144795199578</c:v>
                </c:pt>
                <c:pt idx="10">
                  <c:v>0.99347769371249672</c:v>
                </c:pt>
                <c:pt idx="11">
                  <c:v>1.0010435690060004</c:v>
                </c:pt>
                <c:pt idx="12">
                  <c:v>0.99739107748499867</c:v>
                </c:pt>
                <c:pt idx="13">
                  <c:v>1</c:v>
                </c:pt>
                <c:pt idx="14">
                  <c:v>0.94416905817897212</c:v>
                </c:pt>
                <c:pt idx="15">
                  <c:v>0.4122097573702061</c:v>
                </c:pt>
                <c:pt idx="16">
                  <c:v>0.45577876337072787</c:v>
                </c:pt>
                <c:pt idx="17">
                  <c:v>0.48812940255674409</c:v>
                </c:pt>
                <c:pt idx="18">
                  <c:v>0.57578919906078785</c:v>
                </c:pt>
                <c:pt idx="19">
                  <c:v>0.62327158883381162</c:v>
                </c:pt>
                <c:pt idx="20">
                  <c:v>0.67649360813983828</c:v>
                </c:pt>
                <c:pt idx="21">
                  <c:v>0.67727628489433866</c:v>
                </c:pt>
                <c:pt idx="22">
                  <c:v>0.68771197495434389</c:v>
                </c:pt>
                <c:pt idx="23">
                  <c:v>0.66527524132533267</c:v>
                </c:pt>
                <c:pt idx="24">
                  <c:v>0.67179754761283594</c:v>
                </c:pt>
                <c:pt idx="25">
                  <c:v>0.69997391077484994</c:v>
                </c:pt>
                <c:pt idx="26">
                  <c:v>0.71823636837985916</c:v>
                </c:pt>
                <c:pt idx="27">
                  <c:v>0.72580224367336288</c:v>
                </c:pt>
                <c:pt idx="28">
                  <c:v>0.73493347247586749</c:v>
                </c:pt>
                <c:pt idx="29">
                  <c:v>0.7432820245238716</c:v>
                </c:pt>
                <c:pt idx="30">
                  <c:v>0.78528567701539265</c:v>
                </c:pt>
                <c:pt idx="31">
                  <c:v>0.78789459953039398</c:v>
                </c:pt>
                <c:pt idx="32">
                  <c:v>0.79650404382989826</c:v>
                </c:pt>
              </c:numCache>
            </c:numRef>
          </c:val>
          <c:smooth val="0"/>
          <c:extLst>
            <c:ext xmlns:c16="http://schemas.microsoft.com/office/drawing/2014/chart" uri="{C3380CC4-5D6E-409C-BE32-E72D297353CC}">
              <c16:uniqueId val="{0000000A-E76D-4B72-9424-364D0BAECB42}"/>
            </c:ext>
          </c:extLst>
        </c:ser>
        <c:ser>
          <c:idx val="10"/>
          <c:order val="10"/>
          <c:tx>
            <c:strRef>
              <c:f>'Supersector Graph'!$B$29</c:f>
              <c:strCache>
                <c:ptCount val="1"/>
                <c:pt idx="0">
                  <c:v>Other services</c:v>
                </c:pt>
              </c:strCache>
            </c:strRef>
          </c:tx>
          <c:spPr>
            <a:ln w="28575" cap="rnd">
              <a:solidFill>
                <a:schemeClr val="accent5">
                  <a:lumMod val="60000"/>
                </a:schemeClr>
              </a:solidFill>
              <a:round/>
            </a:ln>
            <a:effectLst/>
          </c:spPr>
          <c:marker>
            <c:symbol val="none"/>
          </c:marker>
          <c:dLbls>
            <c:dLbl>
              <c:idx val="32"/>
              <c:layout>
                <c:manualLayout>
                  <c:x val="-2.1090652440163577E-2"/>
                  <c:y val="-9.9585036211314749E-3"/>
                </c:manualLayout>
              </c:layout>
              <c:tx>
                <c:rich>
                  <a:bodyPr/>
                  <a:lstStyle/>
                  <a:p>
                    <a:fld id="{3F78D4A4-EAA2-43B5-8596-1867F7E8F767}" type="SERIESNAME">
                      <a:rPr lang="en-US" baseline="0">
                        <a:latin typeface="Tw Cen MT" panose="020B0602020104020603" pitchFamily="34" charset="0"/>
                      </a:rPr>
                      <a:pPr/>
                      <a:t>[SERIES NAME]</a:t>
                    </a:fld>
                    <a:r>
                      <a:rPr lang="en-US" baseline="0">
                        <a:latin typeface="Tw Cen MT" panose="020B0602020104020603" pitchFamily="34" charset="0"/>
                      </a:rPr>
                      <a:t>, </a:t>
                    </a:r>
                    <a:fld id="{2CDC15FA-AC64-4BEE-AC0A-85FEBB46C33A}" type="VALUE">
                      <a:rPr lang="en-US" baseline="0">
                        <a:latin typeface="Tw Cen MT" panose="020B0602020104020603" pitchFamily="34" charset="0"/>
                      </a:rPr>
                      <a:pPr/>
                      <a:t>[VALUE]</a:t>
                    </a:fld>
                    <a:endParaRPr lang="en-US" baseline="0">
                      <a:latin typeface="Tw Cen MT" panose="020B0602020104020603" pitchFamily="34" charset="0"/>
                    </a:endParaRPr>
                  </a:p>
                </c:rich>
              </c:tx>
              <c:showLegendKey val="0"/>
              <c:showVal val="1"/>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E76D-4B72-9424-364D0BAECB4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'Supersector Graph'!$C$18:$AI$18</c:f>
              <c:numCache>
                <c:formatCode>mmm\-yy</c:formatCode>
                <c:ptCount val="33"/>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numCache>
            </c:numRef>
          </c:cat>
          <c:val>
            <c:numRef>
              <c:f>'Supersector Graph'!$C$29:$AI$29</c:f>
              <c:numCache>
                <c:formatCode>0%</c:formatCode>
                <c:ptCount val="33"/>
                <c:pt idx="0">
                  <c:v>0.98163841807909602</c:v>
                </c:pt>
                <c:pt idx="1">
                  <c:v>0.98375706214689262</c:v>
                </c:pt>
                <c:pt idx="2">
                  <c:v>0.9844632768361582</c:v>
                </c:pt>
                <c:pt idx="3">
                  <c:v>0.98728813559322037</c:v>
                </c:pt>
                <c:pt idx="4">
                  <c:v>0.98870056497175141</c:v>
                </c:pt>
                <c:pt idx="5">
                  <c:v>0.99081920903954801</c:v>
                </c:pt>
                <c:pt idx="6">
                  <c:v>0.99364406779661019</c:v>
                </c:pt>
                <c:pt idx="7">
                  <c:v>0.99293785310734461</c:v>
                </c:pt>
                <c:pt idx="8">
                  <c:v>0.99011299435028244</c:v>
                </c:pt>
                <c:pt idx="9">
                  <c:v>0.99364406779661019</c:v>
                </c:pt>
                <c:pt idx="10">
                  <c:v>0.99505649717514122</c:v>
                </c:pt>
                <c:pt idx="11">
                  <c:v>0.99717514124293782</c:v>
                </c:pt>
                <c:pt idx="12">
                  <c:v>0.99858757062146897</c:v>
                </c:pt>
                <c:pt idx="13">
                  <c:v>1</c:v>
                </c:pt>
                <c:pt idx="14">
                  <c:v>0.97598870056497178</c:v>
                </c:pt>
                <c:pt idx="15">
                  <c:v>0.60875706214689262</c:v>
                </c:pt>
                <c:pt idx="16">
                  <c:v>0.65536723163841804</c:v>
                </c:pt>
                <c:pt idx="17">
                  <c:v>0.68926553672316382</c:v>
                </c:pt>
                <c:pt idx="18">
                  <c:v>0.73163841807909602</c:v>
                </c:pt>
                <c:pt idx="19">
                  <c:v>0.75070621468926557</c:v>
                </c:pt>
                <c:pt idx="20">
                  <c:v>0.79802259887005644</c:v>
                </c:pt>
                <c:pt idx="21">
                  <c:v>0.80155367231638419</c:v>
                </c:pt>
                <c:pt idx="22">
                  <c:v>0.80437853107344637</c:v>
                </c:pt>
                <c:pt idx="23">
                  <c:v>0.80155367231638419</c:v>
                </c:pt>
                <c:pt idx="24">
                  <c:v>0.81002824858757061</c:v>
                </c:pt>
                <c:pt idx="25">
                  <c:v>0.81002824858757061</c:v>
                </c:pt>
                <c:pt idx="26">
                  <c:v>0.80649717514124297</c:v>
                </c:pt>
                <c:pt idx="27">
                  <c:v>0.80437853107344637</c:v>
                </c:pt>
                <c:pt idx="28">
                  <c:v>0.80225988700564976</c:v>
                </c:pt>
                <c:pt idx="29">
                  <c:v>0.80649717514124297</c:v>
                </c:pt>
                <c:pt idx="30">
                  <c:v>0.80649717514124297</c:v>
                </c:pt>
                <c:pt idx="31">
                  <c:v>0.81355932203389836</c:v>
                </c:pt>
                <c:pt idx="32">
                  <c:v>0.85098870056497178</c:v>
                </c:pt>
              </c:numCache>
            </c:numRef>
          </c:val>
          <c:smooth val="0"/>
          <c:extLst>
            <c:ext xmlns:c16="http://schemas.microsoft.com/office/drawing/2014/chart" uri="{C3380CC4-5D6E-409C-BE32-E72D297353CC}">
              <c16:uniqueId val="{0000000C-E76D-4B72-9424-364D0BAECB42}"/>
            </c:ext>
          </c:extLst>
        </c:ser>
        <c:ser>
          <c:idx val="11"/>
          <c:order val="11"/>
          <c:tx>
            <c:strRef>
              <c:f>'Supersector Graph'!$B$30</c:f>
              <c:strCache>
                <c:ptCount val="1"/>
                <c:pt idx="0">
                  <c:v>Government</c:v>
                </c:pt>
              </c:strCache>
            </c:strRef>
          </c:tx>
          <c:spPr>
            <a:ln w="28575" cap="rnd">
              <a:solidFill>
                <a:schemeClr val="accent6">
                  <a:lumMod val="60000"/>
                </a:schemeClr>
              </a:solidFill>
              <a:round/>
            </a:ln>
            <a:effectLst/>
          </c:spPr>
          <c:marker>
            <c:symbol val="none"/>
          </c:marker>
          <c:cat>
            <c:numRef>
              <c:f>'Supersector Graph'!$C$18:$AI$18</c:f>
              <c:numCache>
                <c:formatCode>mmm\-yy</c:formatCode>
                <c:ptCount val="33"/>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numCache>
            </c:numRef>
          </c:cat>
          <c:val>
            <c:numRef>
              <c:f>'Supersector Graph'!$C$30:$AI$30</c:f>
              <c:numCache>
                <c:formatCode>0%</c:formatCode>
                <c:ptCount val="33"/>
                <c:pt idx="0">
                  <c:v>0.98134894816742568</c:v>
                </c:pt>
                <c:pt idx="1">
                  <c:v>0.98828887443070912</c:v>
                </c:pt>
                <c:pt idx="2">
                  <c:v>0.98937323790934717</c:v>
                </c:pt>
                <c:pt idx="3">
                  <c:v>0.98872261982216436</c:v>
                </c:pt>
                <c:pt idx="4">
                  <c:v>0.99436130991108218</c:v>
                </c:pt>
                <c:pt idx="5">
                  <c:v>0.99262632834526132</c:v>
                </c:pt>
                <c:pt idx="6">
                  <c:v>0.99739752765126866</c:v>
                </c:pt>
                <c:pt idx="7">
                  <c:v>0.99587941878117547</c:v>
                </c:pt>
                <c:pt idx="8">
                  <c:v>0.99349381912817181</c:v>
                </c:pt>
                <c:pt idx="9">
                  <c:v>0.9956625460854478</c:v>
                </c:pt>
                <c:pt idx="10">
                  <c:v>0.99284320104098889</c:v>
                </c:pt>
                <c:pt idx="11">
                  <c:v>0.99306007373671656</c:v>
                </c:pt>
                <c:pt idx="12">
                  <c:v>0.99804814573845158</c:v>
                </c:pt>
                <c:pt idx="13">
                  <c:v>1</c:v>
                </c:pt>
                <c:pt idx="14">
                  <c:v>1.004988072001735</c:v>
                </c:pt>
                <c:pt idx="15">
                  <c:v>0.93732379093472129</c:v>
                </c:pt>
                <c:pt idx="16">
                  <c:v>0.92474517458252004</c:v>
                </c:pt>
                <c:pt idx="17">
                  <c:v>0.92778139232270662</c:v>
                </c:pt>
                <c:pt idx="18">
                  <c:v>0.94079375406636301</c:v>
                </c:pt>
                <c:pt idx="19">
                  <c:v>0.97202342225113858</c:v>
                </c:pt>
                <c:pt idx="20">
                  <c:v>0.93710691823899372</c:v>
                </c:pt>
                <c:pt idx="21">
                  <c:v>0.92301019301669918</c:v>
                </c:pt>
                <c:pt idx="22">
                  <c:v>0.91975710258078502</c:v>
                </c:pt>
                <c:pt idx="23">
                  <c:v>0.90956408588158755</c:v>
                </c:pt>
                <c:pt idx="24">
                  <c:v>0.93060073736716542</c:v>
                </c:pt>
                <c:pt idx="25">
                  <c:v>0.91867273910214708</c:v>
                </c:pt>
                <c:pt idx="26">
                  <c:v>0.92366081110388198</c:v>
                </c:pt>
                <c:pt idx="27">
                  <c:v>0.9308176100628931</c:v>
                </c:pt>
                <c:pt idx="28">
                  <c:v>0.93233571893298639</c:v>
                </c:pt>
                <c:pt idx="29">
                  <c:v>0.93493819128171762</c:v>
                </c:pt>
                <c:pt idx="30">
                  <c:v>0.96226415094339623</c:v>
                </c:pt>
                <c:pt idx="31">
                  <c:v>0.97093905877250053</c:v>
                </c:pt>
                <c:pt idx="32">
                  <c:v>0.95554109737584036</c:v>
                </c:pt>
              </c:numCache>
            </c:numRef>
          </c:val>
          <c:smooth val="0"/>
          <c:extLst>
            <c:ext xmlns:c16="http://schemas.microsoft.com/office/drawing/2014/chart" uri="{C3380CC4-5D6E-409C-BE32-E72D297353CC}">
              <c16:uniqueId val="{0000000D-E76D-4B72-9424-364D0BAECB42}"/>
            </c:ext>
          </c:extLst>
        </c:ser>
        <c:dLbls>
          <c:showLegendKey val="0"/>
          <c:showVal val="0"/>
          <c:showCatName val="0"/>
          <c:showSerName val="0"/>
          <c:showPercent val="0"/>
          <c:showBubbleSize val="0"/>
        </c:dLbls>
        <c:smooth val="0"/>
        <c:axId val="674731728"/>
        <c:axId val="674738800"/>
      </c:lineChart>
      <c:dateAx>
        <c:axId val="674731728"/>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Tw Cen MT" panose="020B0602020104020603" pitchFamily="34" charset="0"/>
                <a:ea typeface="+mn-ea"/>
                <a:cs typeface="+mn-cs"/>
              </a:defRPr>
            </a:pPr>
            <a:endParaRPr lang="en-US"/>
          </a:p>
        </c:txPr>
        <c:crossAx val="674738800"/>
        <c:crosses val="autoZero"/>
        <c:auto val="1"/>
        <c:lblOffset val="100"/>
        <c:baseTimeUnit val="months"/>
      </c:dateAx>
      <c:valAx>
        <c:axId val="674738800"/>
        <c:scaling>
          <c:orientation val="minMax"/>
          <c:max val="1.1000000000000001"/>
          <c:min val="0.30000000000000004"/>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solidFill>
                      <a:schemeClr val="tx1"/>
                    </a:solidFill>
                    <a:latin typeface="Tw Cen MT" panose="020B0602020104020603" pitchFamily="34" charset="0"/>
                  </a:rPr>
                  <a:t>Percent of Employment in February 2020</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Tw Cen MT" panose="020B0602020104020603" pitchFamily="34" charset="0"/>
                <a:ea typeface="+mn-ea"/>
                <a:cs typeface="+mn-cs"/>
              </a:defRPr>
            </a:pPr>
            <a:endParaRPr lang="en-US"/>
          </a:p>
        </c:txPr>
        <c:crossAx val="674731728"/>
        <c:crosses val="autoZero"/>
        <c:crossBetween val="midCat"/>
      </c:valAx>
      <c:spPr>
        <a:noFill/>
        <a:ln>
          <a:noFill/>
        </a:ln>
        <a:effectLst/>
      </c:spPr>
    </c:plotArea>
    <c:legend>
      <c:legendPos val="b"/>
      <c:legendEntry>
        <c:idx val="0"/>
        <c:delete val="1"/>
      </c:legendEntry>
      <c:layout>
        <c:manualLayout>
          <c:xMode val="edge"/>
          <c:yMode val="edge"/>
          <c:x val="1.0290729311627802E-2"/>
          <c:y val="0.78394258217440993"/>
          <c:w val="0.97941854137674456"/>
          <c:h val="0.19679749428900298"/>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Tw Cen MT" panose="020B0602020104020603"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18638717457615"/>
          <c:y val="9.5155986793160549E-2"/>
          <c:w val="0.87336135347946375"/>
          <c:h val="0.80412117429344787"/>
        </c:manualLayout>
      </c:layout>
      <c:barChart>
        <c:barDir val="col"/>
        <c:grouping val="clustered"/>
        <c:varyColors val="0"/>
        <c:dLbls>
          <c:showLegendKey val="0"/>
          <c:showVal val="0"/>
          <c:showCatName val="0"/>
          <c:showSerName val="0"/>
          <c:showPercent val="0"/>
          <c:showBubbleSize val="0"/>
        </c:dLbls>
        <c:gapWidth val="0"/>
        <c:axId val="497695816"/>
        <c:axId val="497690896"/>
        <c:extLst>
          <c:ext xmlns:c15="http://schemas.microsoft.com/office/drawing/2012/chart" uri="{02D57815-91ED-43cb-92C2-25804820EDAC}">
            <c15:filteredBarSeries>
              <c15:ser>
                <c:idx val="2"/>
                <c:order val="2"/>
                <c:tx>
                  <c:strRef>
                    <c:extLst>
                      <c:ext uri="{02D57815-91ED-43cb-92C2-25804820EDAC}">
                        <c15:formulaRef>
                          <c15:sqref>Work!$FQ$2</c15:sqref>
                        </c15:formulaRef>
                      </c:ext>
                    </c:extLst>
                    <c:strCache>
                      <c:ptCount val="1"/>
                      <c:pt idx="0">
                        <c:v>Recession</c:v>
                      </c:pt>
                    </c:strCache>
                  </c:strRef>
                </c:tx>
                <c:spPr>
                  <a:solidFill>
                    <a:schemeClr val="bg1">
                      <a:lumMod val="65000"/>
                      <a:alpha val="25000"/>
                    </a:schemeClr>
                  </a:solidFill>
                  <a:ln>
                    <a:noFill/>
                  </a:ln>
                  <a:effectLst/>
                </c:spPr>
                <c:invertIfNegative val="0"/>
                <c:cat>
                  <c:numRef>
                    <c:extLst>
                      <c:ext uri="{02D57815-91ED-43cb-92C2-25804820EDAC}">
                        <c15:formulaRef>
                          <c15:sqref>Work!$FN$3:$FN$257</c15:sqref>
                        </c15:formulaRef>
                      </c:ext>
                    </c:extLst>
                    <c:numCache>
                      <c:formatCode>[$-409]mmm\-yy;@</c:formatCode>
                      <c:ptCount val="255"/>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39264</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pt idx="164">
                        <c:v>41518</c:v>
                      </c:pt>
                      <c:pt idx="165">
                        <c:v>41548</c:v>
                      </c:pt>
                      <c:pt idx="166">
                        <c:v>41579</c:v>
                      </c:pt>
                      <c:pt idx="167">
                        <c:v>41609</c:v>
                      </c:pt>
                      <c:pt idx="168">
                        <c:v>41640</c:v>
                      </c:pt>
                      <c:pt idx="169">
                        <c:v>41671</c:v>
                      </c:pt>
                      <c:pt idx="170">
                        <c:v>41699</c:v>
                      </c:pt>
                      <c:pt idx="171">
                        <c:v>41730</c:v>
                      </c:pt>
                      <c:pt idx="172">
                        <c:v>41760</c:v>
                      </c:pt>
                      <c:pt idx="173">
                        <c:v>41791</c:v>
                      </c:pt>
                      <c:pt idx="174">
                        <c:v>41821</c:v>
                      </c:pt>
                      <c:pt idx="175">
                        <c:v>41852</c:v>
                      </c:pt>
                      <c:pt idx="176">
                        <c:v>41883</c:v>
                      </c:pt>
                      <c:pt idx="177">
                        <c:v>41913</c:v>
                      </c:pt>
                      <c:pt idx="178">
                        <c:v>41944</c:v>
                      </c:pt>
                      <c:pt idx="179">
                        <c:v>41974</c:v>
                      </c:pt>
                      <c:pt idx="180">
                        <c:v>42005</c:v>
                      </c:pt>
                      <c:pt idx="181">
                        <c:v>42036</c:v>
                      </c:pt>
                      <c:pt idx="182">
                        <c:v>42064</c:v>
                      </c:pt>
                      <c:pt idx="183">
                        <c:v>42095</c:v>
                      </c:pt>
                      <c:pt idx="184">
                        <c:v>42125</c:v>
                      </c:pt>
                      <c:pt idx="185">
                        <c:v>42156</c:v>
                      </c:pt>
                      <c:pt idx="186">
                        <c:v>42186</c:v>
                      </c:pt>
                      <c:pt idx="187">
                        <c:v>42217</c:v>
                      </c:pt>
                      <c:pt idx="188">
                        <c:v>42248</c:v>
                      </c:pt>
                      <c:pt idx="189">
                        <c:v>42278</c:v>
                      </c:pt>
                      <c:pt idx="190">
                        <c:v>42309</c:v>
                      </c:pt>
                      <c:pt idx="191">
                        <c:v>42339</c:v>
                      </c:pt>
                      <c:pt idx="192">
                        <c:v>42370</c:v>
                      </c:pt>
                      <c:pt idx="193">
                        <c:v>42401</c:v>
                      </c:pt>
                      <c:pt idx="194">
                        <c:v>42430</c:v>
                      </c:pt>
                      <c:pt idx="195">
                        <c:v>42461</c:v>
                      </c:pt>
                      <c:pt idx="196">
                        <c:v>42491</c:v>
                      </c:pt>
                      <c:pt idx="197">
                        <c:v>42522</c:v>
                      </c:pt>
                      <c:pt idx="198">
                        <c:v>42552</c:v>
                      </c:pt>
                      <c:pt idx="199">
                        <c:v>42583</c:v>
                      </c:pt>
                      <c:pt idx="200">
                        <c:v>42614</c:v>
                      </c:pt>
                      <c:pt idx="201">
                        <c:v>42644</c:v>
                      </c:pt>
                      <c:pt idx="202">
                        <c:v>42675</c:v>
                      </c:pt>
                      <c:pt idx="203">
                        <c:v>42705</c:v>
                      </c:pt>
                      <c:pt idx="204">
                        <c:v>42736</c:v>
                      </c:pt>
                      <c:pt idx="205">
                        <c:v>42767</c:v>
                      </c:pt>
                      <c:pt idx="206">
                        <c:v>42795</c:v>
                      </c:pt>
                      <c:pt idx="207">
                        <c:v>42826</c:v>
                      </c:pt>
                      <c:pt idx="208">
                        <c:v>42856</c:v>
                      </c:pt>
                      <c:pt idx="209">
                        <c:v>42887</c:v>
                      </c:pt>
                      <c:pt idx="210">
                        <c:v>42917</c:v>
                      </c:pt>
                      <c:pt idx="211">
                        <c:v>42948</c:v>
                      </c:pt>
                      <c:pt idx="212">
                        <c:v>42979</c:v>
                      </c:pt>
                      <c:pt idx="213">
                        <c:v>43009</c:v>
                      </c:pt>
                      <c:pt idx="214">
                        <c:v>43040</c:v>
                      </c:pt>
                      <c:pt idx="215">
                        <c:v>43070</c:v>
                      </c:pt>
                      <c:pt idx="216">
                        <c:v>43101</c:v>
                      </c:pt>
                      <c:pt idx="217">
                        <c:v>43132</c:v>
                      </c:pt>
                      <c:pt idx="218">
                        <c:v>43160</c:v>
                      </c:pt>
                      <c:pt idx="219">
                        <c:v>43191</c:v>
                      </c:pt>
                      <c:pt idx="220">
                        <c:v>43221</c:v>
                      </c:pt>
                      <c:pt idx="221">
                        <c:v>43252</c:v>
                      </c:pt>
                      <c:pt idx="222">
                        <c:v>43282</c:v>
                      </c:pt>
                      <c:pt idx="223">
                        <c:v>43313</c:v>
                      </c:pt>
                      <c:pt idx="224">
                        <c:v>43344</c:v>
                      </c:pt>
                      <c:pt idx="225">
                        <c:v>43374</c:v>
                      </c:pt>
                      <c:pt idx="226">
                        <c:v>43405</c:v>
                      </c:pt>
                      <c:pt idx="227">
                        <c:v>43435</c:v>
                      </c:pt>
                      <c:pt idx="228">
                        <c:v>43466</c:v>
                      </c:pt>
                      <c:pt idx="229">
                        <c:v>43497</c:v>
                      </c:pt>
                      <c:pt idx="230">
                        <c:v>43525</c:v>
                      </c:pt>
                      <c:pt idx="231">
                        <c:v>43556</c:v>
                      </c:pt>
                      <c:pt idx="232">
                        <c:v>43586</c:v>
                      </c:pt>
                      <c:pt idx="233">
                        <c:v>43617</c:v>
                      </c:pt>
                      <c:pt idx="234">
                        <c:v>43647</c:v>
                      </c:pt>
                      <c:pt idx="235">
                        <c:v>43678</c:v>
                      </c:pt>
                      <c:pt idx="236">
                        <c:v>43709</c:v>
                      </c:pt>
                      <c:pt idx="237">
                        <c:v>43739</c:v>
                      </c:pt>
                      <c:pt idx="238">
                        <c:v>43770</c:v>
                      </c:pt>
                      <c:pt idx="239">
                        <c:v>43800</c:v>
                      </c:pt>
                      <c:pt idx="240">
                        <c:v>43831</c:v>
                      </c:pt>
                      <c:pt idx="241">
                        <c:v>43862</c:v>
                      </c:pt>
                      <c:pt idx="242">
                        <c:v>43891</c:v>
                      </c:pt>
                      <c:pt idx="243">
                        <c:v>43922</c:v>
                      </c:pt>
                      <c:pt idx="244">
                        <c:v>43952</c:v>
                      </c:pt>
                      <c:pt idx="245">
                        <c:v>43983</c:v>
                      </c:pt>
                      <c:pt idx="246">
                        <c:v>44013</c:v>
                      </c:pt>
                      <c:pt idx="247">
                        <c:v>44044</c:v>
                      </c:pt>
                      <c:pt idx="248">
                        <c:v>44075</c:v>
                      </c:pt>
                      <c:pt idx="249">
                        <c:v>44105</c:v>
                      </c:pt>
                      <c:pt idx="250">
                        <c:v>44136</c:v>
                      </c:pt>
                      <c:pt idx="251">
                        <c:v>44166</c:v>
                      </c:pt>
                      <c:pt idx="252">
                        <c:v>44197</c:v>
                      </c:pt>
                      <c:pt idx="253">
                        <c:v>44228</c:v>
                      </c:pt>
                      <c:pt idx="254">
                        <c:v>44256</c:v>
                      </c:pt>
                    </c:numCache>
                  </c:numRef>
                </c:cat>
                <c:val>
                  <c:numRef>
                    <c:extLst>
                      <c:ext uri="{02D57815-91ED-43cb-92C2-25804820EDAC}">
                        <c15:formulaRef>
                          <c15:sqref>Work!$FQ$3:$FQ$257</c15:sqref>
                        </c15:formulaRef>
                      </c:ext>
                    </c:extLst>
                    <c:numCache>
                      <c:formatCode>General</c:formatCode>
                      <c:ptCount val="255"/>
                      <c:pt idx="14" formatCode="0%">
                        <c:v>0.25</c:v>
                      </c:pt>
                      <c:pt idx="15" formatCode="0%">
                        <c:v>0.25</c:v>
                      </c:pt>
                      <c:pt idx="16" formatCode="0%">
                        <c:v>0.25</c:v>
                      </c:pt>
                      <c:pt idx="17" formatCode="0%">
                        <c:v>0.25</c:v>
                      </c:pt>
                      <c:pt idx="18" formatCode="0%">
                        <c:v>0.25</c:v>
                      </c:pt>
                      <c:pt idx="19" formatCode="0%">
                        <c:v>0.25</c:v>
                      </c:pt>
                      <c:pt idx="20" formatCode="0%">
                        <c:v>0.25</c:v>
                      </c:pt>
                      <c:pt idx="21" formatCode="0%">
                        <c:v>0.25</c:v>
                      </c:pt>
                      <c:pt idx="22" formatCode="0%">
                        <c:v>0.25</c:v>
                      </c:pt>
                      <c:pt idx="95" formatCode="0%">
                        <c:v>0.25</c:v>
                      </c:pt>
                      <c:pt idx="96" formatCode="0%">
                        <c:v>0.25</c:v>
                      </c:pt>
                      <c:pt idx="97" formatCode="0%">
                        <c:v>0.25</c:v>
                      </c:pt>
                      <c:pt idx="98" formatCode="0%">
                        <c:v>0.25</c:v>
                      </c:pt>
                      <c:pt idx="99" formatCode="0%">
                        <c:v>0.25</c:v>
                      </c:pt>
                      <c:pt idx="100" formatCode="0%">
                        <c:v>0.25</c:v>
                      </c:pt>
                      <c:pt idx="101" formatCode="0%">
                        <c:v>0.25</c:v>
                      </c:pt>
                      <c:pt idx="102" formatCode="0%">
                        <c:v>0.25</c:v>
                      </c:pt>
                      <c:pt idx="103" formatCode="0%">
                        <c:v>0.25</c:v>
                      </c:pt>
                      <c:pt idx="104" formatCode="0%">
                        <c:v>0.25</c:v>
                      </c:pt>
                      <c:pt idx="105" formatCode="0%">
                        <c:v>0.25</c:v>
                      </c:pt>
                      <c:pt idx="106" formatCode="0%">
                        <c:v>0.25</c:v>
                      </c:pt>
                      <c:pt idx="107" formatCode="0%">
                        <c:v>0.25</c:v>
                      </c:pt>
                      <c:pt idx="108" formatCode="0%">
                        <c:v>0.25</c:v>
                      </c:pt>
                      <c:pt idx="109" formatCode="0%">
                        <c:v>0.25</c:v>
                      </c:pt>
                      <c:pt idx="110" formatCode="0%">
                        <c:v>0.25</c:v>
                      </c:pt>
                      <c:pt idx="111" formatCode="0%">
                        <c:v>0.25</c:v>
                      </c:pt>
                      <c:pt idx="112" formatCode="0%">
                        <c:v>0.25</c:v>
                      </c:pt>
                      <c:pt idx="113" formatCode="0%">
                        <c:v>0.25</c:v>
                      </c:pt>
                      <c:pt idx="241" formatCode="0%">
                        <c:v>0.25</c:v>
                      </c:pt>
                      <c:pt idx="242" formatCode="0%">
                        <c:v>0.25</c:v>
                      </c:pt>
                      <c:pt idx="243" formatCode="0%">
                        <c:v>0.25</c:v>
                      </c:pt>
                      <c:pt idx="244" formatCode="0%">
                        <c:v>0.25</c:v>
                      </c:pt>
                      <c:pt idx="245" formatCode="0%">
                        <c:v>0.25</c:v>
                      </c:pt>
                      <c:pt idx="246" formatCode="0%">
                        <c:v>0.25</c:v>
                      </c:pt>
                      <c:pt idx="247" formatCode="0%">
                        <c:v>0.25</c:v>
                      </c:pt>
                      <c:pt idx="248" formatCode="0%">
                        <c:v>0.25</c:v>
                      </c:pt>
                      <c:pt idx="249" formatCode="0%">
                        <c:v>0.25</c:v>
                      </c:pt>
                      <c:pt idx="250" formatCode="0%">
                        <c:v>0.25</c:v>
                      </c:pt>
                      <c:pt idx="251" formatCode="0%">
                        <c:v>0.25</c:v>
                      </c:pt>
                      <c:pt idx="252" formatCode="0%">
                        <c:v>0.25</c:v>
                      </c:pt>
                      <c:pt idx="253" formatCode="0%">
                        <c:v>0.25</c:v>
                      </c:pt>
                      <c:pt idx="254" formatCode="0%">
                        <c:v>0.25</c:v>
                      </c:pt>
                    </c:numCache>
                  </c:numRef>
                </c:val>
                <c:extLst>
                  <c:ext xmlns:c16="http://schemas.microsoft.com/office/drawing/2014/chart" uri="{C3380CC4-5D6E-409C-BE32-E72D297353CC}">
                    <c16:uniqueId val="{00000002-3D16-4ADA-9EB4-8706D13113FE}"/>
                  </c:ext>
                </c:extLst>
              </c15:ser>
            </c15:filteredBarSeries>
          </c:ext>
        </c:extLst>
      </c:barChart>
      <c:lineChart>
        <c:grouping val="standard"/>
        <c:varyColors val="0"/>
        <c:ser>
          <c:idx val="0"/>
          <c:order val="0"/>
          <c:tx>
            <c:strRef>
              <c:f>Work!$FO$2</c:f>
              <c:strCache>
                <c:ptCount val="1"/>
                <c:pt idx="0">
                  <c:v>Female</c:v>
                </c:pt>
              </c:strCache>
            </c:strRef>
          </c:tx>
          <c:spPr>
            <a:ln w="38100" cap="rnd">
              <a:solidFill>
                <a:srgbClr val="2A2A92"/>
              </a:solidFill>
              <a:round/>
            </a:ln>
            <a:effectLst/>
          </c:spPr>
          <c:marker>
            <c:symbol val="none"/>
          </c:marker>
          <c:cat>
            <c:numRef>
              <c:f>Work!$FN$243:$FN$257</c:f>
              <c:numCache>
                <c:formatCode>[$-409]mmm\-yy;@</c:formatCode>
                <c:ptCount val="15"/>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numCache>
            </c:numRef>
          </c:cat>
          <c:val>
            <c:numRef>
              <c:f>Work!$FO$243:$FO$257</c:f>
              <c:numCache>
                <c:formatCode>0.0%</c:formatCode>
                <c:ptCount val="15"/>
                <c:pt idx="0">
                  <c:v>2.5058099965033432E-2</c:v>
                </c:pt>
                <c:pt idx="1">
                  <c:v>2.2599178479854837E-2</c:v>
                </c:pt>
                <c:pt idx="2">
                  <c:v>3.3812871821026762E-2</c:v>
                </c:pt>
                <c:pt idx="3">
                  <c:v>0.20018207523637441</c:v>
                </c:pt>
                <c:pt idx="4">
                  <c:v>0.1889428203721954</c:v>
                </c:pt>
                <c:pt idx="5">
                  <c:v>0.2027765167681912</c:v>
                </c:pt>
                <c:pt idx="6">
                  <c:v>0.14674537355116871</c:v>
                </c:pt>
                <c:pt idx="7">
                  <c:v>0.10565562219703491</c:v>
                </c:pt>
                <c:pt idx="8">
                  <c:v>9.7153882089326557E-2</c:v>
                </c:pt>
                <c:pt idx="9">
                  <c:v>6.4840980168281243E-2</c:v>
                </c:pt>
                <c:pt idx="10">
                  <c:v>5.8023702292874325E-2</c:v>
                </c:pt>
                <c:pt idx="11">
                  <c:v>6.7307234273236108E-2</c:v>
                </c:pt>
                <c:pt idx="12">
                  <c:v>5.8499826200546126E-2</c:v>
                </c:pt>
                <c:pt idx="13">
                  <c:v>5.8681091366277138E-2</c:v>
                </c:pt>
                <c:pt idx="14">
                  <c:v>4.8367470276133001E-2</c:v>
                </c:pt>
              </c:numCache>
            </c:numRef>
          </c:val>
          <c:smooth val="0"/>
          <c:extLst>
            <c:ext xmlns:c16="http://schemas.microsoft.com/office/drawing/2014/chart" uri="{C3380CC4-5D6E-409C-BE32-E72D297353CC}">
              <c16:uniqueId val="{00000000-3D16-4ADA-9EB4-8706D13113FE}"/>
            </c:ext>
          </c:extLst>
        </c:ser>
        <c:ser>
          <c:idx val="1"/>
          <c:order val="1"/>
          <c:tx>
            <c:strRef>
              <c:f>Work!$FP$2</c:f>
              <c:strCache>
                <c:ptCount val="1"/>
                <c:pt idx="0">
                  <c:v>Male</c:v>
                </c:pt>
              </c:strCache>
            </c:strRef>
          </c:tx>
          <c:spPr>
            <a:ln w="19050" cap="rnd">
              <a:solidFill>
                <a:schemeClr val="bg2">
                  <a:lumMod val="50000"/>
                </a:schemeClr>
              </a:solidFill>
              <a:round/>
            </a:ln>
            <a:effectLst/>
          </c:spPr>
          <c:marker>
            <c:symbol val="none"/>
          </c:marker>
          <c:cat>
            <c:numRef>
              <c:f>Work!$FN$243:$FN$257</c:f>
              <c:numCache>
                <c:formatCode>[$-409]mmm\-yy;@</c:formatCode>
                <c:ptCount val="15"/>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numCache>
            </c:numRef>
          </c:cat>
          <c:val>
            <c:numRef>
              <c:f>Work!$FP$243:$FP$257</c:f>
              <c:numCache>
                <c:formatCode>0.0%</c:formatCode>
                <c:ptCount val="15"/>
                <c:pt idx="0">
                  <c:v>5.1425310979735732E-2</c:v>
                </c:pt>
                <c:pt idx="1">
                  <c:v>5.2217986389057544E-2</c:v>
                </c:pt>
                <c:pt idx="2">
                  <c:v>4.0117561228313156E-2</c:v>
                </c:pt>
                <c:pt idx="3">
                  <c:v>0.15500454637389072</c:v>
                </c:pt>
                <c:pt idx="4">
                  <c:v>0.16137386217850722</c:v>
                </c:pt>
                <c:pt idx="5">
                  <c:v>0.12685558398189531</c:v>
                </c:pt>
                <c:pt idx="6">
                  <c:v>0.1163515005778768</c:v>
                </c:pt>
                <c:pt idx="7">
                  <c:v>9.619000530060258E-2</c:v>
                </c:pt>
                <c:pt idx="8">
                  <c:v>7.842287460437368E-2</c:v>
                </c:pt>
                <c:pt idx="9">
                  <c:v>7.591524223406497E-2</c:v>
                </c:pt>
                <c:pt idx="10">
                  <c:v>6.8362935105355668E-2</c:v>
                </c:pt>
                <c:pt idx="11">
                  <c:v>6.3435711804672543E-2</c:v>
                </c:pt>
                <c:pt idx="12">
                  <c:v>6.5408952708670781E-2</c:v>
                </c:pt>
                <c:pt idx="13">
                  <c:v>7.7921255405198106E-2</c:v>
                </c:pt>
                <c:pt idx="14">
                  <c:v>6.6225623373073195E-2</c:v>
                </c:pt>
              </c:numCache>
            </c:numRef>
          </c:val>
          <c:smooth val="0"/>
          <c:extLst>
            <c:ext xmlns:c16="http://schemas.microsoft.com/office/drawing/2014/chart" uri="{C3380CC4-5D6E-409C-BE32-E72D297353CC}">
              <c16:uniqueId val="{00000001-3D16-4ADA-9EB4-8706D13113FE}"/>
            </c:ext>
          </c:extLst>
        </c:ser>
        <c:dLbls>
          <c:showLegendKey val="0"/>
          <c:showVal val="0"/>
          <c:showCatName val="0"/>
          <c:showSerName val="0"/>
          <c:showPercent val="0"/>
          <c:showBubbleSize val="0"/>
        </c:dLbls>
        <c:marker val="1"/>
        <c:smooth val="0"/>
        <c:axId val="497695816"/>
        <c:axId val="497690896"/>
      </c:lineChart>
      <c:dateAx>
        <c:axId val="497695816"/>
        <c:scaling>
          <c:orientation val="minMax"/>
        </c:scaling>
        <c:delete val="0"/>
        <c:axPos val="b"/>
        <c:numFmt formatCode="[$-409]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Tw Cen MT" panose="020B0602020104020603" pitchFamily="34" charset="0"/>
                <a:ea typeface="+mn-ea"/>
                <a:cs typeface="+mn-cs"/>
              </a:defRPr>
            </a:pPr>
            <a:endParaRPr lang="en-US"/>
          </a:p>
        </c:txPr>
        <c:crossAx val="497690896"/>
        <c:crosses val="autoZero"/>
        <c:auto val="1"/>
        <c:lblOffset val="100"/>
        <c:baseTimeUnit val="months"/>
        <c:majorUnit val="12"/>
        <c:majorTimeUnit val="months"/>
      </c:dateAx>
      <c:valAx>
        <c:axId val="497690896"/>
        <c:scaling>
          <c:orientation val="minMax"/>
          <c:max val="0.25"/>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Tw Cen MT" panose="020B0602020104020603" pitchFamily="34" charset="0"/>
                <a:ea typeface="+mn-ea"/>
                <a:cs typeface="+mn-cs"/>
              </a:defRPr>
            </a:pPr>
            <a:endParaRPr lang="en-US"/>
          </a:p>
        </c:txPr>
        <c:crossAx val="497695816"/>
        <c:crosses val="autoZero"/>
        <c:crossBetween val="between"/>
      </c:valAx>
      <c:spPr>
        <a:noFill/>
        <a:ln>
          <a:noFill/>
        </a:ln>
        <a:effectLst/>
      </c:spPr>
    </c:plotArea>
    <c:legend>
      <c:legendPos val="b"/>
      <c:layout>
        <c:manualLayout>
          <c:xMode val="edge"/>
          <c:yMode val="edge"/>
          <c:x val="0.31225420302191953"/>
          <c:y val="3.0556038973933407E-2"/>
          <c:w val="0.36648240760445489"/>
          <c:h val="5.5615889887705633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Tw Cen MT" panose="020B0602020104020603"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0706001276867422E-2"/>
          <c:y val="9.5467002960647099E-2"/>
          <c:w val="0.90451922394835782"/>
          <c:h val="0.80719757942698867"/>
        </c:manualLayout>
      </c:layout>
      <c:barChart>
        <c:barDir val="col"/>
        <c:grouping val="clustered"/>
        <c:varyColors val="0"/>
        <c:dLbls>
          <c:showLegendKey val="0"/>
          <c:showVal val="0"/>
          <c:showCatName val="0"/>
          <c:showSerName val="0"/>
          <c:showPercent val="0"/>
          <c:showBubbleSize val="0"/>
        </c:dLbls>
        <c:gapWidth val="0"/>
        <c:axId val="497695816"/>
        <c:axId val="497690896"/>
        <c:extLst>
          <c:ext xmlns:c15="http://schemas.microsoft.com/office/drawing/2012/chart" uri="{02D57815-91ED-43cb-92C2-25804820EDAC}">
            <c15:filteredBarSeries>
              <c15:ser>
                <c:idx val="2"/>
                <c:order val="2"/>
                <c:tx>
                  <c:strRef>
                    <c:extLst>
                      <c:ext uri="{02D57815-91ED-43cb-92C2-25804820EDAC}">
                        <c15:formulaRef>
                          <c15:sqref>Work!$FC$2</c15:sqref>
                        </c15:formulaRef>
                      </c:ext>
                    </c:extLst>
                    <c:strCache>
                      <c:ptCount val="1"/>
                      <c:pt idx="0">
                        <c:v>Recession</c:v>
                      </c:pt>
                    </c:strCache>
                  </c:strRef>
                </c:tx>
                <c:spPr>
                  <a:solidFill>
                    <a:schemeClr val="bg1">
                      <a:lumMod val="65000"/>
                      <a:alpha val="25000"/>
                    </a:schemeClr>
                  </a:solidFill>
                  <a:ln>
                    <a:noFill/>
                  </a:ln>
                  <a:effectLst/>
                </c:spPr>
                <c:invertIfNegative val="0"/>
                <c:cat>
                  <c:numRef>
                    <c:extLst>
                      <c:ext uri="{02D57815-91ED-43cb-92C2-25804820EDAC}">
                        <c15:formulaRef>
                          <c15:sqref>Work!$EZ$3:$EZ$257</c15:sqref>
                        </c15:formulaRef>
                      </c:ext>
                    </c:extLst>
                    <c:numCache>
                      <c:formatCode>[$-409]mmm\-yy;@</c:formatCode>
                      <c:ptCount val="255"/>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39264</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pt idx="164">
                        <c:v>41518</c:v>
                      </c:pt>
                      <c:pt idx="165">
                        <c:v>41548</c:v>
                      </c:pt>
                      <c:pt idx="166">
                        <c:v>41579</c:v>
                      </c:pt>
                      <c:pt idx="167">
                        <c:v>41609</c:v>
                      </c:pt>
                      <c:pt idx="168">
                        <c:v>41640</c:v>
                      </c:pt>
                      <c:pt idx="169">
                        <c:v>41671</c:v>
                      </c:pt>
                      <c:pt idx="170">
                        <c:v>41699</c:v>
                      </c:pt>
                      <c:pt idx="171">
                        <c:v>41730</c:v>
                      </c:pt>
                      <c:pt idx="172">
                        <c:v>41760</c:v>
                      </c:pt>
                      <c:pt idx="173">
                        <c:v>41791</c:v>
                      </c:pt>
                      <c:pt idx="174">
                        <c:v>41821</c:v>
                      </c:pt>
                      <c:pt idx="175">
                        <c:v>41852</c:v>
                      </c:pt>
                      <c:pt idx="176">
                        <c:v>41883</c:v>
                      </c:pt>
                      <c:pt idx="177">
                        <c:v>41913</c:v>
                      </c:pt>
                      <c:pt idx="178">
                        <c:v>41944</c:v>
                      </c:pt>
                      <c:pt idx="179">
                        <c:v>41974</c:v>
                      </c:pt>
                      <c:pt idx="180">
                        <c:v>42005</c:v>
                      </c:pt>
                      <c:pt idx="181">
                        <c:v>42036</c:v>
                      </c:pt>
                      <c:pt idx="182">
                        <c:v>42064</c:v>
                      </c:pt>
                      <c:pt idx="183">
                        <c:v>42095</c:v>
                      </c:pt>
                      <c:pt idx="184">
                        <c:v>42125</c:v>
                      </c:pt>
                      <c:pt idx="185">
                        <c:v>42156</c:v>
                      </c:pt>
                      <c:pt idx="186">
                        <c:v>42186</c:v>
                      </c:pt>
                      <c:pt idx="187">
                        <c:v>42217</c:v>
                      </c:pt>
                      <c:pt idx="188">
                        <c:v>42248</c:v>
                      </c:pt>
                      <c:pt idx="189">
                        <c:v>42278</c:v>
                      </c:pt>
                      <c:pt idx="190">
                        <c:v>42309</c:v>
                      </c:pt>
                      <c:pt idx="191">
                        <c:v>42339</c:v>
                      </c:pt>
                      <c:pt idx="192">
                        <c:v>42370</c:v>
                      </c:pt>
                      <c:pt idx="193">
                        <c:v>42401</c:v>
                      </c:pt>
                      <c:pt idx="194">
                        <c:v>42430</c:v>
                      </c:pt>
                      <c:pt idx="195">
                        <c:v>42461</c:v>
                      </c:pt>
                      <c:pt idx="196">
                        <c:v>42491</c:v>
                      </c:pt>
                      <c:pt idx="197">
                        <c:v>42522</c:v>
                      </c:pt>
                      <c:pt idx="198">
                        <c:v>42552</c:v>
                      </c:pt>
                      <c:pt idx="199">
                        <c:v>42583</c:v>
                      </c:pt>
                      <c:pt idx="200">
                        <c:v>42614</c:v>
                      </c:pt>
                      <c:pt idx="201">
                        <c:v>42644</c:v>
                      </c:pt>
                      <c:pt idx="202">
                        <c:v>42675</c:v>
                      </c:pt>
                      <c:pt idx="203">
                        <c:v>42705</c:v>
                      </c:pt>
                      <c:pt idx="204">
                        <c:v>42736</c:v>
                      </c:pt>
                      <c:pt idx="205">
                        <c:v>42767</c:v>
                      </c:pt>
                      <c:pt idx="206">
                        <c:v>42795</c:v>
                      </c:pt>
                      <c:pt idx="207">
                        <c:v>42826</c:v>
                      </c:pt>
                      <c:pt idx="208">
                        <c:v>42856</c:v>
                      </c:pt>
                      <c:pt idx="209">
                        <c:v>42887</c:v>
                      </c:pt>
                      <c:pt idx="210">
                        <c:v>42917</c:v>
                      </c:pt>
                      <c:pt idx="211">
                        <c:v>42948</c:v>
                      </c:pt>
                      <c:pt idx="212">
                        <c:v>42979</c:v>
                      </c:pt>
                      <c:pt idx="213">
                        <c:v>43009</c:v>
                      </c:pt>
                      <c:pt idx="214">
                        <c:v>43040</c:v>
                      </c:pt>
                      <c:pt idx="215">
                        <c:v>43070</c:v>
                      </c:pt>
                      <c:pt idx="216">
                        <c:v>43101</c:v>
                      </c:pt>
                      <c:pt idx="217">
                        <c:v>43132</c:v>
                      </c:pt>
                      <c:pt idx="218">
                        <c:v>43160</c:v>
                      </c:pt>
                      <c:pt idx="219">
                        <c:v>43191</c:v>
                      </c:pt>
                      <c:pt idx="220">
                        <c:v>43221</c:v>
                      </c:pt>
                      <c:pt idx="221">
                        <c:v>43252</c:v>
                      </c:pt>
                      <c:pt idx="222">
                        <c:v>43282</c:v>
                      </c:pt>
                      <c:pt idx="223">
                        <c:v>43313</c:v>
                      </c:pt>
                      <c:pt idx="224">
                        <c:v>43344</c:v>
                      </c:pt>
                      <c:pt idx="225">
                        <c:v>43374</c:v>
                      </c:pt>
                      <c:pt idx="226">
                        <c:v>43405</c:v>
                      </c:pt>
                      <c:pt idx="227">
                        <c:v>43435</c:v>
                      </c:pt>
                      <c:pt idx="228">
                        <c:v>43466</c:v>
                      </c:pt>
                      <c:pt idx="229">
                        <c:v>43497</c:v>
                      </c:pt>
                      <c:pt idx="230">
                        <c:v>43525</c:v>
                      </c:pt>
                      <c:pt idx="231">
                        <c:v>43556</c:v>
                      </c:pt>
                      <c:pt idx="232">
                        <c:v>43586</c:v>
                      </c:pt>
                      <c:pt idx="233">
                        <c:v>43617</c:v>
                      </c:pt>
                      <c:pt idx="234">
                        <c:v>43647</c:v>
                      </c:pt>
                      <c:pt idx="235">
                        <c:v>43678</c:v>
                      </c:pt>
                      <c:pt idx="236">
                        <c:v>43709</c:v>
                      </c:pt>
                      <c:pt idx="237">
                        <c:v>43739</c:v>
                      </c:pt>
                      <c:pt idx="238">
                        <c:v>43770</c:v>
                      </c:pt>
                      <c:pt idx="239">
                        <c:v>43800</c:v>
                      </c:pt>
                      <c:pt idx="240">
                        <c:v>43831</c:v>
                      </c:pt>
                      <c:pt idx="241">
                        <c:v>43862</c:v>
                      </c:pt>
                      <c:pt idx="242">
                        <c:v>43891</c:v>
                      </c:pt>
                      <c:pt idx="243">
                        <c:v>43922</c:v>
                      </c:pt>
                      <c:pt idx="244">
                        <c:v>43952</c:v>
                      </c:pt>
                      <c:pt idx="245">
                        <c:v>43983</c:v>
                      </c:pt>
                      <c:pt idx="246">
                        <c:v>44013</c:v>
                      </c:pt>
                      <c:pt idx="247">
                        <c:v>44044</c:v>
                      </c:pt>
                      <c:pt idx="248">
                        <c:v>44075</c:v>
                      </c:pt>
                      <c:pt idx="249">
                        <c:v>44105</c:v>
                      </c:pt>
                      <c:pt idx="250">
                        <c:v>44136</c:v>
                      </c:pt>
                      <c:pt idx="251">
                        <c:v>44166</c:v>
                      </c:pt>
                      <c:pt idx="252">
                        <c:v>44197</c:v>
                      </c:pt>
                      <c:pt idx="253">
                        <c:v>44228</c:v>
                      </c:pt>
                      <c:pt idx="254">
                        <c:v>44256</c:v>
                      </c:pt>
                    </c:numCache>
                  </c:numRef>
                </c:cat>
                <c:val>
                  <c:numRef>
                    <c:extLst>
                      <c:ext uri="{02D57815-91ED-43cb-92C2-25804820EDAC}">
                        <c15:formulaRef>
                          <c15:sqref>Work!$FC$3:$FC$257</c15:sqref>
                        </c15:formulaRef>
                      </c:ext>
                    </c:extLst>
                    <c:numCache>
                      <c:formatCode>General</c:formatCode>
                      <c:ptCount val="255"/>
                      <c:pt idx="14" formatCode="0%">
                        <c:v>0.3</c:v>
                      </c:pt>
                      <c:pt idx="15" formatCode="0%">
                        <c:v>0.3</c:v>
                      </c:pt>
                      <c:pt idx="16" formatCode="0%">
                        <c:v>0.3</c:v>
                      </c:pt>
                      <c:pt idx="17" formatCode="0%">
                        <c:v>0.3</c:v>
                      </c:pt>
                      <c:pt idx="18" formatCode="0%">
                        <c:v>0.3</c:v>
                      </c:pt>
                      <c:pt idx="19" formatCode="0%">
                        <c:v>0.3</c:v>
                      </c:pt>
                      <c:pt idx="20" formatCode="0%">
                        <c:v>0.3</c:v>
                      </c:pt>
                      <c:pt idx="21" formatCode="0%">
                        <c:v>0.3</c:v>
                      </c:pt>
                      <c:pt idx="22" formatCode="0%">
                        <c:v>0.3</c:v>
                      </c:pt>
                      <c:pt idx="95" formatCode="0%">
                        <c:v>0.3</c:v>
                      </c:pt>
                      <c:pt idx="96" formatCode="0%">
                        <c:v>0.3</c:v>
                      </c:pt>
                      <c:pt idx="97" formatCode="0%">
                        <c:v>0.3</c:v>
                      </c:pt>
                      <c:pt idx="98" formatCode="0%">
                        <c:v>0.3</c:v>
                      </c:pt>
                      <c:pt idx="99" formatCode="0%">
                        <c:v>0.3</c:v>
                      </c:pt>
                      <c:pt idx="100" formatCode="0%">
                        <c:v>0.3</c:v>
                      </c:pt>
                      <c:pt idx="101" formatCode="0%">
                        <c:v>0.3</c:v>
                      </c:pt>
                      <c:pt idx="102" formatCode="0%">
                        <c:v>0.3</c:v>
                      </c:pt>
                      <c:pt idx="103" formatCode="0%">
                        <c:v>0.3</c:v>
                      </c:pt>
                      <c:pt idx="104" formatCode="0%">
                        <c:v>0.3</c:v>
                      </c:pt>
                      <c:pt idx="105" formatCode="0%">
                        <c:v>0.3</c:v>
                      </c:pt>
                      <c:pt idx="106" formatCode="0%">
                        <c:v>0.3</c:v>
                      </c:pt>
                      <c:pt idx="107" formatCode="0%">
                        <c:v>0.3</c:v>
                      </c:pt>
                      <c:pt idx="108" formatCode="0%">
                        <c:v>0.3</c:v>
                      </c:pt>
                      <c:pt idx="109" formatCode="0%">
                        <c:v>0.3</c:v>
                      </c:pt>
                      <c:pt idx="110" formatCode="0%">
                        <c:v>0.3</c:v>
                      </c:pt>
                      <c:pt idx="111" formatCode="0%">
                        <c:v>0.3</c:v>
                      </c:pt>
                      <c:pt idx="112" formatCode="0%">
                        <c:v>0.3</c:v>
                      </c:pt>
                      <c:pt idx="113" formatCode="0%">
                        <c:v>0.3</c:v>
                      </c:pt>
                      <c:pt idx="241" formatCode="0%">
                        <c:v>0.3</c:v>
                      </c:pt>
                      <c:pt idx="242" formatCode="0%">
                        <c:v>0.3</c:v>
                      </c:pt>
                      <c:pt idx="243" formatCode="0%">
                        <c:v>0.3</c:v>
                      </c:pt>
                      <c:pt idx="244" formatCode="0%">
                        <c:v>0.3</c:v>
                      </c:pt>
                      <c:pt idx="245" formatCode="0%">
                        <c:v>0.3</c:v>
                      </c:pt>
                      <c:pt idx="246" formatCode="0%">
                        <c:v>0.3</c:v>
                      </c:pt>
                      <c:pt idx="247" formatCode="0%">
                        <c:v>0.3</c:v>
                      </c:pt>
                      <c:pt idx="248" formatCode="0%">
                        <c:v>0.3</c:v>
                      </c:pt>
                      <c:pt idx="249" formatCode="0%">
                        <c:v>0.3</c:v>
                      </c:pt>
                      <c:pt idx="250" formatCode="0%">
                        <c:v>0.3</c:v>
                      </c:pt>
                      <c:pt idx="251" formatCode="0%">
                        <c:v>0.3</c:v>
                      </c:pt>
                      <c:pt idx="252" formatCode="0%">
                        <c:v>0.3</c:v>
                      </c:pt>
                      <c:pt idx="253" formatCode="0%">
                        <c:v>0.3</c:v>
                      </c:pt>
                      <c:pt idx="254" formatCode="0%">
                        <c:v>0.3</c:v>
                      </c:pt>
                    </c:numCache>
                  </c:numRef>
                </c:val>
                <c:extLst>
                  <c:ext xmlns:c16="http://schemas.microsoft.com/office/drawing/2014/chart" uri="{C3380CC4-5D6E-409C-BE32-E72D297353CC}">
                    <c16:uniqueId val="{00000002-2329-4976-A8ED-98F43BDE1A7F}"/>
                  </c:ext>
                </c:extLst>
              </c15:ser>
            </c15:filteredBarSeries>
          </c:ext>
        </c:extLst>
      </c:barChart>
      <c:lineChart>
        <c:grouping val="standard"/>
        <c:varyColors val="0"/>
        <c:ser>
          <c:idx val="0"/>
          <c:order val="0"/>
          <c:tx>
            <c:strRef>
              <c:f>Work!$FA$2</c:f>
              <c:strCache>
                <c:ptCount val="1"/>
                <c:pt idx="0">
                  <c:v>Bachelor's or higher</c:v>
                </c:pt>
              </c:strCache>
            </c:strRef>
          </c:tx>
          <c:spPr>
            <a:ln w="19050" cap="rnd">
              <a:solidFill>
                <a:srgbClr val="C67530">
                  <a:lumMod val="75000"/>
                </a:srgbClr>
              </a:solidFill>
              <a:round/>
            </a:ln>
            <a:effectLst/>
          </c:spPr>
          <c:marker>
            <c:symbol val="none"/>
          </c:marker>
          <c:cat>
            <c:numRef>
              <c:f>Work!$EZ$243:$EZ$257</c:f>
              <c:numCache>
                <c:formatCode>[$-409]mmm\-yy;@</c:formatCode>
                <c:ptCount val="15"/>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numCache>
            </c:numRef>
          </c:cat>
          <c:val>
            <c:numRef>
              <c:f>Work!$FA$243:$FA$257</c:f>
              <c:numCache>
                <c:formatCode>0.0%</c:formatCode>
                <c:ptCount val="15"/>
                <c:pt idx="0">
                  <c:v>2.2662783781800023E-2</c:v>
                </c:pt>
                <c:pt idx="1">
                  <c:v>2.2903795950002918E-2</c:v>
                </c:pt>
                <c:pt idx="2">
                  <c:v>2.060044306405065E-2</c:v>
                </c:pt>
                <c:pt idx="3">
                  <c:v>9.7370033164792383E-2</c:v>
                </c:pt>
                <c:pt idx="4">
                  <c:v>0.111173692973058</c:v>
                </c:pt>
                <c:pt idx="5">
                  <c:v>9.3585137819334016E-2</c:v>
                </c:pt>
                <c:pt idx="6">
                  <c:v>9.5796156017336015E-2</c:v>
                </c:pt>
                <c:pt idx="7">
                  <c:v>7.8792983928416521E-2</c:v>
                </c:pt>
                <c:pt idx="8">
                  <c:v>4.9849046219966622E-2</c:v>
                </c:pt>
                <c:pt idx="9">
                  <c:v>5.1056071283885195E-2</c:v>
                </c:pt>
                <c:pt idx="10">
                  <c:v>4.4782779049998701E-2</c:v>
                </c:pt>
                <c:pt idx="11">
                  <c:v>3.8917486603238398E-2</c:v>
                </c:pt>
                <c:pt idx="12">
                  <c:v>2.9515846993425798E-2</c:v>
                </c:pt>
                <c:pt idx="13">
                  <c:v>3.3256928273770463E-2</c:v>
                </c:pt>
                <c:pt idx="14">
                  <c:v>3.1984944365468171E-2</c:v>
                </c:pt>
              </c:numCache>
            </c:numRef>
          </c:val>
          <c:smooth val="0"/>
          <c:extLst>
            <c:ext xmlns:c16="http://schemas.microsoft.com/office/drawing/2014/chart" uri="{C3380CC4-5D6E-409C-BE32-E72D297353CC}">
              <c16:uniqueId val="{00000000-2329-4976-A8ED-98F43BDE1A7F}"/>
            </c:ext>
          </c:extLst>
        </c:ser>
        <c:ser>
          <c:idx val="1"/>
          <c:order val="1"/>
          <c:tx>
            <c:strRef>
              <c:f>Work!$FB$2</c:f>
              <c:strCache>
                <c:ptCount val="1"/>
                <c:pt idx="0">
                  <c:v>Less than a Bachelor's</c:v>
                </c:pt>
              </c:strCache>
            </c:strRef>
          </c:tx>
          <c:spPr>
            <a:ln w="38100" cap="rnd">
              <a:solidFill>
                <a:srgbClr val="2A2A92"/>
              </a:solidFill>
              <a:round/>
            </a:ln>
            <a:effectLst/>
          </c:spPr>
          <c:marker>
            <c:symbol val="none"/>
          </c:marker>
          <c:cat>
            <c:numRef>
              <c:f>Work!$EZ$243:$EZ$257</c:f>
              <c:numCache>
                <c:formatCode>[$-409]mmm\-yy;@</c:formatCode>
                <c:ptCount val="15"/>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numCache>
            </c:numRef>
          </c:cat>
          <c:val>
            <c:numRef>
              <c:f>Work!$FB$243:$FB$257</c:f>
              <c:numCache>
                <c:formatCode>0.0%</c:formatCode>
                <c:ptCount val="15"/>
                <c:pt idx="0">
                  <c:v>5.5917135035272209E-2</c:v>
                </c:pt>
                <c:pt idx="1">
                  <c:v>5.3997974259962646E-2</c:v>
                </c:pt>
                <c:pt idx="2">
                  <c:v>5.5606336503496355E-2</c:v>
                </c:pt>
                <c:pt idx="3">
                  <c:v>0.26640299953098118</c:v>
                </c:pt>
                <c:pt idx="4">
                  <c:v>0.24663666691153238</c:v>
                </c:pt>
                <c:pt idx="5">
                  <c:v>0.23732878285457051</c:v>
                </c:pt>
                <c:pt idx="6">
                  <c:v>0.16942424721713981</c:v>
                </c:pt>
                <c:pt idx="7">
                  <c:v>0.12412371194565659</c:v>
                </c:pt>
                <c:pt idx="8">
                  <c:v>0.13267080798128078</c:v>
                </c:pt>
                <c:pt idx="9">
                  <c:v>9.5765403712501834E-2</c:v>
                </c:pt>
                <c:pt idx="10">
                  <c:v>8.7132756871648814E-2</c:v>
                </c:pt>
                <c:pt idx="11">
                  <c:v>0.10210659210962399</c:v>
                </c:pt>
                <c:pt idx="12">
                  <c:v>0.10518241099809689</c:v>
                </c:pt>
                <c:pt idx="13">
                  <c:v>0.11714964810180151</c:v>
                </c:pt>
                <c:pt idx="14">
                  <c:v>9.1600469010336902E-2</c:v>
                </c:pt>
              </c:numCache>
            </c:numRef>
          </c:val>
          <c:smooth val="0"/>
          <c:extLst>
            <c:ext xmlns:c16="http://schemas.microsoft.com/office/drawing/2014/chart" uri="{C3380CC4-5D6E-409C-BE32-E72D297353CC}">
              <c16:uniqueId val="{00000001-2329-4976-A8ED-98F43BDE1A7F}"/>
            </c:ext>
          </c:extLst>
        </c:ser>
        <c:dLbls>
          <c:showLegendKey val="0"/>
          <c:showVal val="0"/>
          <c:showCatName val="0"/>
          <c:showSerName val="0"/>
          <c:showPercent val="0"/>
          <c:showBubbleSize val="0"/>
        </c:dLbls>
        <c:marker val="1"/>
        <c:smooth val="0"/>
        <c:axId val="497695816"/>
        <c:axId val="497690896"/>
      </c:lineChart>
      <c:dateAx>
        <c:axId val="497695816"/>
        <c:scaling>
          <c:orientation val="minMax"/>
        </c:scaling>
        <c:delete val="0"/>
        <c:axPos val="b"/>
        <c:numFmt formatCode="[$-409]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Tw Cen MT" panose="020B0602020104020603" pitchFamily="34" charset="0"/>
                <a:ea typeface="+mn-ea"/>
                <a:cs typeface="+mn-cs"/>
              </a:defRPr>
            </a:pPr>
            <a:endParaRPr lang="en-US"/>
          </a:p>
        </c:txPr>
        <c:crossAx val="497690896"/>
        <c:crosses val="autoZero"/>
        <c:auto val="1"/>
        <c:lblOffset val="100"/>
        <c:baseTimeUnit val="months"/>
        <c:majorUnit val="12"/>
        <c:majorTimeUnit val="months"/>
      </c:dateAx>
      <c:valAx>
        <c:axId val="497690896"/>
        <c:scaling>
          <c:orientation val="minMax"/>
          <c:max val="0.30000000000000004"/>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Tw Cen MT" panose="020B0602020104020603" pitchFamily="34" charset="0"/>
                <a:ea typeface="+mn-ea"/>
                <a:cs typeface="+mn-cs"/>
              </a:defRPr>
            </a:pPr>
            <a:endParaRPr lang="en-US"/>
          </a:p>
        </c:txPr>
        <c:crossAx val="497695816"/>
        <c:crosses val="autoZero"/>
        <c:crossBetween val="between"/>
      </c:valAx>
      <c:spPr>
        <a:noFill/>
        <a:ln>
          <a:noFill/>
        </a:ln>
        <a:effectLst/>
      </c:spPr>
    </c:plotArea>
    <c:legend>
      <c:legendPos val="b"/>
      <c:layout>
        <c:manualLayout>
          <c:xMode val="edge"/>
          <c:yMode val="edge"/>
          <c:x val="0.11862488472724692"/>
          <c:y val="2.3465181023971788E-2"/>
          <c:w val="0.71770518550046114"/>
          <c:h val="6.3250628414650581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Tw Cen MT" panose="020B0602020104020603"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197629842940137"/>
          <c:y val="7.2080026060348079E-2"/>
          <c:w val="0.85215000660156859"/>
          <c:h val="0.71438105790176354"/>
        </c:manualLayout>
      </c:layout>
      <c:barChart>
        <c:barDir val="col"/>
        <c:grouping val="clustered"/>
        <c:varyColors val="0"/>
        <c:ser>
          <c:idx val="1"/>
          <c:order val="1"/>
          <c:tx>
            <c:strRef>
              <c:f>'MA UI + PUA'!$P$5</c:f>
              <c:strCache>
                <c:ptCount val="1"/>
                <c:pt idx="0">
                  <c:v>Recession</c:v>
                </c:pt>
              </c:strCache>
            </c:strRef>
          </c:tx>
          <c:spPr>
            <a:solidFill>
              <a:schemeClr val="bg1">
                <a:lumMod val="65000"/>
                <a:alpha val="25000"/>
              </a:schemeClr>
            </a:solidFill>
            <a:ln>
              <a:noFill/>
            </a:ln>
            <a:effectLst/>
          </c:spPr>
          <c:invertIfNegative val="0"/>
          <c:dLbls>
            <c:dLbl>
              <c:idx val="1110"/>
              <c:layout>
                <c:manualLayout>
                  <c:x val="-5.2102050095929137E-2"/>
                  <c:y val="0.1245672133174645"/>
                </c:manualLayout>
              </c:layout>
              <c:tx>
                <c:rich>
                  <a:bodyPr/>
                  <a:lstStyle/>
                  <a:p>
                    <a:r>
                      <a:rPr lang="en-US" dirty="0">
                        <a:solidFill>
                          <a:schemeClr val="tx1"/>
                        </a:solidFill>
                      </a:rPr>
                      <a:t>The Great</a:t>
                    </a:r>
                  </a:p>
                  <a:p>
                    <a:r>
                      <a:rPr lang="en-US" dirty="0">
                        <a:solidFill>
                          <a:schemeClr val="tx1"/>
                        </a:solidFill>
                      </a:rPr>
                      <a:t>Recession</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DDD2-487F-9A8E-A325EDD1CB04}"/>
                </c:ext>
              </c:extLst>
            </c:dLbl>
            <c:dLbl>
              <c:idx val="1726"/>
              <c:layout>
                <c:manualLayout>
                  <c:x val="-9.6818360032451839E-2"/>
                  <c:y val="0.10057787007086895"/>
                </c:manualLayout>
              </c:layout>
              <c:tx>
                <c:rich>
                  <a:bodyPr/>
                  <a:lstStyle/>
                  <a:p>
                    <a:r>
                      <a:rPr lang="en-US" dirty="0">
                        <a:solidFill>
                          <a:schemeClr val="tx1"/>
                        </a:solidFill>
                      </a:rPr>
                      <a:t>The COVID-19</a:t>
                    </a:r>
                  </a:p>
                  <a:p>
                    <a:r>
                      <a:rPr lang="en-US" dirty="0">
                        <a:solidFill>
                          <a:schemeClr val="tx1"/>
                        </a:solidFill>
                      </a:rPr>
                      <a:t>Recession</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DDD2-487F-9A8E-A325EDD1CB04}"/>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Gill Sans MT" panose="020B0502020104020203" pitchFamily="34"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'MA UI + PUA'!$B$6:$B$1821</c:f>
              <c:numCache>
                <c:formatCode>m/d/yyyy</c:formatCode>
                <c:ptCount val="1816"/>
                <c:pt idx="0">
                  <c:v>31780</c:v>
                </c:pt>
                <c:pt idx="1">
                  <c:v>31787</c:v>
                </c:pt>
                <c:pt idx="2">
                  <c:v>31794</c:v>
                </c:pt>
                <c:pt idx="3">
                  <c:v>31801</c:v>
                </c:pt>
                <c:pt idx="4">
                  <c:v>31808</c:v>
                </c:pt>
                <c:pt idx="5">
                  <c:v>31815</c:v>
                </c:pt>
                <c:pt idx="6">
                  <c:v>31822</c:v>
                </c:pt>
                <c:pt idx="7">
                  <c:v>31829</c:v>
                </c:pt>
                <c:pt idx="8">
                  <c:v>31836</c:v>
                </c:pt>
                <c:pt idx="9">
                  <c:v>31843</c:v>
                </c:pt>
                <c:pt idx="10">
                  <c:v>31850</c:v>
                </c:pt>
                <c:pt idx="11">
                  <c:v>31857</c:v>
                </c:pt>
                <c:pt idx="12">
                  <c:v>31864</c:v>
                </c:pt>
                <c:pt idx="13">
                  <c:v>31871</c:v>
                </c:pt>
                <c:pt idx="14">
                  <c:v>31878</c:v>
                </c:pt>
                <c:pt idx="15">
                  <c:v>31885</c:v>
                </c:pt>
                <c:pt idx="16">
                  <c:v>31892</c:v>
                </c:pt>
                <c:pt idx="17">
                  <c:v>31899</c:v>
                </c:pt>
                <c:pt idx="18">
                  <c:v>31906</c:v>
                </c:pt>
                <c:pt idx="19">
                  <c:v>31913</c:v>
                </c:pt>
                <c:pt idx="20">
                  <c:v>31920</c:v>
                </c:pt>
                <c:pt idx="21">
                  <c:v>31927</c:v>
                </c:pt>
                <c:pt idx="22">
                  <c:v>31934</c:v>
                </c:pt>
                <c:pt idx="23">
                  <c:v>31941</c:v>
                </c:pt>
                <c:pt idx="24">
                  <c:v>31948</c:v>
                </c:pt>
                <c:pt idx="25">
                  <c:v>31955</c:v>
                </c:pt>
                <c:pt idx="26">
                  <c:v>31962</c:v>
                </c:pt>
                <c:pt idx="27">
                  <c:v>31969</c:v>
                </c:pt>
                <c:pt idx="28">
                  <c:v>31976</c:v>
                </c:pt>
                <c:pt idx="29">
                  <c:v>31983</c:v>
                </c:pt>
                <c:pt idx="30">
                  <c:v>31990</c:v>
                </c:pt>
                <c:pt idx="31">
                  <c:v>31997</c:v>
                </c:pt>
                <c:pt idx="32">
                  <c:v>32004</c:v>
                </c:pt>
                <c:pt idx="33">
                  <c:v>32011</c:v>
                </c:pt>
                <c:pt idx="34">
                  <c:v>32018</c:v>
                </c:pt>
                <c:pt idx="35">
                  <c:v>32025</c:v>
                </c:pt>
                <c:pt idx="36">
                  <c:v>32032</c:v>
                </c:pt>
                <c:pt idx="37">
                  <c:v>32039</c:v>
                </c:pt>
                <c:pt idx="38">
                  <c:v>32046</c:v>
                </c:pt>
                <c:pt idx="39">
                  <c:v>32053</c:v>
                </c:pt>
                <c:pt idx="40">
                  <c:v>32060</c:v>
                </c:pt>
                <c:pt idx="41">
                  <c:v>32067</c:v>
                </c:pt>
                <c:pt idx="42">
                  <c:v>32074</c:v>
                </c:pt>
                <c:pt idx="43">
                  <c:v>32081</c:v>
                </c:pt>
                <c:pt idx="44">
                  <c:v>32088</c:v>
                </c:pt>
                <c:pt idx="45">
                  <c:v>32095</c:v>
                </c:pt>
                <c:pt idx="46">
                  <c:v>32102</c:v>
                </c:pt>
                <c:pt idx="47">
                  <c:v>32109</c:v>
                </c:pt>
                <c:pt idx="48">
                  <c:v>32116</c:v>
                </c:pt>
                <c:pt idx="49">
                  <c:v>32123</c:v>
                </c:pt>
                <c:pt idx="50">
                  <c:v>32130</c:v>
                </c:pt>
                <c:pt idx="51">
                  <c:v>32137</c:v>
                </c:pt>
                <c:pt idx="52">
                  <c:v>32144</c:v>
                </c:pt>
                <c:pt idx="53">
                  <c:v>32151</c:v>
                </c:pt>
                <c:pt idx="54">
                  <c:v>32158</c:v>
                </c:pt>
                <c:pt idx="55">
                  <c:v>32165</c:v>
                </c:pt>
                <c:pt idx="56">
                  <c:v>32172</c:v>
                </c:pt>
                <c:pt idx="57">
                  <c:v>32179</c:v>
                </c:pt>
                <c:pt idx="58">
                  <c:v>32186</c:v>
                </c:pt>
                <c:pt idx="59">
                  <c:v>32193</c:v>
                </c:pt>
                <c:pt idx="60">
                  <c:v>32200</c:v>
                </c:pt>
                <c:pt idx="61">
                  <c:v>32207</c:v>
                </c:pt>
                <c:pt idx="62">
                  <c:v>32214</c:v>
                </c:pt>
                <c:pt idx="63">
                  <c:v>32221</c:v>
                </c:pt>
                <c:pt idx="64">
                  <c:v>32228</c:v>
                </c:pt>
                <c:pt idx="65">
                  <c:v>32235</c:v>
                </c:pt>
                <c:pt idx="66">
                  <c:v>32242</c:v>
                </c:pt>
                <c:pt idx="67">
                  <c:v>32249</c:v>
                </c:pt>
                <c:pt idx="68">
                  <c:v>32256</c:v>
                </c:pt>
                <c:pt idx="69">
                  <c:v>32263</c:v>
                </c:pt>
                <c:pt idx="70">
                  <c:v>32270</c:v>
                </c:pt>
                <c:pt idx="71">
                  <c:v>32277</c:v>
                </c:pt>
                <c:pt idx="72">
                  <c:v>32284</c:v>
                </c:pt>
                <c:pt idx="73">
                  <c:v>32291</c:v>
                </c:pt>
                <c:pt idx="74">
                  <c:v>32298</c:v>
                </c:pt>
                <c:pt idx="75">
                  <c:v>32305</c:v>
                </c:pt>
                <c:pt idx="76">
                  <c:v>32312</c:v>
                </c:pt>
                <c:pt idx="77">
                  <c:v>32319</c:v>
                </c:pt>
                <c:pt idx="78">
                  <c:v>32326</c:v>
                </c:pt>
                <c:pt idx="79">
                  <c:v>32333</c:v>
                </c:pt>
                <c:pt idx="80">
                  <c:v>32340</c:v>
                </c:pt>
                <c:pt idx="81">
                  <c:v>32347</c:v>
                </c:pt>
                <c:pt idx="82">
                  <c:v>32354</c:v>
                </c:pt>
                <c:pt idx="83">
                  <c:v>32361</c:v>
                </c:pt>
                <c:pt idx="84">
                  <c:v>32368</c:v>
                </c:pt>
                <c:pt idx="85">
                  <c:v>32375</c:v>
                </c:pt>
                <c:pt idx="86">
                  <c:v>32382</c:v>
                </c:pt>
                <c:pt idx="87">
                  <c:v>32389</c:v>
                </c:pt>
                <c:pt idx="88">
                  <c:v>32396</c:v>
                </c:pt>
                <c:pt idx="89">
                  <c:v>32403</c:v>
                </c:pt>
                <c:pt idx="90">
                  <c:v>32410</c:v>
                </c:pt>
                <c:pt idx="91">
                  <c:v>32417</c:v>
                </c:pt>
                <c:pt idx="92">
                  <c:v>32424</c:v>
                </c:pt>
                <c:pt idx="93">
                  <c:v>32431</c:v>
                </c:pt>
                <c:pt idx="94">
                  <c:v>32438</c:v>
                </c:pt>
                <c:pt idx="95">
                  <c:v>32445</c:v>
                </c:pt>
                <c:pt idx="96">
                  <c:v>32452</c:v>
                </c:pt>
                <c:pt idx="97">
                  <c:v>32459</c:v>
                </c:pt>
                <c:pt idx="98">
                  <c:v>32466</c:v>
                </c:pt>
                <c:pt idx="99">
                  <c:v>32473</c:v>
                </c:pt>
                <c:pt idx="100">
                  <c:v>32480</c:v>
                </c:pt>
                <c:pt idx="101">
                  <c:v>32487</c:v>
                </c:pt>
                <c:pt idx="102">
                  <c:v>32494</c:v>
                </c:pt>
                <c:pt idx="103">
                  <c:v>32501</c:v>
                </c:pt>
                <c:pt idx="104">
                  <c:v>32508</c:v>
                </c:pt>
                <c:pt idx="105">
                  <c:v>32515</c:v>
                </c:pt>
                <c:pt idx="106">
                  <c:v>32522</c:v>
                </c:pt>
                <c:pt idx="107">
                  <c:v>32529</c:v>
                </c:pt>
                <c:pt idx="108">
                  <c:v>32536</c:v>
                </c:pt>
                <c:pt idx="109">
                  <c:v>32543</c:v>
                </c:pt>
                <c:pt idx="110">
                  <c:v>32550</c:v>
                </c:pt>
                <c:pt idx="111">
                  <c:v>32557</c:v>
                </c:pt>
                <c:pt idx="112">
                  <c:v>32564</c:v>
                </c:pt>
                <c:pt idx="113">
                  <c:v>32571</c:v>
                </c:pt>
                <c:pt idx="114">
                  <c:v>32578</c:v>
                </c:pt>
                <c:pt idx="115">
                  <c:v>32585</c:v>
                </c:pt>
                <c:pt idx="116">
                  <c:v>32592</c:v>
                </c:pt>
                <c:pt idx="117">
                  <c:v>32599</c:v>
                </c:pt>
                <c:pt idx="118">
                  <c:v>32606</c:v>
                </c:pt>
                <c:pt idx="119">
                  <c:v>32613</c:v>
                </c:pt>
                <c:pt idx="120">
                  <c:v>32620</c:v>
                </c:pt>
                <c:pt idx="121">
                  <c:v>32627</c:v>
                </c:pt>
                <c:pt idx="122">
                  <c:v>32634</c:v>
                </c:pt>
                <c:pt idx="123">
                  <c:v>32641</c:v>
                </c:pt>
                <c:pt idx="124">
                  <c:v>32648</c:v>
                </c:pt>
                <c:pt idx="125">
                  <c:v>32655</c:v>
                </c:pt>
                <c:pt idx="126">
                  <c:v>32662</c:v>
                </c:pt>
                <c:pt idx="127">
                  <c:v>32669</c:v>
                </c:pt>
                <c:pt idx="128">
                  <c:v>32676</c:v>
                </c:pt>
                <c:pt idx="129">
                  <c:v>32683</c:v>
                </c:pt>
                <c:pt idx="130">
                  <c:v>32690</c:v>
                </c:pt>
                <c:pt idx="131">
                  <c:v>32697</c:v>
                </c:pt>
                <c:pt idx="132">
                  <c:v>32704</c:v>
                </c:pt>
                <c:pt idx="133">
                  <c:v>32711</c:v>
                </c:pt>
                <c:pt idx="134">
                  <c:v>32718</c:v>
                </c:pt>
                <c:pt idx="135">
                  <c:v>32725</c:v>
                </c:pt>
                <c:pt idx="136">
                  <c:v>32732</c:v>
                </c:pt>
                <c:pt idx="137">
                  <c:v>32739</c:v>
                </c:pt>
                <c:pt idx="138">
                  <c:v>32746</c:v>
                </c:pt>
                <c:pt idx="139">
                  <c:v>32753</c:v>
                </c:pt>
                <c:pt idx="140">
                  <c:v>32760</c:v>
                </c:pt>
                <c:pt idx="141">
                  <c:v>32767</c:v>
                </c:pt>
                <c:pt idx="142">
                  <c:v>32774</c:v>
                </c:pt>
                <c:pt idx="143">
                  <c:v>32781</c:v>
                </c:pt>
                <c:pt idx="144">
                  <c:v>32788</c:v>
                </c:pt>
                <c:pt idx="145">
                  <c:v>32795</c:v>
                </c:pt>
                <c:pt idx="146">
                  <c:v>32802</c:v>
                </c:pt>
                <c:pt idx="147">
                  <c:v>32809</c:v>
                </c:pt>
                <c:pt idx="148">
                  <c:v>32816</c:v>
                </c:pt>
                <c:pt idx="149">
                  <c:v>32823</c:v>
                </c:pt>
                <c:pt idx="150">
                  <c:v>32830</c:v>
                </c:pt>
                <c:pt idx="151">
                  <c:v>32837</c:v>
                </c:pt>
                <c:pt idx="152">
                  <c:v>32844</c:v>
                </c:pt>
                <c:pt idx="153">
                  <c:v>32851</c:v>
                </c:pt>
                <c:pt idx="154">
                  <c:v>32858</c:v>
                </c:pt>
                <c:pt idx="155">
                  <c:v>32865</c:v>
                </c:pt>
                <c:pt idx="156">
                  <c:v>32872</c:v>
                </c:pt>
                <c:pt idx="157">
                  <c:v>32879</c:v>
                </c:pt>
                <c:pt idx="158">
                  <c:v>32886</c:v>
                </c:pt>
                <c:pt idx="159">
                  <c:v>32893</c:v>
                </c:pt>
                <c:pt idx="160">
                  <c:v>32900</c:v>
                </c:pt>
                <c:pt idx="161">
                  <c:v>32907</c:v>
                </c:pt>
                <c:pt idx="162">
                  <c:v>32914</c:v>
                </c:pt>
                <c:pt idx="163">
                  <c:v>32921</c:v>
                </c:pt>
                <c:pt idx="164">
                  <c:v>32928</c:v>
                </c:pt>
                <c:pt idx="165">
                  <c:v>32935</c:v>
                </c:pt>
                <c:pt idx="166">
                  <c:v>32942</c:v>
                </c:pt>
                <c:pt idx="167">
                  <c:v>32949</c:v>
                </c:pt>
                <c:pt idx="168">
                  <c:v>32956</c:v>
                </c:pt>
                <c:pt idx="169">
                  <c:v>32963</c:v>
                </c:pt>
                <c:pt idx="170">
                  <c:v>32970</c:v>
                </c:pt>
                <c:pt idx="171">
                  <c:v>32977</c:v>
                </c:pt>
                <c:pt idx="172">
                  <c:v>32984</c:v>
                </c:pt>
                <c:pt idx="173">
                  <c:v>32991</c:v>
                </c:pt>
                <c:pt idx="174">
                  <c:v>32998</c:v>
                </c:pt>
                <c:pt idx="175">
                  <c:v>33005</c:v>
                </c:pt>
                <c:pt idx="176">
                  <c:v>33012</c:v>
                </c:pt>
                <c:pt idx="177">
                  <c:v>33019</c:v>
                </c:pt>
                <c:pt idx="178">
                  <c:v>33026</c:v>
                </c:pt>
                <c:pt idx="179">
                  <c:v>33033</c:v>
                </c:pt>
                <c:pt idx="180">
                  <c:v>33040</c:v>
                </c:pt>
                <c:pt idx="181">
                  <c:v>33047</c:v>
                </c:pt>
                <c:pt idx="182">
                  <c:v>33054</c:v>
                </c:pt>
                <c:pt idx="183">
                  <c:v>33061</c:v>
                </c:pt>
                <c:pt idx="184">
                  <c:v>33068</c:v>
                </c:pt>
                <c:pt idx="185">
                  <c:v>33075</c:v>
                </c:pt>
                <c:pt idx="186">
                  <c:v>33082</c:v>
                </c:pt>
                <c:pt idx="187">
                  <c:v>33089</c:v>
                </c:pt>
                <c:pt idx="188">
                  <c:v>33096</c:v>
                </c:pt>
                <c:pt idx="189">
                  <c:v>33103</c:v>
                </c:pt>
                <c:pt idx="190">
                  <c:v>33110</c:v>
                </c:pt>
                <c:pt idx="191">
                  <c:v>33117</c:v>
                </c:pt>
                <c:pt idx="192">
                  <c:v>33124</c:v>
                </c:pt>
                <c:pt idx="193">
                  <c:v>33131</c:v>
                </c:pt>
                <c:pt idx="194">
                  <c:v>33138</c:v>
                </c:pt>
                <c:pt idx="195">
                  <c:v>33145</c:v>
                </c:pt>
                <c:pt idx="196">
                  <c:v>33152</c:v>
                </c:pt>
                <c:pt idx="197">
                  <c:v>33159</c:v>
                </c:pt>
                <c:pt idx="198">
                  <c:v>33166</c:v>
                </c:pt>
                <c:pt idx="199">
                  <c:v>33173</c:v>
                </c:pt>
                <c:pt idx="200">
                  <c:v>33180</c:v>
                </c:pt>
                <c:pt idx="201">
                  <c:v>33187</c:v>
                </c:pt>
                <c:pt idx="202">
                  <c:v>33194</c:v>
                </c:pt>
                <c:pt idx="203">
                  <c:v>33201</c:v>
                </c:pt>
                <c:pt idx="204">
                  <c:v>33208</c:v>
                </c:pt>
                <c:pt idx="205">
                  <c:v>33215</c:v>
                </c:pt>
                <c:pt idx="206">
                  <c:v>33222</c:v>
                </c:pt>
                <c:pt idx="207">
                  <c:v>33229</c:v>
                </c:pt>
                <c:pt idx="208">
                  <c:v>33236</c:v>
                </c:pt>
                <c:pt idx="209">
                  <c:v>33243</c:v>
                </c:pt>
                <c:pt idx="210">
                  <c:v>33250</c:v>
                </c:pt>
                <c:pt idx="211">
                  <c:v>33257</c:v>
                </c:pt>
                <c:pt idx="212">
                  <c:v>33264</c:v>
                </c:pt>
                <c:pt idx="213">
                  <c:v>33271</c:v>
                </c:pt>
                <c:pt idx="214">
                  <c:v>33278</c:v>
                </c:pt>
                <c:pt idx="215">
                  <c:v>33285</c:v>
                </c:pt>
                <c:pt idx="216">
                  <c:v>33292</c:v>
                </c:pt>
                <c:pt idx="217">
                  <c:v>33299</c:v>
                </c:pt>
                <c:pt idx="218">
                  <c:v>33306</c:v>
                </c:pt>
                <c:pt idx="219">
                  <c:v>33313</c:v>
                </c:pt>
                <c:pt idx="220">
                  <c:v>33320</c:v>
                </c:pt>
                <c:pt idx="221">
                  <c:v>33327</c:v>
                </c:pt>
                <c:pt idx="222">
                  <c:v>33334</c:v>
                </c:pt>
                <c:pt idx="223">
                  <c:v>33341</c:v>
                </c:pt>
                <c:pt idx="224">
                  <c:v>33348</c:v>
                </c:pt>
                <c:pt idx="225">
                  <c:v>33355</c:v>
                </c:pt>
                <c:pt idx="226">
                  <c:v>33362</c:v>
                </c:pt>
                <c:pt idx="227">
                  <c:v>33369</c:v>
                </c:pt>
                <c:pt idx="228">
                  <c:v>33376</c:v>
                </c:pt>
                <c:pt idx="229">
                  <c:v>33383</c:v>
                </c:pt>
                <c:pt idx="230">
                  <c:v>33390</c:v>
                </c:pt>
                <c:pt idx="231">
                  <c:v>33397</c:v>
                </c:pt>
                <c:pt idx="232">
                  <c:v>33404</c:v>
                </c:pt>
                <c:pt idx="233">
                  <c:v>33411</c:v>
                </c:pt>
                <c:pt idx="234">
                  <c:v>33418</c:v>
                </c:pt>
                <c:pt idx="235">
                  <c:v>33425</c:v>
                </c:pt>
                <c:pt idx="236">
                  <c:v>33432</c:v>
                </c:pt>
                <c:pt idx="237">
                  <c:v>33439</c:v>
                </c:pt>
                <c:pt idx="238">
                  <c:v>33446</c:v>
                </c:pt>
                <c:pt idx="239">
                  <c:v>33453</c:v>
                </c:pt>
                <c:pt idx="240">
                  <c:v>33460</c:v>
                </c:pt>
                <c:pt idx="241">
                  <c:v>33467</c:v>
                </c:pt>
                <c:pt idx="242">
                  <c:v>33474</c:v>
                </c:pt>
                <c:pt idx="243">
                  <c:v>33481</c:v>
                </c:pt>
                <c:pt idx="244">
                  <c:v>33488</c:v>
                </c:pt>
                <c:pt idx="245">
                  <c:v>33495</c:v>
                </c:pt>
                <c:pt idx="246">
                  <c:v>33502</c:v>
                </c:pt>
                <c:pt idx="247">
                  <c:v>33509</c:v>
                </c:pt>
                <c:pt idx="248">
                  <c:v>33516</c:v>
                </c:pt>
                <c:pt idx="249">
                  <c:v>33523</c:v>
                </c:pt>
                <c:pt idx="250">
                  <c:v>33530</c:v>
                </c:pt>
                <c:pt idx="251">
                  <c:v>33537</c:v>
                </c:pt>
                <c:pt idx="252">
                  <c:v>33544</c:v>
                </c:pt>
                <c:pt idx="253">
                  <c:v>33551</c:v>
                </c:pt>
                <c:pt idx="254">
                  <c:v>33558</c:v>
                </c:pt>
                <c:pt idx="255">
                  <c:v>33565</c:v>
                </c:pt>
                <c:pt idx="256">
                  <c:v>33572</c:v>
                </c:pt>
                <c:pt idx="257">
                  <c:v>33579</c:v>
                </c:pt>
                <c:pt idx="258">
                  <c:v>33586</c:v>
                </c:pt>
                <c:pt idx="259">
                  <c:v>33593</c:v>
                </c:pt>
                <c:pt idx="260">
                  <c:v>33600</c:v>
                </c:pt>
                <c:pt idx="261">
                  <c:v>33607</c:v>
                </c:pt>
                <c:pt idx="262">
                  <c:v>33614</c:v>
                </c:pt>
                <c:pt idx="263">
                  <c:v>33621</c:v>
                </c:pt>
                <c:pt idx="264">
                  <c:v>33628</c:v>
                </c:pt>
                <c:pt idx="265">
                  <c:v>33635</c:v>
                </c:pt>
                <c:pt idx="266">
                  <c:v>33642</c:v>
                </c:pt>
                <c:pt idx="267">
                  <c:v>33649</c:v>
                </c:pt>
                <c:pt idx="268">
                  <c:v>33656</c:v>
                </c:pt>
                <c:pt idx="269">
                  <c:v>33663</c:v>
                </c:pt>
                <c:pt idx="270">
                  <c:v>33670</c:v>
                </c:pt>
                <c:pt idx="271">
                  <c:v>33677</c:v>
                </c:pt>
                <c:pt idx="272">
                  <c:v>33684</c:v>
                </c:pt>
                <c:pt idx="273">
                  <c:v>33691</c:v>
                </c:pt>
                <c:pt idx="274">
                  <c:v>33698</c:v>
                </c:pt>
                <c:pt idx="275">
                  <c:v>33705</c:v>
                </c:pt>
                <c:pt idx="276">
                  <c:v>33712</c:v>
                </c:pt>
                <c:pt idx="277">
                  <c:v>33719</c:v>
                </c:pt>
                <c:pt idx="278">
                  <c:v>33726</c:v>
                </c:pt>
                <c:pt idx="279">
                  <c:v>33733</c:v>
                </c:pt>
                <c:pt idx="280">
                  <c:v>33740</c:v>
                </c:pt>
                <c:pt idx="281">
                  <c:v>33747</c:v>
                </c:pt>
                <c:pt idx="282">
                  <c:v>33754</c:v>
                </c:pt>
                <c:pt idx="283">
                  <c:v>33761</c:v>
                </c:pt>
                <c:pt idx="284">
                  <c:v>33768</c:v>
                </c:pt>
                <c:pt idx="285">
                  <c:v>33775</c:v>
                </c:pt>
                <c:pt idx="286">
                  <c:v>33782</c:v>
                </c:pt>
                <c:pt idx="287">
                  <c:v>33789</c:v>
                </c:pt>
                <c:pt idx="288">
                  <c:v>33796</c:v>
                </c:pt>
                <c:pt idx="289">
                  <c:v>33803</c:v>
                </c:pt>
                <c:pt idx="290">
                  <c:v>33810</c:v>
                </c:pt>
                <c:pt idx="291">
                  <c:v>33817</c:v>
                </c:pt>
                <c:pt idx="292">
                  <c:v>33824</c:v>
                </c:pt>
                <c:pt idx="293">
                  <c:v>33831</c:v>
                </c:pt>
                <c:pt idx="294">
                  <c:v>33838</c:v>
                </c:pt>
                <c:pt idx="295">
                  <c:v>33845</c:v>
                </c:pt>
                <c:pt idx="296">
                  <c:v>33852</c:v>
                </c:pt>
                <c:pt idx="297">
                  <c:v>33859</c:v>
                </c:pt>
                <c:pt idx="298">
                  <c:v>33866</c:v>
                </c:pt>
                <c:pt idx="299">
                  <c:v>33873</c:v>
                </c:pt>
                <c:pt idx="300">
                  <c:v>33880</c:v>
                </c:pt>
                <c:pt idx="301">
                  <c:v>33887</c:v>
                </c:pt>
                <c:pt idx="302">
                  <c:v>33894</c:v>
                </c:pt>
                <c:pt idx="303">
                  <c:v>33901</c:v>
                </c:pt>
                <c:pt idx="304">
                  <c:v>33908</c:v>
                </c:pt>
                <c:pt idx="305">
                  <c:v>33915</c:v>
                </c:pt>
                <c:pt idx="306">
                  <c:v>33922</c:v>
                </c:pt>
                <c:pt idx="307">
                  <c:v>33929</c:v>
                </c:pt>
                <c:pt idx="308">
                  <c:v>33936</c:v>
                </c:pt>
                <c:pt idx="309">
                  <c:v>33943</c:v>
                </c:pt>
                <c:pt idx="310">
                  <c:v>33950</c:v>
                </c:pt>
                <c:pt idx="311">
                  <c:v>33957</c:v>
                </c:pt>
                <c:pt idx="312">
                  <c:v>33964</c:v>
                </c:pt>
                <c:pt idx="313">
                  <c:v>33971</c:v>
                </c:pt>
                <c:pt idx="314">
                  <c:v>33978</c:v>
                </c:pt>
                <c:pt idx="315">
                  <c:v>33985</c:v>
                </c:pt>
                <c:pt idx="316">
                  <c:v>33992</c:v>
                </c:pt>
                <c:pt idx="317">
                  <c:v>33999</c:v>
                </c:pt>
                <c:pt idx="318">
                  <c:v>34006</c:v>
                </c:pt>
                <c:pt idx="319">
                  <c:v>34013</c:v>
                </c:pt>
                <c:pt idx="320">
                  <c:v>34020</c:v>
                </c:pt>
                <c:pt idx="321">
                  <c:v>34027</c:v>
                </c:pt>
                <c:pt idx="322">
                  <c:v>34034</c:v>
                </c:pt>
                <c:pt idx="323">
                  <c:v>34041</c:v>
                </c:pt>
                <c:pt idx="324">
                  <c:v>34048</c:v>
                </c:pt>
                <c:pt idx="325">
                  <c:v>34055</c:v>
                </c:pt>
                <c:pt idx="326">
                  <c:v>34062</c:v>
                </c:pt>
                <c:pt idx="327">
                  <c:v>34069</c:v>
                </c:pt>
                <c:pt idx="328">
                  <c:v>34076</c:v>
                </c:pt>
                <c:pt idx="329">
                  <c:v>34083</c:v>
                </c:pt>
                <c:pt idx="330">
                  <c:v>34090</c:v>
                </c:pt>
                <c:pt idx="331">
                  <c:v>34097</c:v>
                </c:pt>
                <c:pt idx="332">
                  <c:v>34104</c:v>
                </c:pt>
                <c:pt idx="333">
                  <c:v>34111</c:v>
                </c:pt>
                <c:pt idx="334">
                  <c:v>34118</c:v>
                </c:pt>
                <c:pt idx="335">
                  <c:v>34125</c:v>
                </c:pt>
                <c:pt idx="336">
                  <c:v>34132</c:v>
                </c:pt>
                <c:pt idx="337">
                  <c:v>34139</c:v>
                </c:pt>
                <c:pt idx="338">
                  <c:v>34146</c:v>
                </c:pt>
                <c:pt idx="339">
                  <c:v>34153</c:v>
                </c:pt>
                <c:pt idx="340">
                  <c:v>34160</c:v>
                </c:pt>
                <c:pt idx="341">
                  <c:v>34167</c:v>
                </c:pt>
                <c:pt idx="342">
                  <c:v>34174</c:v>
                </c:pt>
                <c:pt idx="343">
                  <c:v>34181</c:v>
                </c:pt>
                <c:pt idx="344">
                  <c:v>34188</c:v>
                </c:pt>
                <c:pt idx="345">
                  <c:v>34195</c:v>
                </c:pt>
                <c:pt idx="346">
                  <c:v>34202</c:v>
                </c:pt>
                <c:pt idx="347">
                  <c:v>34209</c:v>
                </c:pt>
                <c:pt idx="348">
                  <c:v>34216</c:v>
                </c:pt>
                <c:pt idx="349">
                  <c:v>34223</c:v>
                </c:pt>
                <c:pt idx="350">
                  <c:v>34230</c:v>
                </c:pt>
                <c:pt idx="351">
                  <c:v>34237</c:v>
                </c:pt>
                <c:pt idx="352">
                  <c:v>34244</c:v>
                </c:pt>
                <c:pt idx="353">
                  <c:v>34251</c:v>
                </c:pt>
                <c:pt idx="354">
                  <c:v>34258</c:v>
                </c:pt>
                <c:pt idx="355">
                  <c:v>34265</c:v>
                </c:pt>
                <c:pt idx="356">
                  <c:v>34272</c:v>
                </c:pt>
                <c:pt idx="357">
                  <c:v>34279</c:v>
                </c:pt>
                <c:pt idx="358">
                  <c:v>34286</c:v>
                </c:pt>
                <c:pt idx="359">
                  <c:v>34293</c:v>
                </c:pt>
                <c:pt idx="360">
                  <c:v>34300</c:v>
                </c:pt>
                <c:pt idx="361">
                  <c:v>34307</c:v>
                </c:pt>
                <c:pt idx="362">
                  <c:v>34314</c:v>
                </c:pt>
                <c:pt idx="363">
                  <c:v>34321</c:v>
                </c:pt>
                <c:pt idx="364">
                  <c:v>34328</c:v>
                </c:pt>
                <c:pt idx="365">
                  <c:v>34335</c:v>
                </c:pt>
                <c:pt idx="366">
                  <c:v>34342</c:v>
                </c:pt>
                <c:pt idx="367">
                  <c:v>34349</c:v>
                </c:pt>
                <c:pt idx="368">
                  <c:v>34356</c:v>
                </c:pt>
                <c:pt idx="369">
                  <c:v>34363</c:v>
                </c:pt>
                <c:pt idx="370">
                  <c:v>34370</c:v>
                </c:pt>
                <c:pt idx="371">
                  <c:v>34377</c:v>
                </c:pt>
                <c:pt idx="372">
                  <c:v>34384</c:v>
                </c:pt>
                <c:pt idx="373">
                  <c:v>34391</c:v>
                </c:pt>
                <c:pt idx="374">
                  <c:v>34398</c:v>
                </c:pt>
                <c:pt idx="375">
                  <c:v>34405</c:v>
                </c:pt>
                <c:pt idx="376">
                  <c:v>34412</c:v>
                </c:pt>
                <c:pt idx="377">
                  <c:v>34419</c:v>
                </c:pt>
                <c:pt idx="378">
                  <c:v>34426</c:v>
                </c:pt>
                <c:pt idx="379">
                  <c:v>34433</c:v>
                </c:pt>
                <c:pt idx="380">
                  <c:v>34440</c:v>
                </c:pt>
                <c:pt idx="381">
                  <c:v>34447</c:v>
                </c:pt>
                <c:pt idx="382">
                  <c:v>34454</c:v>
                </c:pt>
                <c:pt idx="383">
                  <c:v>34461</c:v>
                </c:pt>
                <c:pt idx="384">
                  <c:v>34468</c:v>
                </c:pt>
                <c:pt idx="385">
                  <c:v>34475</c:v>
                </c:pt>
                <c:pt idx="386">
                  <c:v>34482</c:v>
                </c:pt>
                <c:pt idx="387">
                  <c:v>34489</c:v>
                </c:pt>
                <c:pt idx="388">
                  <c:v>34496</c:v>
                </c:pt>
                <c:pt idx="389">
                  <c:v>34503</c:v>
                </c:pt>
                <c:pt idx="390">
                  <c:v>34510</c:v>
                </c:pt>
                <c:pt idx="391">
                  <c:v>34517</c:v>
                </c:pt>
                <c:pt idx="392">
                  <c:v>34524</c:v>
                </c:pt>
                <c:pt idx="393">
                  <c:v>34531</c:v>
                </c:pt>
                <c:pt idx="394">
                  <c:v>34538</c:v>
                </c:pt>
                <c:pt idx="395">
                  <c:v>34545</c:v>
                </c:pt>
                <c:pt idx="396">
                  <c:v>34552</c:v>
                </c:pt>
                <c:pt idx="397">
                  <c:v>34559</c:v>
                </c:pt>
                <c:pt idx="398">
                  <c:v>34566</c:v>
                </c:pt>
                <c:pt idx="399">
                  <c:v>34573</c:v>
                </c:pt>
                <c:pt idx="400">
                  <c:v>34580</c:v>
                </c:pt>
                <c:pt idx="401">
                  <c:v>34587</c:v>
                </c:pt>
                <c:pt idx="402">
                  <c:v>34594</c:v>
                </c:pt>
                <c:pt idx="403">
                  <c:v>34601</c:v>
                </c:pt>
                <c:pt idx="404">
                  <c:v>34608</c:v>
                </c:pt>
                <c:pt idx="405">
                  <c:v>34615</c:v>
                </c:pt>
                <c:pt idx="406">
                  <c:v>34622</c:v>
                </c:pt>
                <c:pt idx="407">
                  <c:v>34629</c:v>
                </c:pt>
                <c:pt idx="408">
                  <c:v>34636</c:v>
                </c:pt>
                <c:pt idx="409">
                  <c:v>34643</c:v>
                </c:pt>
                <c:pt idx="410">
                  <c:v>34650</c:v>
                </c:pt>
                <c:pt idx="411">
                  <c:v>34657</c:v>
                </c:pt>
                <c:pt idx="412">
                  <c:v>34664</c:v>
                </c:pt>
                <c:pt idx="413">
                  <c:v>34671</c:v>
                </c:pt>
                <c:pt idx="414">
                  <c:v>34678</c:v>
                </c:pt>
                <c:pt idx="415">
                  <c:v>34685</c:v>
                </c:pt>
                <c:pt idx="416">
                  <c:v>34692</c:v>
                </c:pt>
                <c:pt idx="417">
                  <c:v>34699</c:v>
                </c:pt>
                <c:pt idx="418">
                  <c:v>34706</c:v>
                </c:pt>
                <c:pt idx="419">
                  <c:v>34713</c:v>
                </c:pt>
                <c:pt idx="420">
                  <c:v>34720</c:v>
                </c:pt>
                <c:pt idx="421">
                  <c:v>34727</c:v>
                </c:pt>
                <c:pt idx="422">
                  <c:v>34734</c:v>
                </c:pt>
                <c:pt idx="423">
                  <c:v>34741</c:v>
                </c:pt>
                <c:pt idx="424">
                  <c:v>34748</c:v>
                </c:pt>
                <c:pt idx="425">
                  <c:v>34755</c:v>
                </c:pt>
                <c:pt idx="426">
                  <c:v>34762</c:v>
                </c:pt>
                <c:pt idx="427">
                  <c:v>34769</c:v>
                </c:pt>
                <c:pt idx="428">
                  <c:v>34776</c:v>
                </c:pt>
                <c:pt idx="429">
                  <c:v>34783</c:v>
                </c:pt>
                <c:pt idx="430">
                  <c:v>34790</c:v>
                </c:pt>
                <c:pt idx="431">
                  <c:v>34797</c:v>
                </c:pt>
                <c:pt idx="432">
                  <c:v>34804</c:v>
                </c:pt>
                <c:pt idx="433">
                  <c:v>34811</c:v>
                </c:pt>
                <c:pt idx="434">
                  <c:v>34818</c:v>
                </c:pt>
                <c:pt idx="435">
                  <c:v>34825</c:v>
                </c:pt>
                <c:pt idx="436">
                  <c:v>34832</c:v>
                </c:pt>
                <c:pt idx="437">
                  <c:v>34839</c:v>
                </c:pt>
                <c:pt idx="438">
                  <c:v>34846</c:v>
                </c:pt>
                <c:pt idx="439">
                  <c:v>34853</c:v>
                </c:pt>
                <c:pt idx="440">
                  <c:v>34860</c:v>
                </c:pt>
                <c:pt idx="441">
                  <c:v>34867</c:v>
                </c:pt>
                <c:pt idx="442">
                  <c:v>34874</c:v>
                </c:pt>
                <c:pt idx="443">
                  <c:v>34881</c:v>
                </c:pt>
                <c:pt idx="444">
                  <c:v>34888</c:v>
                </c:pt>
                <c:pt idx="445">
                  <c:v>34895</c:v>
                </c:pt>
                <c:pt idx="446">
                  <c:v>34902</c:v>
                </c:pt>
                <c:pt idx="447">
                  <c:v>34909</c:v>
                </c:pt>
                <c:pt idx="448">
                  <c:v>34916</c:v>
                </c:pt>
                <c:pt idx="449">
                  <c:v>34923</c:v>
                </c:pt>
                <c:pt idx="450">
                  <c:v>34930</c:v>
                </c:pt>
                <c:pt idx="451">
                  <c:v>34937</c:v>
                </c:pt>
                <c:pt idx="452">
                  <c:v>34944</c:v>
                </c:pt>
                <c:pt idx="453">
                  <c:v>34951</c:v>
                </c:pt>
                <c:pt idx="454">
                  <c:v>34958</c:v>
                </c:pt>
                <c:pt idx="455">
                  <c:v>34965</c:v>
                </c:pt>
                <c:pt idx="456">
                  <c:v>34972</c:v>
                </c:pt>
                <c:pt idx="457">
                  <c:v>34979</c:v>
                </c:pt>
                <c:pt idx="458">
                  <c:v>34986</c:v>
                </c:pt>
                <c:pt idx="459">
                  <c:v>34993</c:v>
                </c:pt>
                <c:pt idx="460">
                  <c:v>35000</c:v>
                </c:pt>
                <c:pt idx="461">
                  <c:v>35007</c:v>
                </c:pt>
                <c:pt idx="462">
                  <c:v>35014</c:v>
                </c:pt>
                <c:pt idx="463">
                  <c:v>35021</c:v>
                </c:pt>
                <c:pt idx="464">
                  <c:v>35028</c:v>
                </c:pt>
                <c:pt idx="465">
                  <c:v>35035</c:v>
                </c:pt>
                <c:pt idx="466">
                  <c:v>35042</c:v>
                </c:pt>
                <c:pt idx="467">
                  <c:v>35049</c:v>
                </c:pt>
                <c:pt idx="468">
                  <c:v>35056</c:v>
                </c:pt>
                <c:pt idx="469">
                  <c:v>35063</c:v>
                </c:pt>
                <c:pt idx="470">
                  <c:v>35070</c:v>
                </c:pt>
                <c:pt idx="471">
                  <c:v>35077</c:v>
                </c:pt>
                <c:pt idx="472">
                  <c:v>35084</c:v>
                </c:pt>
                <c:pt idx="473">
                  <c:v>35091</c:v>
                </c:pt>
                <c:pt idx="474">
                  <c:v>35098</c:v>
                </c:pt>
                <c:pt idx="475">
                  <c:v>35105</c:v>
                </c:pt>
                <c:pt idx="476">
                  <c:v>35112</c:v>
                </c:pt>
                <c:pt idx="477">
                  <c:v>35119</c:v>
                </c:pt>
                <c:pt idx="478">
                  <c:v>35126</c:v>
                </c:pt>
                <c:pt idx="479">
                  <c:v>35133</c:v>
                </c:pt>
                <c:pt idx="480">
                  <c:v>35140</c:v>
                </c:pt>
                <c:pt idx="481">
                  <c:v>35147</c:v>
                </c:pt>
                <c:pt idx="482">
                  <c:v>35154</c:v>
                </c:pt>
                <c:pt idx="483">
                  <c:v>35161</c:v>
                </c:pt>
                <c:pt idx="484">
                  <c:v>35168</c:v>
                </c:pt>
                <c:pt idx="485">
                  <c:v>35175</c:v>
                </c:pt>
                <c:pt idx="486">
                  <c:v>35182</c:v>
                </c:pt>
                <c:pt idx="487">
                  <c:v>35189</c:v>
                </c:pt>
                <c:pt idx="488">
                  <c:v>35196</c:v>
                </c:pt>
                <c:pt idx="489">
                  <c:v>35203</c:v>
                </c:pt>
                <c:pt idx="490">
                  <c:v>35210</c:v>
                </c:pt>
                <c:pt idx="491">
                  <c:v>35217</c:v>
                </c:pt>
                <c:pt idx="492">
                  <c:v>35224</c:v>
                </c:pt>
                <c:pt idx="493">
                  <c:v>35231</c:v>
                </c:pt>
                <c:pt idx="494">
                  <c:v>35238</c:v>
                </c:pt>
                <c:pt idx="495">
                  <c:v>35245</c:v>
                </c:pt>
                <c:pt idx="496">
                  <c:v>35252</c:v>
                </c:pt>
                <c:pt idx="497">
                  <c:v>35259</c:v>
                </c:pt>
                <c:pt idx="498">
                  <c:v>35266</c:v>
                </c:pt>
                <c:pt idx="499">
                  <c:v>35273</c:v>
                </c:pt>
                <c:pt idx="500">
                  <c:v>35280</c:v>
                </c:pt>
                <c:pt idx="501">
                  <c:v>35287</c:v>
                </c:pt>
                <c:pt idx="502">
                  <c:v>35294</c:v>
                </c:pt>
                <c:pt idx="503">
                  <c:v>35301</c:v>
                </c:pt>
                <c:pt idx="504">
                  <c:v>35308</c:v>
                </c:pt>
                <c:pt idx="505">
                  <c:v>35315</c:v>
                </c:pt>
                <c:pt idx="506">
                  <c:v>35322</c:v>
                </c:pt>
                <c:pt idx="507">
                  <c:v>35329</c:v>
                </c:pt>
                <c:pt idx="508">
                  <c:v>35336</c:v>
                </c:pt>
                <c:pt idx="509">
                  <c:v>35343</c:v>
                </c:pt>
                <c:pt idx="510">
                  <c:v>35350</c:v>
                </c:pt>
                <c:pt idx="511">
                  <c:v>35357</c:v>
                </c:pt>
                <c:pt idx="512">
                  <c:v>35364</c:v>
                </c:pt>
                <c:pt idx="513">
                  <c:v>35371</c:v>
                </c:pt>
                <c:pt idx="514">
                  <c:v>35378</c:v>
                </c:pt>
                <c:pt idx="515">
                  <c:v>35385</c:v>
                </c:pt>
                <c:pt idx="516">
                  <c:v>35392</c:v>
                </c:pt>
                <c:pt idx="517">
                  <c:v>35399</c:v>
                </c:pt>
                <c:pt idx="518">
                  <c:v>35406</c:v>
                </c:pt>
                <c:pt idx="519">
                  <c:v>35413</c:v>
                </c:pt>
                <c:pt idx="520">
                  <c:v>35420</c:v>
                </c:pt>
                <c:pt idx="521">
                  <c:v>35427</c:v>
                </c:pt>
                <c:pt idx="522">
                  <c:v>35434</c:v>
                </c:pt>
                <c:pt idx="523">
                  <c:v>35441</c:v>
                </c:pt>
                <c:pt idx="524">
                  <c:v>35448</c:v>
                </c:pt>
                <c:pt idx="525">
                  <c:v>35455</c:v>
                </c:pt>
                <c:pt idx="526">
                  <c:v>35462</c:v>
                </c:pt>
                <c:pt idx="527">
                  <c:v>35469</c:v>
                </c:pt>
                <c:pt idx="528">
                  <c:v>35476</c:v>
                </c:pt>
                <c:pt idx="529">
                  <c:v>35483</c:v>
                </c:pt>
                <c:pt idx="530">
                  <c:v>35490</c:v>
                </c:pt>
                <c:pt idx="531">
                  <c:v>35497</c:v>
                </c:pt>
                <c:pt idx="532">
                  <c:v>35504</c:v>
                </c:pt>
                <c:pt idx="533">
                  <c:v>35511</c:v>
                </c:pt>
                <c:pt idx="534">
                  <c:v>35518</c:v>
                </c:pt>
                <c:pt idx="535">
                  <c:v>35525</c:v>
                </c:pt>
                <c:pt idx="536">
                  <c:v>35532</c:v>
                </c:pt>
                <c:pt idx="537">
                  <c:v>35539</c:v>
                </c:pt>
                <c:pt idx="538">
                  <c:v>35546</c:v>
                </c:pt>
                <c:pt idx="539">
                  <c:v>35553</c:v>
                </c:pt>
                <c:pt idx="540">
                  <c:v>35560</c:v>
                </c:pt>
                <c:pt idx="541">
                  <c:v>35567</c:v>
                </c:pt>
                <c:pt idx="542">
                  <c:v>35574</c:v>
                </c:pt>
                <c:pt idx="543">
                  <c:v>35581</c:v>
                </c:pt>
                <c:pt idx="544">
                  <c:v>35588</c:v>
                </c:pt>
                <c:pt idx="545">
                  <c:v>35595</c:v>
                </c:pt>
                <c:pt idx="546">
                  <c:v>35602</c:v>
                </c:pt>
                <c:pt idx="547">
                  <c:v>35609</c:v>
                </c:pt>
                <c:pt idx="548">
                  <c:v>35616</c:v>
                </c:pt>
                <c:pt idx="549">
                  <c:v>35623</c:v>
                </c:pt>
                <c:pt idx="550">
                  <c:v>35630</c:v>
                </c:pt>
                <c:pt idx="551">
                  <c:v>35637</c:v>
                </c:pt>
                <c:pt idx="552">
                  <c:v>35644</c:v>
                </c:pt>
                <c:pt idx="553">
                  <c:v>35651</c:v>
                </c:pt>
                <c:pt idx="554">
                  <c:v>35658</c:v>
                </c:pt>
                <c:pt idx="555">
                  <c:v>35665</c:v>
                </c:pt>
                <c:pt idx="556">
                  <c:v>35672</c:v>
                </c:pt>
                <c:pt idx="557">
                  <c:v>35679</c:v>
                </c:pt>
                <c:pt idx="558">
                  <c:v>35686</c:v>
                </c:pt>
                <c:pt idx="559">
                  <c:v>35693</c:v>
                </c:pt>
                <c:pt idx="560">
                  <c:v>35700</c:v>
                </c:pt>
                <c:pt idx="561">
                  <c:v>35707</c:v>
                </c:pt>
                <c:pt idx="562">
                  <c:v>35714</c:v>
                </c:pt>
                <c:pt idx="563">
                  <c:v>35721</c:v>
                </c:pt>
                <c:pt idx="564">
                  <c:v>35728</c:v>
                </c:pt>
                <c:pt idx="565">
                  <c:v>35735</c:v>
                </c:pt>
                <c:pt idx="566">
                  <c:v>35742</c:v>
                </c:pt>
                <c:pt idx="567">
                  <c:v>35749</c:v>
                </c:pt>
                <c:pt idx="568">
                  <c:v>35756</c:v>
                </c:pt>
                <c:pt idx="569">
                  <c:v>35763</c:v>
                </c:pt>
                <c:pt idx="570">
                  <c:v>35770</c:v>
                </c:pt>
                <c:pt idx="571">
                  <c:v>35777</c:v>
                </c:pt>
                <c:pt idx="572">
                  <c:v>35784</c:v>
                </c:pt>
                <c:pt idx="573">
                  <c:v>35791</c:v>
                </c:pt>
                <c:pt idx="574">
                  <c:v>35798</c:v>
                </c:pt>
                <c:pt idx="575">
                  <c:v>35805</c:v>
                </c:pt>
                <c:pt idx="576">
                  <c:v>35812</c:v>
                </c:pt>
                <c:pt idx="577">
                  <c:v>35819</c:v>
                </c:pt>
                <c:pt idx="578">
                  <c:v>35826</c:v>
                </c:pt>
                <c:pt idx="579">
                  <c:v>35833</c:v>
                </c:pt>
                <c:pt idx="580">
                  <c:v>35840</c:v>
                </c:pt>
                <c:pt idx="581">
                  <c:v>35847</c:v>
                </c:pt>
                <c:pt idx="582">
                  <c:v>35854</c:v>
                </c:pt>
                <c:pt idx="583">
                  <c:v>35861</c:v>
                </c:pt>
                <c:pt idx="584">
                  <c:v>35868</c:v>
                </c:pt>
                <c:pt idx="585">
                  <c:v>35875</c:v>
                </c:pt>
                <c:pt idx="586">
                  <c:v>35882</c:v>
                </c:pt>
                <c:pt idx="587">
                  <c:v>35889</c:v>
                </c:pt>
                <c:pt idx="588">
                  <c:v>35896</c:v>
                </c:pt>
                <c:pt idx="589">
                  <c:v>35903</c:v>
                </c:pt>
                <c:pt idx="590">
                  <c:v>35910</c:v>
                </c:pt>
                <c:pt idx="591">
                  <c:v>35917</c:v>
                </c:pt>
                <c:pt idx="592">
                  <c:v>35924</c:v>
                </c:pt>
                <c:pt idx="593">
                  <c:v>35931</c:v>
                </c:pt>
                <c:pt idx="594">
                  <c:v>35938</c:v>
                </c:pt>
                <c:pt idx="595">
                  <c:v>35945</c:v>
                </c:pt>
                <c:pt idx="596">
                  <c:v>35952</c:v>
                </c:pt>
                <c:pt idx="597">
                  <c:v>35959</c:v>
                </c:pt>
                <c:pt idx="598">
                  <c:v>35966</c:v>
                </c:pt>
                <c:pt idx="599">
                  <c:v>35973</c:v>
                </c:pt>
                <c:pt idx="600">
                  <c:v>35980</c:v>
                </c:pt>
                <c:pt idx="601">
                  <c:v>35987</c:v>
                </c:pt>
                <c:pt idx="602">
                  <c:v>35994</c:v>
                </c:pt>
                <c:pt idx="603">
                  <c:v>36001</c:v>
                </c:pt>
                <c:pt idx="604">
                  <c:v>36008</c:v>
                </c:pt>
                <c:pt idx="605">
                  <c:v>36015</c:v>
                </c:pt>
                <c:pt idx="606">
                  <c:v>36022</c:v>
                </c:pt>
                <c:pt idx="607">
                  <c:v>36029</c:v>
                </c:pt>
                <c:pt idx="608">
                  <c:v>36036</c:v>
                </c:pt>
                <c:pt idx="609">
                  <c:v>36043</c:v>
                </c:pt>
                <c:pt idx="610">
                  <c:v>36050</c:v>
                </c:pt>
                <c:pt idx="611">
                  <c:v>36057</c:v>
                </c:pt>
                <c:pt idx="612">
                  <c:v>36064</c:v>
                </c:pt>
                <c:pt idx="613">
                  <c:v>36071</c:v>
                </c:pt>
                <c:pt idx="614">
                  <c:v>36078</c:v>
                </c:pt>
                <c:pt idx="615">
                  <c:v>36085</c:v>
                </c:pt>
                <c:pt idx="616">
                  <c:v>36092</c:v>
                </c:pt>
                <c:pt idx="617">
                  <c:v>36099</c:v>
                </c:pt>
                <c:pt idx="618">
                  <c:v>36106</c:v>
                </c:pt>
                <c:pt idx="619">
                  <c:v>36113</c:v>
                </c:pt>
                <c:pt idx="620">
                  <c:v>36120</c:v>
                </c:pt>
                <c:pt idx="621">
                  <c:v>36127</c:v>
                </c:pt>
                <c:pt idx="622">
                  <c:v>36134</c:v>
                </c:pt>
                <c:pt idx="623">
                  <c:v>36141</c:v>
                </c:pt>
                <c:pt idx="624">
                  <c:v>36148</c:v>
                </c:pt>
                <c:pt idx="625">
                  <c:v>36155</c:v>
                </c:pt>
                <c:pt idx="626">
                  <c:v>36162</c:v>
                </c:pt>
                <c:pt idx="627">
                  <c:v>36169</c:v>
                </c:pt>
                <c:pt idx="628">
                  <c:v>36176</c:v>
                </c:pt>
                <c:pt idx="629">
                  <c:v>36183</c:v>
                </c:pt>
                <c:pt idx="630">
                  <c:v>36190</c:v>
                </c:pt>
                <c:pt idx="631">
                  <c:v>36197</c:v>
                </c:pt>
                <c:pt idx="632">
                  <c:v>36204</c:v>
                </c:pt>
                <c:pt idx="633">
                  <c:v>36211</c:v>
                </c:pt>
                <c:pt idx="634">
                  <c:v>36218</c:v>
                </c:pt>
                <c:pt idx="635">
                  <c:v>36225</c:v>
                </c:pt>
                <c:pt idx="636">
                  <c:v>36232</c:v>
                </c:pt>
                <c:pt idx="637">
                  <c:v>36239</c:v>
                </c:pt>
                <c:pt idx="638">
                  <c:v>36246</c:v>
                </c:pt>
                <c:pt idx="639">
                  <c:v>36253</c:v>
                </c:pt>
                <c:pt idx="640">
                  <c:v>36260</c:v>
                </c:pt>
                <c:pt idx="641">
                  <c:v>36267</c:v>
                </c:pt>
                <c:pt idx="642">
                  <c:v>36274</c:v>
                </c:pt>
                <c:pt idx="643">
                  <c:v>36281</c:v>
                </c:pt>
                <c:pt idx="644">
                  <c:v>36288</c:v>
                </c:pt>
                <c:pt idx="645">
                  <c:v>36295</c:v>
                </c:pt>
                <c:pt idx="646">
                  <c:v>36302</c:v>
                </c:pt>
                <c:pt idx="647">
                  <c:v>36309</c:v>
                </c:pt>
                <c:pt idx="648">
                  <c:v>36316</c:v>
                </c:pt>
                <c:pt idx="649">
                  <c:v>36323</c:v>
                </c:pt>
                <c:pt idx="650">
                  <c:v>36330</c:v>
                </c:pt>
                <c:pt idx="651">
                  <c:v>36337</c:v>
                </c:pt>
                <c:pt idx="652">
                  <c:v>36344</c:v>
                </c:pt>
                <c:pt idx="653">
                  <c:v>36351</c:v>
                </c:pt>
                <c:pt idx="654">
                  <c:v>36358</c:v>
                </c:pt>
                <c:pt idx="655">
                  <c:v>36365</c:v>
                </c:pt>
                <c:pt idx="656">
                  <c:v>36372</c:v>
                </c:pt>
                <c:pt idx="657">
                  <c:v>36379</c:v>
                </c:pt>
                <c:pt idx="658">
                  <c:v>36386</c:v>
                </c:pt>
                <c:pt idx="659">
                  <c:v>36393</c:v>
                </c:pt>
                <c:pt idx="660">
                  <c:v>36400</c:v>
                </c:pt>
                <c:pt idx="661">
                  <c:v>36407</c:v>
                </c:pt>
                <c:pt idx="662">
                  <c:v>36414</c:v>
                </c:pt>
                <c:pt idx="663">
                  <c:v>36421</c:v>
                </c:pt>
                <c:pt idx="664">
                  <c:v>36428</c:v>
                </c:pt>
                <c:pt idx="665">
                  <c:v>36435</c:v>
                </c:pt>
                <c:pt idx="666">
                  <c:v>36442</c:v>
                </c:pt>
                <c:pt idx="667">
                  <c:v>36449</c:v>
                </c:pt>
                <c:pt idx="668">
                  <c:v>36456</c:v>
                </c:pt>
                <c:pt idx="669">
                  <c:v>36463</c:v>
                </c:pt>
                <c:pt idx="670">
                  <c:v>36470</c:v>
                </c:pt>
                <c:pt idx="671">
                  <c:v>36477</c:v>
                </c:pt>
                <c:pt idx="672">
                  <c:v>36484</c:v>
                </c:pt>
                <c:pt idx="673">
                  <c:v>36491</c:v>
                </c:pt>
                <c:pt idx="674">
                  <c:v>36498</c:v>
                </c:pt>
                <c:pt idx="675">
                  <c:v>36505</c:v>
                </c:pt>
                <c:pt idx="676">
                  <c:v>36512</c:v>
                </c:pt>
                <c:pt idx="677">
                  <c:v>36519</c:v>
                </c:pt>
                <c:pt idx="678">
                  <c:v>36526</c:v>
                </c:pt>
                <c:pt idx="679">
                  <c:v>36533</c:v>
                </c:pt>
                <c:pt idx="680">
                  <c:v>36540</c:v>
                </c:pt>
                <c:pt idx="681">
                  <c:v>36547</c:v>
                </c:pt>
                <c:pt idx="682">
                  <c:v>36554</c:v>
                </c:pt>
                <c:pt idx="683">
                  <c:v>36561</c:v>
                </c:pt>
                <c:pt idx="684">
                  <c:v>36568</c:v>
                </c:pt>
                <c:pt idx="685">
                  <c:v>36575</c:v>
                </c:pt>
                <c:pt idx="686">
                  <c:v>36582</c:v>
                </c:pt>
                <c:pt idx="687">
                  <c:v>36589</c:v>
                </c:pt>
                <c:pt idx="688">
                  <c:v>36596</c:v>
                </c:pt>
                <c:pt idx="689">
                  <c:v>36603</c:v>
                </c:pt>
                <c:pt idx="690">
                  <c:v>36610</c:v>
                </c:pt>
                <c:pt idx="691">
                  <c:v>36617</c:v>
                </c:pt>
                <c:pt idx="692">
                  <c:v>36624</c:v>
                </c:pt>
                <c:pt idx="693">
                  <c:v>36631</c:v>
                </c:pt>
                <c:pt idx="694">
                  <c:v>36638</c:v>
                </c:pt>
                <c:pt idx="695">
                  <c:v>36645</c:v>
                </c:pt>
                <c:pt idx="696">
                  <c:v>36652</c:v>
                </c:pt>
                <c:pt idx="697">
                  <c:v>36659</c:v>
                </c:pt>
                <c:pt idx="698">
                  <c:v>36666</c:v>
                </c:pt>
                <c:pt idx="699">
                  <c:v>36673</c:v>
                </c:pt>
                <c:pt idx="700">
                  <c:v>36680</c:v>
                </c:pt>
                <c:pt idx="701">
                  <c:v>36687</c:v>
                </c:pt>
                <c:pt idx="702">
                  <c:v>36694</c:v>
                </c:pt>
                <c:pt idx="703">
                  <c:v>36701</c:v>
                </c:pt>
                <c:pt idx="704">
                  <c:v>36708</c:v>
                </c:pt>
                <c:pt idx="705">
                  <c:v>36715</c:v>
                </c:pt>
                <c:pt idx="706">
                  <c:v>36722</c:v>
                </c:pt>
                <c:pt idx="707">
                  <c:v>36729</c:v>
                </c:pt>
                <c:pt idx="708">
                  <c:v>36736</c:v>
                </c:pt>
                <c:pt idx="709">
                  <c:v>36743</c:v>
                </c:pt>
                <c:pt idx="710">
                  <c:v>36750</c:v>
                </c:pt>
                <c:pt idx="711">
                  <c:v>36757</c:v>
                </c:pt>
                <c:pt idx="712">
                  <c:v>36764</c:v>
                </c:pt>
                <c:pt idx="713">
                  <c:v>36771</c:v>
                </c:pt>
                <c:pt idx="714">
                  <c:v>36778</c:v>
                </c:pt>
                <c:pt idx="715">
                  <c:v>36785</c:v>
                </c:pt>
                <c:pt idx="716">
                  <c:v>36792</c:v>
                </c:pt>
                <c:pt idx="717">
                  <c:v>36799</c:v>
                </c:pt>
                <c:pt idx="718">
                  <c:v>36806</c:v>
                </c:pt>
                <c:pt idx="719">
                  <c:v>36813</c:v>
                </c:pt>
                <c:pt idx="720">
                  <c:v>36820</c:v>
                </c:pt>
                <c:pt idx="721">
                  <c:v>36827</c:v>
                </c:pt>
                <c:pt idx="722">
                  <c:v>36834</c:v>
                </c:pt>
                <c:pt idx="723">
                  <c:v>36841</c:v>
                </c:pt>
                <c:pt idx="724">
                  <c:v>36848</c:v>
                </c:pt>
                <c:pt idx="725">
                  <c:v>36855</c:v>
                </c:pt>
                <c:pt idx="726">
                  <c:v>36862</c:v>
                </c:pt>
                <c:pt idx="727">
                  <c:v>36869</c:v>
                </c:pt>
                <c:pt idx="728">
                  <c:v>36876</c:v>
                </c:pt>
                <c:pt idx="729">
                  <c:v>36883</c:v>
                </c:pt>
                <c:pt idx="730">
                  <c:v>36890</c:v>
                </c:pt>
                <c:pt idx="731">
                  <c:v>36897</c:v>
                </c:pt>
                <c:pt idx="732">
                  <c:v>36904</c:v>
                </c:pt>
                <c:pt idx="733">
                  <c:v>36911</c:v>
                </c:pt>
                <c:pt idx="734">
                  <c:v>36918</c:v>
                </c:pt>
                <c:pt idx="735">
                  <c:v>36925</c:v>
                </c:pt>
                <c:pt idx="736">
                  <c:v>36932</c:v>
                </c:pt>
                <c:pt idx="737">
                  <c:v>36939</c:v>
                </c:pt>
                <c:pt idx="738">
                  <c:v>36946</c:v>
                </c:pt>
                <c:pt idx="739">
                  <c:v>36953</c:v>
                </c:pt>
                <c:pt idx="740">
                  <c:v>36960</c:v>
                </c:pt>
                <c:pt idx="741">
                  <c:v>36967</c:v>
                </c:pt>
                <c:pt idx="742">
                  <c:v>36974</c:v>
                </c:pt>
                <c:pt idx="743">
                  <c:v>36981</c:v>
                </c:pt>
                <c:pt idx="744">
                  <c:v>36988</c:v>
                </c:pt>
                <c:pt idx="745">
                  <c:v>36995</c:v>
                </c:pt>
                <c:pt idx="746">
                  <c:v>37002</c:v>
                </c:pt>
                <c:pt idx="747">
                  <c:v>37009</c:v>
                </c:pt>
                <c:pt idx="748">
                  <c:v>37016</c:v>
                </c:pt>
                <c:pt idx="749">
                  <c:v>37023</c:v>
                </c:pt>
                <c:pt idx="750">
                  <c:v>37030</c:v>
                </c:pt>
                <c:pt idx="751">
                  <c:v>37037</c:v>
                </c:pt>
                <c:pt idx="752">
                  <c:v>37044</c:v>
                </c:pt>
                <c:pt idx="753">
                  <c:v>37051</c:v>
                </c:pt>
                <c:pt idx="754">
                  <c:v>37058</c:v>
                </c:pt>
                <c:pt idx="755">
                  <c:v>37065</c:v>
                </c:pt>
                <c:pt idx="756">
                  <c:v>37072</c:v>
                </c:pt>
                <c:pt idx="757">
                  <c:v>37079</c:v>
                </c:pt>
                <c:pt idx="758">
                  <c:v>37086</c:v>
                </c:pt>
                <c:pt idx="759">
                  <c:v>37093</c:v>
                </c:pt>
                <c:pt idx="760">
                  <c:v>37100</c:v>
                </c:pt>
                <c:pt idx="761">
                  <c:v>37107</c:v>
                </c:pt>
                <c:pt idx="762">
                  <c:v>37114</c:v>
                </c:pt>
                <c:pt idx="763">
                  <c:v>37121</c:v>
                </c:pt>
                <c:pt idx="764">
                  <c:v>37128</c:v>
                </c:pt>
                <c:pt idx="765">
                  <c:v>37135</c:v>
                </c:pt>
                <c:pt idx="766">
                  <c:v>37142</c:v>
                </c:pt>
                <c:pt idx="767">
                  <c:v>37149</c:v>
                </c:pt>
                <c:pt idx="768">
                  <c:v>37156</c:v>
                </c:pt>
                <c:pt idx="769">
                  <c:v>37163</c:v>
                </c:pt>
                <c:pt idx="770">
                  <c:v>37170</c:v>
                </c:pt>
                <c:pt idx="771">
                  <c:v>37177</c:v>
                </c:pt>
                <c:pt idx="772">
                  <c:v>37184</c:v>
                </c:pt>
                <c:pt idx="773">
                  <c:v>37191</c:v>
                </c:pt>
                <c:pt idx="774">
                  <c:v>37198</c:v>
                </c:pt>
                <c:pt idx="775">
                  <c:v>37205</c:v>
                </c:pt>
                <c:pt idx="776">
                  <c:v>37212</c:v>
                </c:pt>
                <c:pt idx="777">
                  <c:v>37219</c:v>
                </c:pt>
                <c:pt idx="778">
                  <c:v>37226</c:v>
                </c:pt>
                <c:pt idx="779">
                  <c:v>37233</c:v>
                </c:pt>
                <c:pt idx="780">
                  <c:v>37240</c:v>
                </c:pt>
                <c:pt idx="781">
                  <c:v>37247</c:v>
                </c:pt>
                <c:pt idx="782">
                  <c:v>37254</c:v>
                </c:pt>
                <c:pt idx="783">
                  <c:v>37261</c:v>
                </c:pt>
                <c:pt idx="784">
                  <c:v>37268</c:v>
                </c:pt>
                <c:pt idx="785">
                  <c:v>37275</c:v>
                </c:pt>
                <c:pt idx="786">
                  <c:v>37282</c:v>
                </c:pt>
                <c:pt idx="787">
                  <c:v>37289</c:v>
                </c:pt>
                <c:pt idx="788">
                  <c:v>37296</c:v>
                </c:pt>
                <c:pt idx="789">
                  <c:v>37303</c:v>
                </c:pt>
                <c:pt idx="790">
                  <c:v>37310</c:v>
                </c:pt>
                <c:pt idx="791">
                  <c:v>37317</c:v>
                </c:pt>
                <c:pt idx="792">
                  <c:v>37324</c:v>
                </c:pt>
                <c:pt idx="793">
                  <c:v>37331</c:v>
                </c:pt>
                <c:pt idx="794">
                  <c:v>37338</c:v>
                </c:pt>
                <c:pt idx="795">
                  <c:v>37345</c:v>
                </c:pt>
                <c:pt idx="796">
                  <c:v>37352</c:v>
                </c:pt>
                <c:pt idx="797">
                  <c:v>37359</c:v>
                </c:pt>
                <c:pt idx="798">
                  <c:v>37366</c:v>
                </c:pt>
                <c:pt idx="799">
                  <c:v>37373</c:v>
                </c:pt>
                <c:pt idx="800">
                  <c:v>37380</c:v>
                </c:pt>
                <c:pt idx="801">
                  <c:v>37387</c:v>
                </c:pt>
                <c:pt idx="802">
                  <c:v>37394</c:v>
                </c:pt>
                <c:pt idx="803">
                  <c:v>37401</c:v>
                </c:pt>
                <c:pt idx="804">
                  <c:v>37408</c:v>
                </c:pt>
                <c:pt idx="805">
                  <c:v>37415</c:v>
                </c:pt>
                <c:pt idx="806">
                  <c:v>37422</c:v>
                </c:pt>
                <c:pt idx="807">
                  <c:v>37429</c:v>
                </c:pt>
                <c:pt idx="808">
                  <c:v>37436</c:v>
                </c:pt>
                <c:pt idx="809">
                  <c:v>37443</c:v>
                </c:pt>
                <c:pt idx="810">
                  <c:v>37450</c:v>
                </c:pt>
                <c:pt idx="811">
                  <c:v>37457</c:v>
                </c:pt>
                <c:pt idx="812">
                  <c:v>37464</c:v>
                </c:pt>
                <c:pt idx="813">
                  <c:v>37471</c:v>
                </c:pt>
                <c:pt idx="814">
                  <c:v>37478</c:v>
                </c:pt>
                <c:pt idx="815">
                  <c:v>37485</c:v>
                </c:pt>
                <c:pt idx="816">
                  <c:v>37492</c:v>
                </c:pt>
                <c:pt idx="817">
                  <c:v>37499</c:v>
                </c:pt>
                <c:pt idx="818">
                  <c:v>37506</c:v>
                </c:pt>
                <c:pt idx="819">
                  <c:v>37513</c:v>
                </c:pt>
                <c:pt idx="820">
                  <c:v>37520</c:v>
                </c:pt>
                <c:pt idx="821">
                  <c:v>37527</c:v>
                </c:pt>
                <c:pt idx="822">
                  <c:v>37534</c:v>
                </c:pt>
                <c:pt idx="823">
                  <c:v>37541</c:v>
                </c:pt>
                <c:pt idx="824">
                  <c:v>37548</c:v>
                </c:pt>
                <c:pt idx="825">
                  <c:v>37555</c:v>
                </c:pt>
                <c:pt idx="826">
                  <c:v>37562</c:v>
                </c:pt>
                <c:pt idx="827">
                  <c:v>37569</c:v>
                </c:pt>
                <c:pt idx="828">
                  <c:v>37576</c:v>
                </c:pt>
                <c:pt idx="829">
                  <c:v>37583</c:v>
                </c:pt>
                <c:pt idx="830">
                  <c:v>37590</c:v>
                </c:pt>
                <c:pt idx="831">
                  <c:v>37597</c:v>
                </c:pt>
                <c:pt idx="832">
                  <c:v>37604</c:v>
                </c:pt>
                <c:pt idx="833">
                  <c:v>37611</c:v>
                </c:pt>
                <c:pt idx="834">
                  <c:v>37618</c:v>
                </c:pt>
                <c:pt idx="835">
                  <c:v>37625</c:v>
                </c:pt>
                <c:pt idx="836">
                  <c:v>37632</c:v>
                </c:pt>
                <c:pt idx="837">
                  <c:v>37639</c:v>
                </c:pt>
                <c:pt idx="838">
                  <c:v>37646</c:v>
                </c:pt>
                <c:pt idx="839">
                  <c:v>37653</c:v>
                </c:pt>
                <c:pt idx="840">
                  <c:v>37660</c:v>
                </c:pt>
                <c:pt idx="841">
                  <c:v>37667</c:v>
                </c:pt>
                <c:pt idx="842">
                  <c:v>37674</c:v>
                </c:pt>
                <c:pt idx="843">
                  <c:v>37681</c:v>
                </c:pt>
                <c:pt idx="844">
                  <c:v>37688</c:v>
                </c:pt>
                <c:pt idx="845">
                  <c:v>37695</c:v>
                </c:pt>
                <c:pt idx="846">
                  <c:v>37702</c:v>
                </c:pt>
                <c:pt idx="847">
                  <c:v>37709</c:v>
                </c:pt>
                <c:pt idx="848">
                  <c:v>37716</c:v>
                </c:pt>
                <c:pt idx="849">
                  <c:v>37723</c:v>
                </c:pt>
                <c:pt idx="850">
                  <c:v>37730</c:v>
                </c:pt>
                <c:pt idx="851">
                  <c:v>37737</c:v>
                </c:pt>
                <c:pt idx="852">
                  <c:v>37744</c:v>
                </c:pt>
                <c:pt idx="853">
                  <c:v>37751</c:v>
                </c:pt>
                <c:pt idx="854">
                  <c:v>37758</c:v>
                </c:pt>
                <c:pt idx="855">
                  <c:v>37765</c:v>
                </c:pt>
                <c:pt idx="856">
                  <c:v>37772</c:v>
                </c:pt>
                <c:pt idx="857">
                  <c:v>37779</c:v>
                </c:pt>
                <c:pt idx="858">
                  <c:v>37786</c:v>
                </c:pt>
                <c:pt idx="859">
                  <c:v>37793</c:v>
                </c:pt>
                <c:pt idx="860">
                  <c:v>37800</c:v>
                </c:pt>
                <c:pt idx="861">
                  <c:v>37807</c:v>
                </c:pt>
                <c:pt idx="862">
                  <c:v>37814</c:v>
                </c:pt>
                <c:pt idx="863">
                  <c:v>37821</c:v>
                </c:pt>
                <c:pt idx="864">
                  <c:v>37828</c:v>
                </c:pt>
                <c:pt idx="865">
                  <c:v>37835</c:v>
                </c:pt>
                <c:pt idx="866">
                  <c:v>37842</c:v>
                </c:pt>
                <c:pt idx="867">
                  <c:v>37849</c:v>
                </c:pt>
                <c:pt idx="868">
                  <c:v>37856</c:v>
                </c:pt>
                <c:pt idx="869">
                  <c:v>37863</c:v>
                </c:pt>
                <c:pt idx="870">
                  <c:v>37870</c:v>
                </c:pt>
                <c:pt idx="871">
                  <c:v>37877</c:v>
                </c:pt>
                <c:pt idx="872">
                  <c:v>37884</c:v>
                </c:pt>
                <c:pt idx="873">
                  <c:v>37891</c:v>
                </c:pt>
                <c:pt idx="874">
                  <c:v>37898</c:v>
                </c:pt>
                <c:pt idx="875">
                  <c:v>37905</c:v>
                </c:pt>
                <c:pt idx="876">
                  <c:v>37912</c:v>
                </c:pt>
                <c:pt idx="877">
                  <c:v>37919</c:v>
                </c:pt>
                <c:pt idx="878">
                  <c:v>37926</c:v>
                </c:pt>
                <c:pt idx="879">
                  <c:v>37933</c:v>
                </c:pt>
                <c:pt idx="880">
                  <c:v>37940</c:v>
                </c:pt>
                <c:pt idx="881">
                  <c:v>37947</c:v>
                </c:pt>
                <c:pt idx="882">
                  <c:v>37954</c:v>
                </c:pt>
                <c:pt idx="883">
                  <c:v>37961</c:v>
                </c:pt>
                <c:pt idx="884">
                  <c:v>37968</c:v>
                </c:pt>
                <c:pt idx="885">
                  <c:v>37975</c:v>
                </c:pt>
                <c:pt idx="886">
                  <c:v>37982</c:v>
                </c:pt>
                <c:pt idx="887">
                  <c:v>37989</c:v>
                </c:pt>
                <c:pt idx="888">
                  <c:v>37996</c:v>
                </c:pt>
                <c:pt idx="889">
                  <c:v>38003</c:v>
                </c:pt>
                <c:pt idx="890">
                  <c:v>38010</c:v>
                </c:pt>
                <c:pt idx="891">
                  <c:v>38017</c:v>
                </c:pt>
                <c:pt idx="892">
                  <c:v>38024</c:v>
                </c:pt>
                <c:pt idx="893">
                  <c:v>38031</c:v>
                </c:pt>
                <c:pt idx="894">
                  <c:v>38038</c:v>
                </c:pt>
                <c:pt idx="895">
                  <c:v>38045</c:v>
                </c:pt>
                <c:pt idx="896">
                  <c:v>38052</c:v>
                </c:pt>
                <c:pt idx="897">
                  <c:v>38059</c:v>
                </c:pt>
                <c:pt idx="898">
                  <c:v>38066</c:v>
                </c:pt>
                <c:pt idx="899">
                  <c:v>38073</c:v>
                </c:pt>
                <c:pt idx="900">
                  <c:v>38080</c:v>
                </c:pt>
                <c:pt idx="901">
                  <c:v>38087</c:v>
                </c:pt>
                <c:pt idx="902">
                  <c:v>38094</c:v>
                </c:pt>
                <c:pt idx="903">
                  <c:v>38101</c:v>
                </c:pt>
                <c:pt idx="904">
                  <c:v>38108</c:v>
                </c:pt>
                <c:pt idx="905">
                  <c:v>38115</c:v>
                </c:pt>
                <c:pt idx="906">
                  <c:v>38122</c:v>
                </c:pt>
                <c:pt idx="907">
                  <c:v>38129</c:v>
                </c:pt>
                <c:pt idx="908">
                  <c:v>38136</c:v>
                </c:pt>
                <c:pt idx="909">
                  <c:v>38143</c:v>
                </c:pt>
                <c:pt idx="910">
                  <c:v>38150</c:v>
                </c:pt>
                <c:pt idx="911">
                  <c:v>38157</c:v>
                </c:pt>
                <c:pt idx="912">
                  <c:v>38164</c:v>
                </c:pt>
                <c:pt idx="913">
                  <c:v>38171</c:v>
                </c:pt>
                <c:pt idx="914">
                  <c:v>38178</c:v>
                </c:pt>
                <c:pt idx="915">
                  <c:v>38185</c:v>
                </c:pt>
                <c:pt idx="916">
                  <c:v>38192</c:v>
                </c:pt>
                <c:pt idx="917">
                  <c:v>38199</c:v>
                </c:pt>
                <c:pt idx="918">
                  <c:v>38206</c:v>
                </c:pt>
                <c:pt idx="919">
                  <c:v>38213</c:v>
                </c:pt>
                <c:pt idx="920">
                  <c:v>38220</c:v>
                </c:pt>
                <c:pt idx="921">
                  <c:v>38227</c:v>
                </c:pt>
                <c:pt idx="922">
                  <c:v>38234</c:v>
                </c:pt>
                <c:pt idx="923">
                  <c:v>38241</c:v>
                </c:pt>
                <c:pt idx="924">
                  <c:v>38248</c:v>
                </c:pt>
                <c:pt idx="925">
                  <c:v>38255</c:v>
                </c:pt>
                <c:pt idx="926">
                  <c:v>38262</c:v>
                </c:pt>
                <c:pt idx="927">
                  <c:v>38269</c:v>
                </c:pt>
                <c:pt idx="928">
                  <c:v>38276</c:v>
                </c:pt>
                <c:pt idx="929">
                  <c:v>38283</c:v>
                </c:pt>
                <c:pt idx="930">
                  <c:v>38290</c:v>
                </c:pt>
                <c:pt idx="931">
                  <c:v>38297</c:v>
                </c:pt>
                <c:pt idx="932">
                  <c:v>38304</c:v>
                </c:pt>
                <c:pt idx="933">
                  <c:v>38311</c:v>
                </c:pt>
                <c:pt idx="934">
                  <c:v>38318</c:v>
                </c:pt>
                <c:pt idx="935">
                  <c:v>38325</c:v>
                </c:pt>
                <c:pt idx="936">
                  <c:v>38332</c:v>
                </c:pt>
                <c:pt idx="937">
                  <c:v>38339</c:v>
                </c:pt>
                <c:pt idx="938">
                  <c:v>38346</c:v>
                </c:pt>
                <c:pt idx="939">
                  <c:v>38353</c:v>
                </c:pt>
                <c:pt idx="940">
                  <c:v>38360</c:v>
                </c:pt>
                <c:pt idx="941">
                  <c:v>38367</c:v>
                </c:pt>
                <c:pt idx="942">
                  <c:v>38374</c:v>
                </c:pt>
                <c:pt idx="943">
                  <c:v>38381</c:v>
                </c:pt>
                <c:pt idx="944">
                  <c:v>38388</c:v>
                </c:pt>
                <c:pt idx="945">
                  <c:v>38395</c:v>
                </c:pt>
                <c:pt idx="946">
                  <c:v>38402</c:v>
                </c:pt>
                <c:pt idx="947">
                  <c:v>38409</c:v>
                </c:pt>
                <c:pt idx="948">
                  <c:v>38416</c:v>
                </c:pt>
                <c:pt idx="949">
                  <c:v>38423</c:v>
                </c:pt>
                <c:pt idx="950">
                  <c:v>38430</c:v>
                </c:pt>
                <c:pt idx="951">
                  <c:v>38437</c:v>
                </c:pt>
                <c:pt idx="952">
                  <c:v>38444</c:v>
                </c:pt>
                <c:pt idx="953">
                  <c:v>38451</c:v>
                </c:pt>
                <c:pt idx="954">
                  <c:v>38458</c:v>
                </c:pt>
                <c:pt idx="955">
                  <c:v>38465</c:v>
                </c:pt>
                <c:pt idx="956">
                  <c:v>38472</c:v>
                </c:pt>
                <c:pt idx="957">
                  <c:v>38479</c:v>
                </c:pt>
                <c:pt idx="958">
                  <c:v>38486</c:v>
                </c:pt>
                <c:pt idx="959">
                  <c:v>38493</c:v>
                </c:pt>
                <c:pt idx="960">
                  <c:v>38500</c:v>
                </c:pt>
                <c:pt idx="961">
                  <c:v>38507</c:v>
                </c:pt>
                <c:pt idx="962">
                  <c:v>38514</c:v>
                </c:pt>
                <c:pt idx="963">
                  <c:v>38521</c:v>
                </c:pt>
                <c:pt idx="964">
                  <c:v>38528</c:v>
                </c:pt>
                <c:pt idx="965">
                  <c:v>38535</c:v>
                </c:pt>
                <c:pt idx="966">
                  <c:v>38542</c:v>
                </c:pt>
                <c:pt idx="967">
                  <c:v>38549</c:v>
                </c:pt>
                <c:pt idx="968">
                  <c:v>38556</c:v>
                </c:pt>
                <c:pt idx="969">
                  <c:v>38563</c:v>
                </c:pt>
                <c:pt idx="970">
                  <c:v>38570</c:v>
                </c:pt>
                <c:pt idx="971">
                  <c:v>38577</c:v>
                </c:pt>
                <c:pt idx="972">
                  <c:v>38584</c:v>
                </c:pt>
                <c:pt idx="973">
                  <c:v>38591</c:v>
                </c:pt>
                <c:pt idx="974">
                  <c:v>38598</c:v>
                </c:pt>
                <c:pt idx="975">
                  <c:v>38605</c:v>
                </c:pt>
                <c:pt idx="976">
                  <c:v>38612</c:v>
                </c:pt>
                <c:pt idx="977">
                  <c:v>38619</c:v>
                </c:pt>
                <c:pt idx="978">
                  <c:v>38626</c:v>
                </c:pt>
                <c:pt idx="979">
                  <c:v>38633</c:v>
                </c:pt>
                <c:pt idx="980">
                  <c:v>38640</c:v>
                </c:pt>
                <c:pt idx="981">
                  <c:v>38647</c:v>
                </c:pt>
                <c:pt idx="982">
                  <c:v>38654</c:v>
                </c:pt>
                <c:pt idx="983">
                  <c:v>38661</c:v>
                </c:pt>
                <c:pt idx="984">
                  <c:v>38668</c:v>
                </c:pt>
                <c:pt idx="985">
                  <c:v>38675</c:v>
                </c:pt>
                <c:pt idx="986">
                  <c:v>38682</c:v>
                </c:pt>
                <c:pt idx="987">
                  <c:v>38689</c:v>
                </c:pt>
                <c:pt idx="988">
                  <c:v>38696</c:v>
                </c:pt>
                <c:pt idx="989">
                  <c:v>38703</c:v>
                </c:pt>
                <c:pt idx="990">
                  <c:v>38710</c:v>
                </c:pt>
                <c:pt idx="991">
                  <c:v>38717</c:v>
                </c:pt>
                <c:pt idx="992">
                  <c:v>38724</c:v>
                </c:pt>
                <c:pt idx="993">
                  <c:v>38731</c:v>
                </c:pt>
                <c:pt idx="994">
                  <c:v>38738</c:v>
                </c:pt>
                <c:pt idx="995">
                  <c:v>38745</c:v>
                </c:pt>
                <c:pt idx="996">
                  <c:v>38752</c:v>
                </c:pt>
                <c:pt idx="997">
                  <c:v>38759</c:v>
                </c:pt>
                <c:pt idx="998">
                  <c:v>38766</c:v>
                </c:pt>
                <c:pt idx="999">
                  <c:v>38773</c:v>
                </c:pt>
                <c:pt idx="1000">
                  <c:v>38780</c:v>
                </c:pt>
                <c:pt idx="1001">
                  <c:v>38787</c:v>
                </c:pt>
                <c:pt idx="1002">
                  <c:v>38794</c:v>
                </c:pt>
                <c:pt idx="1003">
                  <c:v>38801</c:v>
                </c:pt>
                <c:pt idx="1004">
                  <c:v>38808</c:v>
                </c:pt>
                <c:pt idx="1005">
                  <c:v>38815</c:v>
                </c:pt>
                <c:pt idx="1006">
                  <c:v>38822</c:v>
                </c:pt>
                <c:pt idx="1007">
                  <c:v>38829</c:v>
                </c:pt>
                <c:pt idx="1008">
                  <c:v>38836</c:v>
                </c:pt>
                <c:pt idx="1009">
                  <c:v>38843</c:v>
                </c:pt>
                <c:pt idx="1010">
                  <c:v>38850</c:v>
                </c:pt>
                <c:pt idx="1011">
                  <c:v>38857</c:v>
                </c:pt>
                <c:pt idx="1012">
                  <c:v>38864</c:v>
                </c:pt>
                <c:pt idx="1013">
                  <c:v>38871</c:v>
                </c:pt>
                <c:pt idx="1014">
                  <c:v>38878</c:v>
                </c:pt>
                <c:pt idx="1015">
                  <c:v>38885</c:v>
                </c:pt>
                <c:pt idx="1016">
                  <c:v>38892</c:v>
                </c:pt>
                <c:pt idx="1017">
                  <c:v>38899</c:v>
                </c:pt>
                <c:pt idx="1018">
                  <c:v>38906</c:v>
                </c:pt>
                <c:pt idx="1019">
                  <c:v>38913</c:v>
                </c:pt>
                <c:pt idx="1020">
                  <c:v>38920</c:v>
                </c:pt>
                <c:pt idx="1021">
                  <c:v>38927</c:v>
                </c:pt>
                <c:pt idx="1022">
                  <c:v>38934</c:v>
                </c:pt>
                <c:pt idx="1023">
                  <c:v>38941</c:v>
                </c:pt>
                <c:pt idx="1024">
                  <c:v>38948</c:v>
                </c:pt>
                <c:pt idx="1025">
                  <c:v>38955</c:v>
                </c:pt>
                <c:pt idx="1026">
                  <c:v>38962</c:v>
                </c:pt>
                <c:pt idx="1027">
                  <c:v>38969</c:v>
                </c:pt>
                <c:pt idx="1028">
                  <c:v>38976</c:v>
                </c:pt>
                <c:pt idx="1029">
                  <c:v>38983</c:v>
                </c:pt>
                <c:pt idx="1030">
                  <c:v>38990</c:v>
                </c:pt>
                <c:pt idx="1031">
                  <c:v>38997</c:v>
                </c:pt>
                <c:pt idx="1032">
                  <c:v>39004</c:v>
                </c:pt>
                <c:pt idx="1033">
                  <c:v>39011</c:v>
                </c:pt>
                <c:pt idx="1034">
                  <c:v>39018</c:v>
                </c:pt>
                <c:pt idx="1035">
                  <c:v>39025</c:v>
                </c:pt>
                <c:pt idx="1036">
                  <c:v>39032</c:v>
                </c:pt>
                <c:pt idx="1037">
                  <c:v>39039</c:v>
                </c:pt>
                <c:pt idx="1038">
                  <c:v>39046</c:v>
                </c:pt>
                <c:pt idx="1039">
                  <c:v>39053</c:v>
                </c:pt>
                <c:pt idx="1040">
                  <c:v>39060</c:v>
                </c:pt>
                <c:pt idx="1041">
                  <c:v>39067</c:v>
                </c:pt>
                <c:pt idx="1042">
                  <c:v>39074</c:v>
                </c:pt>
                <c:pt idx="1043">
                  <c:v>39081</c:v>
                </c:pt>
                <c:pt idx="1044">
                  <c:v>39088</c:v>
                </c:pt>
                <c:pt idx="1045">
                  <c:v>39095</c:v>
                </c:pt>
                <c:pt idx="1046">
                  <c:v>39102</c:v>
                </c:pt>
                <c:pt idx="1047">
                  <c:v>39109</c:v>
                </c:pt>
                <c:pt idx="1048">
                  <c:v>39116</c:v>
                </c:pt>
                <c:pt idx="1049">
                  <c:v>39123</c:v>
                </c:pt>
                <c:pt idx="1050">
                  <c:v>39130</c:v>
                </c:pt>
                <c:pt idx="1051">
                  <c:v>39137</c:v>
                </c:pt>
                <c:pt idx="1052">
                  <c:v>39144</c:v>
                </c:pt>
                <c:pt idx="1053">
                  <c:v>39151</c:v>
                </c:pt>
                <c:pt idx="1054">
                  <c:v>39158</c:v>
                </c:pt>
                <c:pt idx="1055">
                  <c:v>39165</c:v>
                </c:pt>
                <c:pt idx="1056">
                  <c:v>39172</c:v>
                </c:pt>
                <c:pt idx="1057">
                  <c:v>39179</c:v>
                </c:pt>
                <c:pt idx="1058">
                  <c:v>39186</c:v>
                </c:pt>
                <c:pt idx="1059">
                  <c:v>39193</c:v>
                </c:pt>
                <c:pt idx="1060">
                  <c:v>39200</c:v>
                </c:pt>
                <c:pt idx="1061">
                  <c:v>39207</c:v>
                </c:pt>
                <c:pt idx="1062">
                  <c:v>39214</c:v>
                </c:pt>
                <c:pt idx="1063">
                  <c:v>39221</c:v>
                </c:pt>
                <c:pt idx="1064">
                  <c:v>39228</c:v>
                </c:pt>
                <c:pt idx="1065">
                  <c:v>39235</c:v>
                </c:pt>
                <c:pt idx="1066">
                  <c:v>39242</c:v>
                </c:pt>
                <c:pt idx="1067">
                  <c:v>39249</c:v>
                </c:pt>
                <c:pt idx="1068">
                  <c:v>39256</c:v>
                </c:pt>
                <c:pt idx="1069">
                  <c:v>39263</c:v>
                </c:pt>
                <c:pt idx="1070">
                  <c:v>39270</c:v>
                </c:pt>
                <c:pt idx="1071">
                  <c:v>39277</c:v>
                </c:pt>
                <c:pt idx="1072">
                  <c:v>39284</c:v>
                </c:pt>
                <c:pt idx="1073">
                  <c:v>39291</c:v>
                </c:pt>
                <c:pt idx="1074">
                  <c:v>39298</c:v>
                </c:pt>
                <c:pt idx="1075">
                  <c:v>39305</c:v>
                </c:pt>
                <c:pt idx="1076">
                  <c:v>39312</c:v>
                </c:pt>
                <c:pt idx="1077">
                  <c:v>39319</c:v>
                </c:pt>
                <c:pt idx="1078">
                  <c:v>39326</c:v>
                </c:pt>
                <c:pt idx="1079">
                  <c:v>39333</c:v>
                </c:pt>
                <c:pt idx="1080">
                  <c:v>39340</c:v>
                </c:pt>
                <c:pt idx="1081">
                  <c:v>39347</c:v>
                </c:pt>
                <c:pt idx="1082">
                  <c:v>39354</c:v>
                </c:pt>
                <c:pt idx="1083">
                  <c:v>39361</c:v>
                </c:pt>
                <c:pt idx="1084">
                  <c:v>39368</c:v>
                </c:pt>
                <c:pt idx="1085">
                  <c:v>39375</c:v>
                </c:pt>
                <c:pt idx="1086">
                  <c:v>39382</c:v>
                </c:pt>
                <c:pt idx="1087">
                  <c:v>39389</c:v>
                </c:pt>
                <c:pt idx="1088">
                  <c:v>39396</c:v>
                </c:pt>
                <c:pt idx="1089">
                  <c:v>39403</c:v>
                </c:pt>
                <c:pt idx="1090">
                  <c:v>39410</c:v>
                </c:pt>
                <c:pt idx="1091">
                  <c:v>39417</c:v>
                </c:pt>
                <c:pt idx="1092">
                  <c:v>39424</c:v>
                </c:pt>
                <c:pt idx="1093">
                  <c:v>39431</c:v>
                </c:pt>
                <c:pt idx="1094">
                  <c:v>39438</c:v>
                </c:pt>
                <c:pt idx="1095">
                  <c:v>39445</c:v>
                </c:pt>
                <c:pt idx="1096">
                  <c:v>39452</c:v>
                </c:pt>
                <c:pt idx="1097">
                  <c:v>39459</c:v>
                </c:pt>
                <c:pt idx="1098">
                  <c:v>39466</c:v>
                </c:pt>
                <c:pt idx="1099">
                  <c:v>39473</c:v>
                </c:pt>
                <c:pt idx="1100">
                  <c:v>39480</c:v>
                </c:pt>
                <c:pt idx="1101">
                  <c:v>39487</c:v>
                </c:pt>
                <c:pt idx="1102">
                  <c:v>39494</c:v>
                </c:pt>
                <c:pt idx="1103">
                  <c:v>39501</c:v>
                </c:pt>
                <c:pt idx="1104">
                  <c:v>39508</c:v>
                </c:pt>
                <c:pt idx="1105">
                  <c:v>39515</c:v>
                </c:pt>
                <c:pt idx="1106">
                  <c:v>39522</c:v>
                </c:pt>
                <c:pt idx="1107">
                  <c:v>39529</c:v>
                </c:pt>
                <c:pt idx="1108">
                  <c:v>39536</c:v>
                </c:pt>
                <c:pt idx="1109">
                  <c:v>39543</c:v>
                </c:pt>
                <c:pt idx="1110">
                  <c:v>39550</c:v>
                </c:pt>
                <c:pt idx="1111">
                  <c:v>39557</c:v>
                </c:pt>
                <c:pt idx="1112">
                  <c:v>39564</c:v>
                </c:pt>
                <c:pt idx="1113">
                  <c:v>39571</c:v>
                </c:pt>
                <c:pt idx="1114">
                  <c:v>39578</c:v>
                </c:pt>
                <c:pt idx="1115">
                  <c:v>39585</c:v>
                </c:pt>
                <c:pt idx="1116">
                  <c:v>39592</c:v>
                </c:pt>
                <c:pt idx="1117">
                  <c:v>39599</c:v>
                </c:pt>
                <c:pt idx="1118">
                  <c:v>39606</c:v>
                </c:pt>
                <c:pt idx="1119">
                  <c:v>39613</c:v>
                </c:pt>
                <c:pt idx="1120">
                  <c:v>39620</c:v>
                </c:pt>
                <c:pt idx="1121">
                  <c:v>39627</c:v>
                </c:pt>
                <c:pt idx="1122">
                  <c:v>39634</c:v>
                </c:pt>
                <c:pt idx="1123">
                  <c:v>39641</c:v>
                </c:pt>
                <c:pt idx="1124">
                  <c:v>39648</c:v>
                </c:pt>
                <c:pt idx="1125">
                  <c:v>39655</c:v>
                </c:pt>
                <c:pt idx="1126">
                  <c:v>39662</c:v>
                </c:pt>
                <c:pt idx="1127">
                  <c:v>39669</c:v>
                </c:pt>
                <c:pt idx="1128">
                  <c:v>39676</c:v>
                </c:pt>
                <c:pt idx="1129">
                  <c:v>39683</c:v>
                </c:pt>
                <c:pt idx="1130">
                  <c:v>39690</c:v>
                </c:pt>
                <c:pt idx="1131">
                  <c:v>39697</c:v>
                </c:pt>
                <c:pt idx="1132">
                  <c:v>39704</c:v>
                </c:pt>
                <c:pt idx="1133">
                  <c:v>39711</c:v>
                </c:pt>
                <c:pt idx="1134">
                  <c:v>39718</c:v>
                </c:pt>
                <c:pt idx="1135">
                  <c:v>39725</c:v>
                </c:pt>
                <c:pt idx="1136">
                  <c:v>39732</c:v>
                </c:pt>
                <c:pt idx="1137">
                  <c:v>39739</c:v>
                </c:pt>
                <c:pt idx="1138">
                  <c:v>39746</c:v>
                </c:pt>
                <c:pt idx="1139">
                  <c:v>39753</c:v>
                </c:pt>
                <c:pt idx="1140">
                  <c:v>39760</c:v>
                </c:pt>
                <c:pt idx="1141">
                  <c:v>39767</c:v>
                </c:pt>
                <c:pt idx="1142">
                  <c:v>39774</c:v>
                </c:pt>
                <c:pt idx="1143">
                  <c:v>39781</c:v>
                </c:pt>
                <c:pt idx="1144">
                  <c:v>39788</c:v>
                </c:pt>
                <c:pt idx="1145">
                  <c:v>39795</c:v>
                </c:pt>
                <c:pt idx="1146">
                  <c:v>39802</c:v>
                </c:pt>
                <c:pt idx="1147">
                  <c:v>39809</c:v>
                </c:pt>
                <c:pt idx="1148">
                  <c:v>39816</c:v>
                </c:pt>
                <c:pt idx="1149">
                  <c:v>39823</c:v>
                </c:pt>
                <c:pt idx="1150">
                  <c:v>39830</c:v>
                </c:pt>
                <c:pt idx="1151">
                  <c:v>39837</c:v>
                </c:pt>
                <c:pt idx="1152">
                  <c:v>39844</c:v>
                </c:pt>
                <c:pt idx="1153">
                  <c:v>39851</c:v>
                </c:pt>
                <c:pt idx="1154">
                  <c:v>39858</c:v>
                </c:pt>
                <c:pt idx="1155">
                  <c:v>39865</c:v>
                </c:pt>
                <c:pt idx="1156">
                  <c:v>39872</c:v>
                </c:pt>
                <c:pt idx="1157">
                  <c:v>39879</c:v>
                </c:pt>
                <c:pt idx="1158">
                  <c:v>39886</c:v>
                </c:pt>
                <c:pt idx="1159">
                  <c:v>39893</c:v>
                </c:pt>
                <c:pt idx="1160">
                  <c:v>39900</c:v>
                </c:pt>
                <c:pt idx="1161">
                  <c:v>39907</c:v>
                </c:pt>
                <c:pt idx="1162">
                  <c:v>39914</c:v>
                </c:pt>
                <c:pt idx="1163">
                  <c:v>39921</c:v>
                </c:pt>
                <c:pt idx="1164">
                  <c:v>39928</c:v>
                </c:pt>
                <c:pt idx="1165">
                  <c:v>39935</c:v>
                </c:pt>
                <c:pt idx="1166">
                  <c:v>39942</c:v>
                </c:pt>
                <c:pt idx="1167">
                  <c:v>39949</c:v>
                </c:pt>
                <c:pt idx="1168">
                  <c:v>39956</c:v>
                </c:pt>
                <c:pt idx="1169">
                  <c:v>39963</c:v>
                </c:pt>
                <c:pt idx="1170">
                  <c:v>39970</c:v>
                </c:pt>
                <c:pt idx="1171">
                  <c:v>39977</c:v>
                </c:pt>
                <c:pt idx="1172">
                  <c:v>39984</c:v>
                </c:pt>
                <c:pt idx="1173">
                  <c:v>39991</c:v>
                </c:pt>
                <c:pt idx="1174">
                  <c:v>39998</c:v>
                </c:pt>
                <c:pt idx="1175">
                  <c:v>40005</c:v>
                </c:pt>
                <c:pt idx="1176">
                  <c:v>40012</c:v>
                </c:pt>
                <c:pt idx="1177">
                  <c:v>40019</c:v>
                </c:pt>
                <c:pt idx="1178">
                  <c:v>40026</c:v>
                </c:pt>
                <c:pt idx="1179">
                  <c:v>40033</c:v>
                </c:pt>
                <c:pt idx="1180">
                  <c:v>40040</c:v>
                </c:pt>
                <c:pt idx="1181">
                  <c:v>40047</c:v>
                </c:pt>
                <c:pt idx="1182">
                  <c:v>40054</c:v>
                </c:pt>
                <c:pt idx="1183">
                  <c:v>40061</c:v>
                </c:pt>
                <c:pt idx="1184">
                  <c:v>40068</c:v>
                </c:pt>
                <c:pt idx="1185">
                  <c:v>40075</c:v>
                </c:pt>
                <c:pt idx="1186">
                  <c:v>40082</c:v>
                </c:pt>
                <c:pt idx="1187">
                  <c:v>40089</c:v>
                </c:pt>
                <c:pt idx="1188">
                  <c:v>40096</c:v>
                </c:pt>
                <c:pt idx="1189">
                  <c:v>40103</c:v>
                </c:pt>
                <c:pt idx="1190">
                  <c:v>40110</c:v>
                </c:pt>
                <c:pt idx="1191">
                  <c:v>40117</c:v>
                </c:pt>
                <c:pt idx="1192">
                  <c:v>40124</c:v>
                </c:pt>
                <c:pt idx="1193">
                  <c:v>40131</c:v>
                </c:pt>
                <c:pt idx="1194">
                  <c:v>40138</c:v>
                </c:pt>
                <c:pt idx="1195">
                  <c:v>40145</c:v>
                </c:pt>
                <c:pt idx="1196">
                  <c:v>40152</c:v>
                </c:pt>
                <c:pt idx="1197">
                  <c:v>40159</c:v>
                </c:pt>
                <c:pt idx="1198">
                  <c:v>40166</c:v>
                </c:pt>
                <c:pt idx="1199">
                  <c:v>40173</c:v>
                </c:pt>
                <c:pt idx="1200">
                  <c:v>40180</c:v>
                </c:pt>
                <c:pt idx="1201">
                  <c:v>40187</c:v>
                </c:pt>
                <c:pt idx="1202">
                  <c:v>40194</c:v>
                </c:pt>
                <c:pt idx="1203">
                  <c:v>40201</c:v>
                </c:pt>
                <c:pt idx="1204">
                  <c:v>40208</c:v>
                </c:pt>
                <c:pt idx="1205">
                  <c:v>40215</c:v>
                </c:pt>
                <c:pt idx="1206">
                  <c:v>40222</c:v>
                </c:pt>
                <c:pt idx="1207">
                  <c:v>40229</c:v>
                </c:pt>
                <c:pt idx="1208">
                  <c:v>40236</c:v>
                </c:pt>
                <c:pt idx="1209">
                  <c:v>40243</c:v>
                </c:pt>
                <c:pt idx="1210">
                  <c:v>40250</c:v>
                </c:pt>
                <c:pt idx="1211">
                  <c:v>40257</c:v>
                </c:pt>
                <c:pt idx="1212">
                  <c:v>40264</c:v>
                </c:pt>
                <c:pt idx="1213">
                  <c:v>40271</c:v>
                </c:pt>
                <c:pt idx="1214">
                  <c:v>40278</c:v>
                </c:pt>
                <c:pt idx="1215">
                  <c:v>40285</c:v>
                </c:pt>
                <c:pt idx="1216">
                  <c:v>40292</c:v>
                </c:pt>
                <c:pt idx="1217">
                  <c:v>40299</c:v>
                </c:pt>
                <c:pt idx="1218">
                  <c:v>40306</c:v>
                </c:pt>
                <c:pt idx="1219">
                  <c:v>40313</c:v>
                </c:pt>
                <c:pt idx="1220">
                  <c:v>40320</c:v>
                </c:pt>
                <c:pt idx="1221">
                  <c:v>40327</c:v>
                </c:pt>
                <c:pt idx="1222">
                  <c:v>40334</c:v>
                </c:pt>
                <c:pt idx="1223">
                  <c:v>40341</c:v>
                </c:pt>
                <c:pt idx="1224">
                  <c:v>40348</c:v>
                </c:pt>
                <c:pt idx="1225">
                  <c:v>40355</c:v>
                </c:pt>
                <c:pt idx="1226">
                  <c:v>40362</c:v>
                </c:pt>
                <c:pt idx="1227">
                  <c:v>40369</c:v>
                </c:pt>
                <c:pt idx="1228">
                  <c:v>40376</c:v>
                </c:pt>
                <c:pt idx="1229">
                  <c:v>40383</c:v>
                </c:pt>
                <c:pt idx="1230">
                  <c:v>40390</c:v>
                </c:pt>
                <c:pt idx="1231">
                  <c:v>40397</c:v>
                </c:pt>
                <c:pt idx="1232">
                  <c:v>40404</c:v>
                </c:pt>
                <c:pt idx="1233">
                  <c:v>40411</c:v>
                </c:pt>
                <c:pt idx="1234">
                  <c:v>40418</c:v>
                </c:pt>
                <c:pt idx="1235">
                  <c:v>40425</c:v>
                </c:pt>
                <c:pt idx="1236">
                  <c:v>40432</c:v>
                </c:pt>
                <c:pt idx="1237">
                  <c:v>40439</c:v>
                </c:pt>
                <c:pt idx="1238">
                  <c:v>40446</c:v>
                </c:pt>
                <c:pt idx="1239">
                  <c:v>40453</c:v>
                </c:pt>
                <c:pt idx="1240">
                  <c:v>40460</c:v>
                </c:pt>
                <c:pt idx="1241">
                  <c:v>40467</c:v>
                </c:pt>
                <c:pt idx="1242">
                  <c:v>40474</c:v>
                </c:pt>
                <c:pt idx="1243">
                  <c:v>40481</c:v>
                </c:pt>
                <c:pt idx="1244">
                  <c:v>40488</c:v>
                </c:pt>
                <c:pt idx="1245">
                  <c:v>40495</c:v>
                </c:pt>
                <c:pt idx="1246">
                  <c:v>40502</c:v>
                </c:pt>
                <c:pt idx="1247">
                  <c:v>40509</c:v>
                </c:pt>
                <c:pt idx="1248">
                  <c:v>40516</c:v>
                </c:pt>
                <c:pt idx="1249">
                  <c:v>40523</c:v>
                </c:pt>
                <c:pt idx="1250">
                  <c:v>40530</c:v>
                </c:pt>
                <c:pt idx="1251">
                  <c:v>40537</c:v>
                </c:pt>
                <c:pt idx="1252">
                  <c:v>40544</c:v>
                </c:pt>
                <c:pt idx="1253">
                  <c:v>40551</c:v>
                </c:pt>
                <c:pt idx="1254">
                  <c:v>40558</c:v>
                </c:pt>
                <c:pt idx="1255">
                  <c:v>40565</c:v>
                </c:pt>
                <c:pt idx="1256">
                  <c:v>40572</c:v>
                </c:pt>
                <c:pt idx="1257">
                  <c:v>40579</c:v>
                </c:pt>
                <c:pt idx="1258">
                  <c:v>40586</c:v>
                </c:pt>
                <c:pt idx="1259">
                  <c:v>40593</c:v>
                </c:pt>
                <c:pt idx="1260">
                  <c:v>40600</c:v>
                </c:pt>
                <c:pt idx="1261">
                  <c:v>40607</c:v>
                </c:pt>
                <c:pt idx="1262">
                  <c:v>40614</c:v>
                </c:pt>
                <c:pt idx="1263">
                  <c:v>40621</c:v>
                </c:pt>
                <c:pt idx="1264">
                  <c:v>40628</c:v>
                </c:pt>
                <c:pt idx="1265">
                  <c:v>40635</c:v>
                </c:pt>
                <c:pt idx="1266">
                  <c:v>40642</c:v>
                </c:pt>
                <c:pt idx="1267">
                  <c:v>40649</c:v>
                </c:pt>
                <c:pt idx="1268">
                  <c:v>40656</c:v>
                </c:pt>
                <c:pt idx="1269">
                  <c:v>40663</c:v>
                </c:pt>
                <c:pt idx="1270">
                  <c:v>40670</c:v>
                </c:pt>
                <c:pt idx="1271">
                  <c:v>40677</c:v>
                </c:pt>
                <c:pt idx="1272">
                  <c:v>40684</c:v>
                </c:pt>
                <c:pt idx="1273">
                  <c:v>40691</c:v>
                </c:pt>
                <c:pt idx="1274">
                  <c:v>40698</c:v>
                </c:pt>
                <c:pt idx="1275">
                  <c:v>40705</c:v>
                </c:pt>
                <c:pt idx="1276">
                  <c:v>40712</c:v>
                </c:pt>
                <c:pt idx="1277">
                  <c:v>40719</c:v>
                </c:pt>
                <c:pt idx="1278">
                  <c:v>40726</c:v>
                </c:pt>
                <c:pt idx="1279">
                  <c:v>40733</c:v>
                </c:pt>
                <c:pt idx="1280">
                  <c:v>40740</c:v>
                </c:pt>
                <c:pt idx="1281">
                  <c:v>40747</c:v>
                </c:pt>
                <c:pt idx="1282">
                  <c:v>40754</c:v>
                </c:pt>
                <c:pt idx="1283">
                  <c:v>40761</c:v>
                </c:pt>
                <c:pt idx="1284">
                  <c:v>40768</c:v>
                </c:pt>
                <c:pt idx="1285">
                  <c:v>40775</c:v>
                </c:pt>
                <c:pt idx="1286">
                  <c:v>40782</c:v>
                </c:pt>
                <c:pt idx="1287">
                  <c:v>40789</c:v>
                </c:pt>
                <c:pt idx="1288">
                  <c:v>40796</c:v>
                </c:pt>
                <c:pt idx="1289">
                  <c:v>40803</c:v>
                </c:pt>
                <c:pt idx="1290">
                  <c:v>40810</c:v>
                </c:pt>
                <c:pt idx="1291">
                  <c:v>40817</c:v>
                </c:pt>
                <c:pt idx="1292">
                  <c:v>40824</c:v>
                </c:pt>
                <c:pt idx="1293">
                  <c:v>40831</c:v>
                </c:pt>
                <c:pt idx="1294">
                  <c:v>40838</c:v>
                </c:pt>
                <c:pt idx="1295">
                  <c:v>40845</c:v>
                </c:pt>
                <c:pt idx="1296">
                  <c:v>40852</c:v>
                </c:pt>
                <c:pt idx="1297">
                  <c:v>40859</c:v>
                </c:pt>
                <c:pt idx="1298">
                  <c:v>40866</c:v>
                </c:pt>
                <c:pt idx="1299">
                  <c:v>40873</c:v>
                </c:pt>
                <c:pt idx="1300">
                  <c:v>40880</c:v>
                </c:pt>
                <c:pt idx="1301">
                  <c:v>40887</c:v>
                </c:pt>
                <c:pt idx="1302">
                  <c:v>40894</c:v>
                </c:pt>
                <c:pt idx="1303">
                  <c:v>40901</c:v>
                </c:pt>
                <c:pt idx="1304">
                  <c:v>40908</c:v>
                </c:pt>
                <c:pt idx="1305">
                  <c:v>40915</c:v>
                </c:pt>
                <c:pt idx="1306">
                  <c:v>40922</c:v>
                </c:pt>
                <c:pt idx="1307">
                  <c:v>40929</c:v>
                </c:pt>
                <c:pt idx="1308">
                  <c:v>40936</c:v>
                </c:pt>
                <c:pt idx="1309">
                  <c:v>40943</c:v>
                </c:pt>
                <c:pt idx="1310">
                  <c:v>40950</c:v>
                </c:pt>
                <c:pt idx="1311">
                  <c:v>40957</c:v>
                </c:pt>
                <c:pt idx="1312">
                  <c:v>40964</c:v>
                </c:pt>
                <c:pt idx="1313">
                  <c:v>40971</c:v>
                </c:pt>
                <c:pt idx="1314">
                  <c:v>40978</c:v>
                </c:pt>
                <c:pt idx="1315">
                  <c:v>40985</c:v>
                </c:pt>
                <c:pt idx="1316">
                  <c:v>40992</c:v>
                </c:pt>
                <c:pt idx="1317">
                  <c:v>40999</c:v>
                </c:pt>
                <c:pt idx="1318">
                  <c:v>41006</c:v>
                </c:pt>
                <c:pt idx="1319">
                  <c:v>41013</c:v>
                </c:pt>
                <c:pt idx="1320">
                  <c:v>41020</c:v>
                </c:pt>
                <c:pt idx="1321">
                  <c:v>41027</c:v>
                </c:pt>
                <c:pt idx="1322">
                  <c:v>41034</c:v>
                </c:pt>
                <c:pt idx="1323">
                  <c:v>41041</c:v>
                </c:pt>
                <c:pt idx="1324">
                  <c:v>41048</c:v>
                </c:pt>
                <c:pt idx="1325">
                  <c:v>41055</c:v>
                </c:pt>
                <c:pt idx="1326">
                  <c:v>41062</c:v>
                </c:pt>
                <c:pt idx="1327">
                  <c:v>41069</c:v>
                </c:pt>
                <c:pt idx="1328">
                  <c:v>41076</c:v>
                </c:pt>
                <c:pt idx="1329">
                  <c:v>41083</c:v>
                </c:pt>
                <c:pt idx="1330">
                  <c:v>41090</c:v>
                </c:pt>
                <c:pt idx="1331">
                  <c:v>41097</c:v>
                </c:pt>
                <c:pt idx="1332">
                  <c:v>41104</c:v>
                </c:pt>
                <c:pt idx="1333">
                  <c:v>41111</c:v>
                </c:pt>
                <c:pt idx="1334">
                  <c:v>41118</c:v>
                </c:pt>
                <c:pt idx="1335">
                  <c:v>41125</c:v>
                </c:pt>
                <c:pt idx="1336">
                  <c:v>41132</c:v>
                </c:pt>
                <c:pt idx="1337">
                  <c:v>41139</c:v>
                </c:pt>
                <c:pt idx="1338">
                  <c:v>41146</c:v>
                </c:pt>
                <c:pt idx="1339">
                  <c:v>41153</c:v>
                </c:pt>
                <c:pt idx="1340">
                  <c:v>41160</c:v>
                </c:pt>
                <c:pt idx="1341">
                  <c:v>41167</c:v>
                </c:pt>
                <c:pt idx="1342">
                  <c:v>41174</c:v>
                </c:pt>
                <c:pt idx="1343">
                  <c:v>41181</c:v>
                </c:pt>
                <c:pt idx="1344">
                  <c:v>41188</c:v>
                </c:pt>
                <c:pt idx="1345">
                  <c:v>41195</c:v>
                </c:pt>
                <c:pt idx="1346">
                  <c:v>41202</c:v>
                </c:pt>
                <c:pt idx="1347">
                  <c:v>41209</c:v>
                </c:pt>
                <c:pt idx="1348">
                  <c:v>41216</c:v>
                </c:pt>
                <c:pt idx="1349">
                  <c:v>41223</c:v>
                </c:pt>
                <c:pt idx="1350">
                  <c:v>41230</c:v>
                </c:pt>
                <c:pt idx="1351">
                  <c:v>41237</c:v>
                </c:pt>
                <c:pt idx="1352">
                  <c:v>41244</c:v>
                </c:pt>
                <c:pt idx="1353">
                  <c:v>41251</c:v>
                </c:pt>
                <c:pt idx="1354">
                  <c:v>41258</c:v>
                </c:pt>
                <c:pt idx="1355">
                  <c:v>41265</c:v>
                </c:pt>
                <c:pt idx="1356">
                  <c:v>41272</c:v>
                </c:pt>
                <c:pt idx="1357">
                  <c:v>41279</c:v>
                </c:pt>
                <c:pt idx="1358">
                  <c:v>41286</c:v>
                </c:pt>
                <c:pt idx="1359">
                  <c:v>41293</c:v>
                </c:pt>
                <c:pt idx="1360">
                  <c:v>41300</c:v>
                </c:pt>
                <c:pt idx="1361">
                  <c:v>41307</c:v>
                </c:pt>
                <c:pt idx="1362">
                  <c:v>41314</c:v>
                </c:pt>
                <c:pt idx="1363">
                  <c:v>41321</c:v>
                </c:pt>
                <c:pt idx="1364">
                  <c:v>41328</c:v>
                </c:pt>
                <c:pt idx="1365">
                  <c:v>41335</c:v>
                </c:pt>
                <c:pt idx="1366">
                  <c:v>41342</c:v>
                </c:pt>
                <c:pt idx="1367">
                  <c:v>41349</c:v>
                </c:pt>
                <c:pt idx="1368">
                  <c:v>41356</c:v>
                </c:pt>
                <c:pt idx="1369">
                  <c:v>41363</c:v>
                </c:pt>
                <c:pt idx="1370">
                  <c:v>41370</c:v>
                </c:pt>
                <c:pt idx="1371">
                  <c:v>41377</c:v>
                </c:pt>
                <c:pt idx="1372">
                  <c:v>41384</c:v>
                </c:pt>
                <c:pt idx="1373">
                  <c:v>41391</c:v>
                </c:pt>
                <c:pt idx="1374">
                  <c:v>41398</c:v>
                </c:pt>
                <c:pt idx="1375">
                  <c:v>41405</c:v>
                </c:pt>
                <c:pt idx="1376">
                  <c:v>41412</c:v>
                </c:pt>
                <c:pt idx="1377">
                  <c:v>41419</c:v>
                </c:pt>
                <c:pt idx="1378">
                  <c:v>41426</c:v>
                </c:pt>
                <c:pt idx="1379">
                  <c:v>41433</c:v>
                </c:pt>
                <c:pt idx="1380">
                  <c:v>41440</c:v>
                </c:pt>
                <c:pt idx="1381">
                  <c:v>41447</c:v>
                </c:pt>
                <c:pt idx="1382">
                  <c:v>41454</c:v>
                </c:pt>
                <c:pt idx="1383">
                  <c:v>41461</c:v>
                </c:pt>
                <c:pt idx="1384">
                  <c:v>41468</c:v>
                </c:pt>
                <c:pt idx="1385">
                  <c:v>41475</c:v>
                </c:pt>
                <c:pt idx="1386">
                  <c:v>41482</c:v>
                </c:pt>
                <c:pt idx="1387">
                  <c:v>41489</c:v>
                </c:pt>
                <c:pt idx="1388">
                  <c:v>41496</c:v>
                </c:pt>
                <c:pt idx="1389">
                  <c:v>41503</c:v>
                </c:pt>
                <c:pt idx="1390">
                  <c:v>41510</c:v>
                </c:pt>
                <c:pt idx="1391">
                  <c:v>41517</c:v>
                </c:pt>
                <c:pt idx="1392">
                  <c:v>41524</c:v>
                </c:pt>
                <c:pt idx="1393">
                  <c:v>41531</c:v>
                </c:pt>
                <c:pt idx="1394">
                  <c:v>41538</c:v>
                </c:pt>
                <c:pt idx="1395">
                  <c:v>41545</c:v>
                </c:pt>
                <c:pt idx="1396">
                  <c:v>41552</c:v>
                </c:pt>
                <c:pt idx="1397">
                  <c:v>41559</c:v>
                </c:pt>
                <c:pt idx="1398">
                  <c:v>41566</c:v>
                </c:pt>
                <c:pt idx="1399">
                  <c:v>41573</c:v>
                </c:pt>
                <c:pt idx="1400">
                  <c:v>41580</c:v>
                </c:pt>
                <c:pt idx="1401">
                  <c:v>41587</c:v>
                </c:pt>
                <c:pt idx="1402">
                  <c:v>41594</c:v>
                </c:pt>
                <c:pt idx="1403">
                  <c:v>41601</c:v>
                </c:pt>
                <c:pt idx="1404">
                  <c:v>41608</c:v>
                </c:pt>
                <c:pt idx="1405">
                  <c:v>41615</c:v>
                </c:pt>
                <c:pt idx="1406">
                  <c:v>41622</c:v>
                </c:pt>
                <c:pt idx="1407">
                  <c:v>41629</c:v>
                </c:pt>
                <c:pt idx="1408">
                  <c:v>41636</c:v>
                </c:pt>
                <c:pt idx="1409">
                  <c:v>41643</c:v>
                </c:pt>
                <c:pt idx="1410">
                  <c:v>41650</c:v>
                </c:pt>
                <c:pt idx="1411">
                  <c:v>41657</c:v>
                </c:pt>
                <c:pt idx="1412">
                  <c:v>41664</c:v>
                </c:pt>
                <c:pt idx="1413">
                  <c:v>41671</c:v>
                </c:pt>
                <c:pt idx="1414">
                  <c:v>41678</c:v>
                </c:pt>
                <c:pt idx="1415">
                  <c:v>41685</c:v>
                </c:pt>
                <c:pt idx="1416">
                  <c:v>41692</c:v>
                </c:pt>
                <c:pt idx="1417">
                  <c:v>41699</c:v>
                </c:pt>
                <c:pt idx="1418">
                  <c:v>41706</c:v>
                </c:pt>
                <c:pt idx="1419">
                  <c:v>41713</c:v>
                </c:pt>
                <c:pt idx="1420">
                  <c:v>41720</c:v>
                </c:pt>
                <c:pt idx="1421">
                  <c:v>41727</c:v>
                </c:pt>
                <c:pt idx="1422">
                  <c:v>41734</c:v>
                </c:pt>
                <c:pt idx="1423">
                  <c:v>41741</c:v>
                </c:pt>
                <c:pt idx="1424">
                  <c:v>41748</c:v>
                </c:pt>
                <c:pt idx="1425">
                  <c:v>41755</c:v>
                </c:pt>
                <c:pt idx="1426">
                  <c:v>41762</c:v>
                </c:pt>
                <c:pt idx="1427">
                  <c:v>41769</c:v>
                </c:pt>
                <c:pt idx="1428">
                  <c:v>41776</c:v>
                </c:pt>
                <c:pt idx="1429">
                  <c:v>41783</c:v>
                </c:pt>
                <c:pt idx="1430">
                  <c:v>41790</c:v>
                </c:pt>
                <c:pt idx="1431">
                  <c:v>41797</c:v>
                </c:pt>
                <c:pt idx="1432">
                  <c:v>41804</c:v>
                </c:pt>
                <c:pt idx="1433">
                  <c:v>41811</c:v>
                </c:pt>
                <c:pt idx="1434">
                  <c:v>41818</c:v>
                </c:pt>
                <c:pt idx="1435">
                  <c:v>41825</c:v>
                </c:pt>
                <c:pt idx="1436">
                  <c:v>41832</c:v>
                </c:pt>
                <c:pt idx="1437">
                  <c:v>41839</c:v>
                </c:pt>
                <c:pt idx="1438">
                  <c:v>41846</c:v>
                </c:pt>
                <c:pt idx="1439">
                  <c:v>41853</c:v>
                </c:pt>
                <c:pt idx="1440">
                  <c:v>41860</c:v>
                </c:pt>
                <c:pt idx="1441">
                  <c:v>41867</c:v>
                </c:pt>
                <c:pt idx="1442">
                  <c:v>41874</c:v>
                </c:pt>
                <c:pt idx="1443">
                  <c:v>41881</c:v>
                </c:pt>
                <c:pt idx="1444">
                  <c:v>41888</c:v>
                </c:pt>
                <c:pt idx="1445">
                  <c:v>41895</c:v>
                </c:pt>
                <c:pt idx="1446">
                  <c:v>41902</c:v>
                </c:pt>
                <c:pt idx="1447">
                  <c:v>41909</c:v>
                </c:pt>
                <c:pt idx="1448">
                  <c:v>41916</c:v>
                </c:pt>
                <c:pt idx="1449">
                  <c:v>41923</c:v>
                </c:pt>
                <c:pt idx="1450">
                  <c:v>41930</c:v>
                </c:pt>
                <c:pt idx="1451">
                  <c:v>41937</c:v>
                </c:pt>
                <c:pt idx="1452">
                  <c:v>41944</c:v>
                </c:pt>
                <c:pt idx="1453">
                  <c:v>41951</c:v>
                </c:pt>
                <c:pt idx="1454">
                  <c:v>41958</c:v>
                </c:pt>
                <c:pt idx="1455">
                  <c:v>41965</c:v>
                </c:pt>
                <c:pt idx="1456">
                  <c:v>41972</c:v>
                </c:pt>
                <c:pt idx="1457">
                  <c:v>41979</c:v>
                </c:pt>
                <c:pt idx="1458">
                  <c:v>41986</c:v>
                </c:pt>
                <c:pt idx="1459">
                  <c:v>41993</c:v>
                </c:pt>
                <c:pt idx="1460">
                  <c:v>42000</c:v>
                </c:pt>
                <c:pt idx="1461">
                  <c:v>42007</c:v>
                </c:pt>
                <c:pt idx="1462">
                  <c:v>42014</c:v>
                </c:pt>
                <c:pt idx="1463">
                  <c:v>42021</c:v>
                </c:pt>
                <c:pt idx="1464">
                  <c:v>42028</c:v>
                </c:pt>
                <c:pt idx="1465">
                  <c:v>42035</c:v>
                </c:pt>
                <c:pt idx="1466">
                  <c:v>42042</c:v>
                </c:pt>
                <c:pt idx="1467">
                  <c:v>42049</c:v>
                </c:pt>
                <c:pt idx="1468">
                  <c:v>42056</c:v>
                </c:pt>
                <c:pt idx="1469">
                  <c:v>42063</c:v>
                </c:pt>
                <c:pt idx="1470">
                  <c:v>42070</c:v>
                </c:pt>
                <c:pt idx="1471">
                  <c:v>42077</c:v>
                </c:pt>
                <c:pt idx="1472">
                  <c:v>42084</c:v>
                </c:pt>
                <c:pt idx="1473">
                  <c:v>42091</c:v>
                </c:pt>
                <c:pt idx="1474">
                  <c:v>42098</c:v>
                </c:pt>
                <c:pt idx="1475">
                  <c:v>42105</c:v>
                </c:pt>
                <c:pt idx="1476">
                  <c:v>42112</c:v>
                </c:pt>
                <c:pt idx="1477">
                  <c:v>42119</c:v>
                </c:pt>
                <c:pt idx="1478">
                  <c:v>42126</c:v>
                </c:pt>
                <c:pt idx="1479">
                  <c:v>42133</c:v>
                </c:pt>
                <c:pt idx="1480">
                  <c:v>42140</c:v>
                </c:pt>
                <c:pt idx="1481">
                  <c:v>42147</c:v>
                </c:pt>
                <c:pt idx="1482">
                  <c:v>42154</c:v>
                </c:pt>
                <c:pt idx="1483">
                  <c:v>42161</c:v>
                </c:pt>
                <c:pt idx="1484">
                  <c:v>42168</c:v>
                </c:pt>
                <c:pt idx="1485">
                  <c:v>42175</c:v>
                </c:pt>
                <c:pt idx="1486">
                  <c:v>42182</c:v>
                </c:pt>
                <c:pt idx="1487">
                  <c:v>42189</c:v>
                </c:pt>
                <c:pt idx="1488">
                  <c:v>42196</c:v>
                </c:pt>
                <c:pt idx="1489">
                  <c:v>42203</c:v>
                </c:pt>
                <c:pt idx="1490">
                  <c:v>42210</c:v>
                </c:pt>
                <c:pt idx="1491">
                  <c:v>42217</c:v>
                </c:pt>
                <c:pt idx="1492">
                  <c:v>42224</c:v>
                </c:pt>
                <c:pt idx="1493">
                  <c:v>42231</c:v>
                </c:pt>
                <c:pt idx="1494">
                  <c:v>42238</c:v>
                </c:pt>
                <c:pt idx="1495">
                  <c:v>42245</c:v>
                </c:pt>
                <c:pt idx="1496">
                  <c:v>42252</c:v>
                </c:pt>
                <c:pt idx="1497">
                  <c:v>42259</c:v>
                </c:pt>
                <c:pt idx="1498">
                  <c:v>42266</c:v>
                </c:pt>
                <c:pt idx="1499">
                  <c:v>42273</c:v>
                </c:pt>
                <c:pt idx="1500">
                  <c:v>42280</c:v>
                </c:pt>
                <c:pt idx="1501">
                  <c:v>42287</c:v>
                </c:pt>
                <c:pt idx="1502">
                  <c:v>42294</c:v>
                </c:pt>
                <c:pt idx="1503">
                  <c:v>42301</c:v>
                </c:pt>
                <c:pt idx="1504">
                  <c:v>42308</c:v>
                </c:pt>
                <c:pt idx="1505">
                  <c:v>42315</c:v>
                </c:pt>
                <c:pt idx="1506">
                  <c:v>42322</c:v>
                </c:pt>
                <c:pt idx="1507">
                  <c:v>42329</c:v>
                </c:pt>
                <c:pt idx="1508">
                  <c:v>42336</c:v>
                </c:pt>
                <c:pt idx="1509">
                  <c:v>42343</c:v>
                </c:pt>
                <c:pt idx="1510">
                  <c:v>42350</c:v>
                </c:pt>
                <c:pt idx="1511">
                  <c:v>42357</c:v>
                </c:pt>
                <c:pt idx="1512">
                  <c:v>42364</c:v>
                </c:pt>
                <c:pt idx="1513">
                  <c:v>42371</c:v>
                </c:pt>
                <c:pt idx="1514">
                  <c:v>42378</c:v>
                </c:pt>
                <c:pt idx="1515">
                  <c:v>42385</c:v>
                </c:pt>
                <c:pt idx="1516">
                  <c:v>42392</c:v>
                </c:pt>
                <c:pt idx="1517">
                  <c:v>42399</c:v>
                </c:pt>
                <c:pt idx="1518">
                  <c:v>42406</c:v>
                </c:pt>
                <c:pt idx="1519">
                  <c:v>42413</c:v>
                </c:pt>
                <c:pt idx="1520">
                  <c:v>42420</c:v>
                </c:pt>
                <c:pt idx="1521">
                  <c:v>42427</c:v>
                </c:pt>
                <c:pt idx="1522">
                  <c:v>42434</c:v>
                </c:pt>
                <c:pt idx="1523">
                  <c:v>42441</c:v>
                </c:pt>
                <c:pt idx="1524">
                  <c:v>42448</c:v>
                </c:pt>
                <c:pt idx="1525">
                  <c:v>42455</c:v>
                </c:pt>
                <c:pt idx="1526">
                  <c:v>42462</c:v>
                </c:pt>
                <c:pt idx="1527">
                  <c:v>42469</c:v>
                </c:pt>
                <c:pt idx="1528">
                  <c:v>42476</c:v>
                </c:pt>
                <c:pt idx="1529">
                  <c:v>42483</c:v>
                </c:pt>
                <c:pt idx="1530">
                  <c:v>42490</c:v>
                </c:pt>
                <c:pt idx="1531">
                  <c:v>42497</c:v>
                </c:pt>
                <c:pt idx="1532">
                  <c:v>42504</c:v>
                </c:pt>
                <c:pt idx="1533">
                  <c:v>42511</c:v>
                </c:pt>
                <c:pt idx="1534">
                  <c:v>42518</c:v>
                </c:pt>
                <c:pt idx="1535">
                  <c:v>42525</c:v>
                </c:pt>
                <c:pt idx="1536">
                  <c:v>42532</c:v>
                </c:pt>
                <c:pt idx="1537">
                  <c:v>42539</c:v>
                </c:pt>
                <c:pt idx="1538">
                  <c:v>42546</c:v>
                </c:pt>
                <c:pt idx="1539">
                  <c:v>42553</c:v>
                </c:pt>
                <c:pt idx="1540">
                  <c:v>42560</c:v>
                </c:pt>
                <c:pt idx="1541">
                  <c:v>42567</c:v>
                </c:pt>
                <c:pt idx="1542">
                  <c:v>42574</c:v>
                </c:pt>
                <c:pt idx="1543">
                  <c:v>42581</c:v>
                </c:pt>
                <c:pt idx="1544">
                  <c:v>42588</c:v>
                </c:pt>
                <c:pt idx="1545">
                  <c:v>42595</c:v>
                </c:pt>
                <c:pt idx="1546">
                  <c:v>42602</c:v>
                </c:pt>
                <c:pt idx="1547">
                  <c:v>42609</c:v>
                </c:pt>
                <c:pt idx="1548">
                  <c:v>42616</c:v>
                </c:pt>
                <c:pt idx="1549">
                  <c:v>42623</c:v>
                </c:pt>
                <c:pt idx="1550">
                  <c:v>42630</c:v>
                </c:pt>
                <c:pt idx="1551">
                  <c:v>42637</c:v>
                </c:pt>
                <c:pt idx="1552">
                  <c:v>42644</c:v>
                </c:pt>
                <c:pt idx="1553">
                  <c:v>42651</c:v>
                </c:pt>
                <c:pt idx="1554">
                  <c:v>42658</c:v>
                </c:pt>
                <c:pt idx="1555">
                  <c:v>42665</c:v>
                </c:pt>
                <c:pt idx="1556">
                  <c:v>42672</c:v>
                </c:pt>
                <c:pt idx="1557">
                  <c:v>42679</c:v>
                </c:pt>
                <c:pt idx="1558">
                  <c:v>42686</c:v>
                </c:pt>
                <c:pt idx="1559">
                  <c:v>42693</c:v>
                </c:pt>
                <c:pt idx="1560">
                  <c:v>42700</c:v>
                </c:pt>
                <c:pt idx="1561">
                  <c:v>42707</c:v>
                </c:pt>
                <c:pt idx="1562">
                  <c:v>42714</c:v>
                </c:pt>
                <c:pt idx="1563">
                  <c:v>42721</c:v>
                </c:pt>
                <c:pt idx="1564">
                  <c:v>42728</c:v>
                </c:pt>
                <c:pt idx="1565">
                  <c:v>42735</c:v>
                </c:pt>
                <c:pt idx="1566">
                  <c:v>42742</c:v>
                </c:pt>
                <c:pt idx="1567">
                  <c:v>42749</c:v>
                </c:pt>
                <c:pt idx="1568">
                  <c:v>42756</c:v>
                </c:pt>
                <c:pt idx="1569">
                  <c:v>42763</c:v>
                </c:pt>
                <c:pt idx="1570">
                  <c:v>42770</c:v>
                </c:pt>
                <c:pt idx="1571">
                  <c:v>42777</c:v>
                </c:pt>
                <c:pt idx="1572">
                  <c:v>42784</c:v>
                </c:pt>
                <c:pt idx="1573">
                  <c:v>42791</c:v>
                </c:pt>
                <c:pt idx="1574">
                  <c:v>42798</c:v>
                </c:pt>
                <c:pt idx="1575">
                  <c:v>42805</c:v>
                </c:pt>
                <c:pt idx="1576">
                  <c:v>42812</c:v>
                </c:pt>
                <c:pt idx="1577">
                  <c:v>42819</c:v>
                </c:pt>
                <c:pt idx="1578">
                  <c:v>42826</c:v>
                </c:pt>
                <c:pt idx="1579">
                  <c:v>42833</c:v>
                </c:pt>
                <c:pt idx="1580">
                  <c:v>42840</c:v>
                </c:pt>
                <c:pt idx="1581">
                  <c:v>42847</c:v>
                </c:pt>
                <c:pt idx="1582">
                  <c:v>42854</c:v>
                </c:pt>
                <c:pt idx="1583">
                  <c:v>42861</c:v>
                </c:pt>
                <c:pt idx="1584">
                  <c:v>42868</c:v>
                </c:pt>
                <c:pt idx="1585">
                  <c:v>42875</c:v>
                </c:pt>
                <c:pt idx="1586">
                  <c:v>42882</c:v>
                </c:pt>
                <c:pt idx="1587">
                  <c:v>42889</c:v>
                </c:pt>
                <c:pt idx="1588">
                  <c:v>42896</c:v>
                </c:pt>
                <c:pt idx="1589">
                  <c:v>42903</c:v>
                </c:pt>
                <c:pt idx="1590">
                  <c:v>42910</c:v>
                </c:pt>
                <c:pt idx="1591">
                  <c:v>42917</c:v>
                </c:pt>
                <c:pt idx="1592">
                  <c:v>42924</c:v>
                </c:pt>
                <c:pt idx="1593">
                  <c:v>42931</c:v>
                </c:pt>
                <c:pt idx="1594">
                  <c:v>42938</c:v>
                </c:pt>
                <c:pt idx="1595">
                  <c:v>42945</c:v>
                </c:pt>
                <c:pt idx="1596">
                  <c:v>42952</c:v>
                </c:pt>
                <c:pt idx="1597">
                  <c:v>42959</c:v>
                </c:pt>
                <c:pt idx="1598">
                  <c:v>42966</c:v>
                </c:pt>
                <c:pt idx="1599">
                  <c:v>42973</c:v>
                </c:pt>
                <c:pt idx="1600">
                  <c:v>42980</c:v>
                </c:pt>
                <c:pt idx="1601">
                  <c:v>42987</c:v>
                </c:pt>
                <c:pt idx="1602">
                  <c:v>42994</c:v>
                </c:pt>
                <c:pt idx="1603">
                  <c:v>43001</c:v>
                </c:pt>
                <c:pt idx="1604">
                  <c:v>43008</c:v>
                </c:pt>
                <c:pt idx="1605">
                  <c:v>43015</c:v>
                </c:pt>
                <c:pt idx="1606">
                  <c:v>43022</c:v>
                </c:pt>
                <c:pt idx="1607">
                  <c:v>43029</c:v>
                </c:pt>
                <c:pt idx="1608">
                  <c:v>43036</c:v>
                </c:pt>
                <c:pt idx="1609">
                  <c:v>43043</c:v>
                </c:pt>
                <c:pt idx="1610">
                  <c:v>43050</c:v>
                </c:pt>
                <c:pt idx="1611">
                  <c:v>43057</c:v>
                </c:pt>
                <c:pt idx="1612">
                  <c:v>43064</c:v>
                </c:pt>
                <c:pt idx="1613">
                  <c:v>43071</c:v>
                </c:pt>
                <c:pt idx="1614">
                  <c:v>43078</c:v>
                </c:pt>
                <c:pt idx="1615">
                  <c:v>43085</c:v>
                </c:pt>
                <c:pt idx="1616">
                  <c:v>43092</c:v>
                </c:pt>
                <c:pt idx="1617">
                  <c:v>43099</c:v>
                </c:pt>
                <c:pt idx="1618">
                  <c:v>43106</c:v>
                </c:pt>
                <c:pt idx="1619">
                  <c:v>43113</c:v>
                </c:pt>
                <c:pt idx="1620">
                  <c:v>43120</c:v>
                </c:pt>
                <c:pt idx="1621">
                  <c:v>43127</c:v>
                </c:pt>
                <c:pt idx="1622">
                  <c:v>43134</c:v>
                </c:pt>
                <c:pt idx="1623">
                  <c:v>43141</c:v>
                </c:pt>
                <c:pt idx="1624">
                  <c:v>43148</c:v>
                </c:pt>
                <c:pt idx="1625">
                  <c:v>43155</c:v>
                </c:pt>
                <c:pt idx="1626">
                  <c:v>43162</c:v>
                </c:pt>
                <c:pt idx="1627">
                  <c:v>43169</c:v>
                </c:pt>
                <c:pt idx="1628">
                  <c:v>43176</c:v>
                </c:pt>
                <c:pt idx="1629">
                  <c:v>43183</c:v>
                </c:pt>
                <c:pt idx="1630">
                  <c:v>43190</c:v>
                </c:pt>
                <c:pt idx="1631">
                  <c:v>43197</c:v>
                </c:pt>
                <c:pt idx="1632">
                  <c:v>43204</c:v>
                </c:pt>
                <c:pt idx="1633">
                  <c:v>43211</c:v>
                </c:pt>
                <c:pt idx="1634">
                  <c:v>43218</c:v>
                </c:pt>
                <c:pt idx="1635">
                  <c:v>43225</c:v>
                </c:pt>
                <c:pt idx="1636">
                  <c:v>43232</c:v>
                </c:pt>
                <c:pt idx="1637">
                  <c:v>43239</c:v>
                </c:pt>
                <c:pt idx="1638">
                  <c:v>43246</c:v>
                </c:pt>
                <c:pt idx="1639">
                  <c:v>43253</c:v>
                </c:pt>
                <c:pt idx="1640">
                  <c:v>43260</c:v>
                </c:pt>
                <c:pt idx="1641">
                  <c:v>43267</c:v>
                </c:pt>
                <c:pt idx="1642">
                  <c:v>43274</c:v>
                </c:pt>
                <c:pt idx="1643">
                  <c:v>43281</c:v>
                </c:pt>
                <c:pt idx="1644">
                  <c:v>43288</c:v>
                </c:pt>
                <c:pt idx="1645">
                  <c:v>43295</c:v>
                </c:pt>
                <c:pt idx="1646">
                  <c:v>43302</c:v>
                </c:pt>
                <c:pt idx="1647">
                  <c:v>43309</c:v>
                </c:pt>
                <c:pt idx="1648">
                  <c:v>43316</c:v>
                </c:pt>
                <c:pt idx="1649">
                  <c:v>43323</c:v>
                </c:pt>
                <c:pt idx="1650">
                  <c:v>43330</c:v>
                </c:pt>
                <c:pt idx="1651">
                  <c:v>43337</c:v>
                </c:pt>
                <c:pt idx="1652">
                  <c:v>43344</c:v>
                </c:pt>
                <c:pt idx="1653">
                  <c:v>43351</c:v>
                </c:pt>
                <c:pt idx="1654">
                  <c:v>43358</c:v>
                </c:pt>
                <c:pt idx="1655">
                  <c:v>43365</c:v>
                </c:pt>
                <c:pt idx="1656">
                  <c:v>43372</c:v>
                </c:pt>
                <c:pt idx="1657">
                  <c:v>43379</c:v>
                </c:pt>
                <c:pt idx="1658">
                  <c:v>43386</c:v>
                </c:pt>
                <c:pt idx="1659">
                  <c:v>43393</c:v>
                </c:pt>
                <c:pt idx="1660">
                  <c:v>43400</c:v>
                </c:pt>
                <c:pt idx="1661">
                  <c:v>43407</c:v>
                </c:pt>
                <c:pt idx="1662">
                  <c:v>43414</c:v>
                </c:pt>
                <c:pt idx="1663">
                  <c:v>43421</c:v>
                </c:pt>
                <c:pt idx="1664">
                  <c:v>43428</c:v>
                </c:pt>
                <c:pt idx="1665">
                  <c:v>43435</c:v>
                </c:pt>
                <c:pt idx="1666">
                  <c:v>43442</c:v>
                </c:pt>
                <c:pt idx="1667">
                  <c:v>43449</c:v>
                </c:pt>
                <c:pt idx="1668">
                  <c:v>43456</c:v>
                </c:pt>
                <c:pt idx="1669">
                  <c:v>43463</c:v>
                </c:pt>
                <c:pt idx="1670">
                  <c:v>43470</c:v>
                </c:pt>
                <c:pt idx="1671">
                  <c:v>43477</c:v>
                </c:pt>
                <c:pt idx="1672">
                  <c:v>43484</c:v>
                </c:pt>
                <c:pt idx="1673">
                  <c:v>43491</c:v>
                </c:pt>
                <c:pt idx="1674">
                  <c:v>43498</c:v>
                </c:pt>
                <c:pt idx="1675">
                  <c:v>43505</c:v>
                </c:pt>
                <c:pt idx="1676">
                  <c:v>43512</c:v>
                </c:pt>
                <c:pt idx="1677">
                  <c:v>43519</c:v>
                </c:pt>
                <c:pt idx="1678">
                  <c:v>43526</c:v>
                </c:pt>
                <c:pt idx="1679">
                  <c:v>43533</c:v>
                </c:pt>
                <c:pt idx="1680">
                  <c:v>43540</c:v>
                </c:pt>
                <c:pt idx="1681">
                  <c:v>43547</c:v>
                </c:pt>
                <c:pt idx="1682">
                  <c:v>43554</c:v>
                </c:pt>
                <c:pt idx="1683">
                  <c:v>43561</c:v>
                </c:pt>
                <c:pt idx="1684">
                  <c:v>43568</c:v>
                </c:pt>
                <c:pt idx="1685">
                  <c:v>43575</c:v>
                </c:pt>
                <c:pt idx="1686">
                  <c:v>43582</c:v>
                </c:pt>
                <c:pt idx="1687">
                  <c:v>43589</c:v>
                </c:pt>
                <c:pt idx="1688">
                  <c:v>43596</c:v>
                </c:pt>
                <c:pt idx="1689">
                  <c:v>43603</c:v>
                </c:pt>
                <c:pt idx="1690">
                  <c:v>43610</c:v>
                </c:pt>
                <c:pt idx="1691">
                  <c:v>43617</c:v>
                </c:pt>
                <c:pt idx="1692">
                  <c:v>43624</c:v>
                </c:pt>
                <c:pt idx="1693">
                  <c:v>43631</c:v>
                </c:pt>
                <c:pt idx="1694">
                  <c:v>43638</c:v>
                </c:pt>
                <c:pt idx="1695">
                  <c:v>43645</c:v>
                </c:pt>
                <c:pt idx="1696">
                  <c:v>43652</c:v>
                </c:pt>
                <c:pt idx="1697">
                  <c:v>43659</c:v>
                </c:pt>
                <c:pt idx="1698">
                  <c:v>43666</c:v>
                </c:pt>
                <c:pt idx="1699">
                  <c:v>43673</c:v>
                </c:pt>
                <c:pt idx="1700">
                  <c:v>43680</c:v>
                </c:pt>
                <c:pt idx="1701">
                  <c:v>43687</c:v>
                </c:pt>
                <c:pt idx="1702">
                  <c:v>43694</c:v>
                </c:pt>
                <c:pt idx="1703">
                  <c:v>43701</c:v>
                </c:pt>
                <c:pt idx="1704">
                  <c:v>43708</c:v>
                </c:pt>
                <c:pt idx="1705">
                  <c:v>43715</c:v>
                </c:pt>
                <c:pt idx="1706">
                  <c:v>43722</c:v>
                </c:pt>
                <c:pt idx="1707">
                  <c:v>43729</c:v>
                </c:pt>
                <c:pt idx="1708">
                  <c:v>43736</c:v>
                </c:pt>
                <c:pt idx="1709">
                  <c:v>43743</c:v>
                </c:pt>
                <c:pt idx="1710">
                  <c:v>43750</c:v>
                </c:pt>
                <c:pt idx="1711">
                  <c:v>43757</c:v>
                </c:pt>
                <c:pt idx="1712">
                  <c:v>43764</c:v>
                </c:pt>
                <c:pt idx="1713">
                  <c:v>43771</c:v>
                </c:pt>
                <c:pt idx="1714">
                  <c:v>43778</c:v>
                </c:pt>
                <c:pt idx="1715">
                  <c:v>43785</c:v>
                </c:pt>
                <c:pt idx="1716">
                  <c:v>43792</c:v>
                </c:pt>
                <c:pt idx="1717">
                  <c:v>43799</c:v>
                </c:pt>
                <c:pt idx="1718">
                  <c:v>43806</c:v>
                </c:pt>
                <c:pt idx="1719">
                  <c:v>43813</c:v>
                </c:pt>
                <c:pt idx="1720">
                  <c:v>43820</c:v>
                </c:pt>
                <c:pt idx="1721">
                  <c:v>43827</c:v>
                </c:pt>
                <c:pt idx="1722">
                  <c:v>43834</c:v>
                </c:pt>
                <c:pt idx="1723">
                  <c:v>43841</c:v>
                </c:pt>
                <c:pt idx="1724">
                  <c:v>43848</c:v>
                </c:pt>
                <c:pt idx="1725">
                  <c:v>43855</c:v>
                </c:pt>
                <c:pt idx="1726">
                  <c:v>43862</c:v>
                </c:pt>
                <c:pt idx="1727">
                  <c:v>43869</c:v>
                </c:pt>
                <c:pt idx="1728">
                  <c:v>43876</c:v>
                </c:pt>
                <c:pt idx="1729">
                  <c:v>43883</c:v>
                </c:pt>
                <c:pt idx="1730">
                  <c:v>43890</c:v>
                </c:pt>
                <c:pt idx="1731">
                  <c:v>43897</c:v>
                </c:pt>
                <c:pt idx="1732">
                  <c:v>43904</c:v>
                </c:pt>
                <c:pt idx="1733">
                  <c:v>43911</c:v>
                </c:pt>
                <c:pt idx="1734">
                  <c:v>43918</c:v>
                </c:pt>
                <c:pt idx="1735">
                  <c:v>43925</c:v>
                </c:pt>
                <c:pt idx="1736">
                  <c:v>43932</c:v>
                </c:pt>
                <c:pt idx="1737">
                  <c:v>43939</c:v>
                </c:pt>
                <c:pt idx="1738">
                  <c:v>43946</c:v>
                </c:pt>
                <c:pt idx="1739">
                  <c:v>43953</c:v>
                </c:pt>
                <c:pt idx="1740">
                  <c:v>43960</c:v>
                </c:pt>
                <c:pt idx="1741">
                  <c:v>43967</c:v>
                </c:pt>
                <c:pt idx="1742">
                  <c:v>43974</c:v>
                </c:pt>
                <c:pt idx="1743">
                  <c:v>43981</c:v>
                </c:pt>
                <c:pt idx="1744">
                  <c:v>43988</c:v>
                </c:pt>
                <c:pt idx="1745">
                  <c:v>43995</c:v>
                </c:pt>
                <c:pt idx="1746">
                  <c:v>44002</c:v>
                </c:pt>
                <c:pt idx="1747">
                  <c:v>44009</c:v>
                </c:pt>
                <c:pt idx="1748">
                  <c:v>44016</c:v>
                </c:pt>
                <c:pt idx="1749">
                  <c:v>44023</c:v>
                </c:pt>
                <c:pt idx="1750">
                  <c:v>44030</c:v>
                </c:pt>
                <c:pt idx="1751">
                  <c:v>44037</c:v>
                </c:pt>
                <c:pt idx="1752">
                  <c:v>44044</c:v>
                </c:pt>
                <c:pt idx="1753">
                  <c:v>44051</c:v>
                </c:pt>
                <c:pt idx="1754">
                  <c:v>44058</c:v>
                </c:pt>
                <c:pt idx="1755">
                  <c:v>44065</c:v>
                </c:pt>
                <c:pt idx="1756">
                  <c:v>44072</c:v>
                </c:pt>
                <c:pt idx="1757">
                  <c:v>44079</c:v>
                </c:pt>
                <c:pt idx="1758">
                  <c:v>44086</c:v>
                </c:pt>
                <c:pt idx="1759">
                  <c:v>44093</c:v>
                </c:pt>
                <c:pt idx="1760">
                  <c:v>44100</c:v>
                </c:pt>
                <c:pt idx="1761">
                  <c:v>44107</c:v>
                </c:pt>
                <c:pt idx="1762">
                  <c:v>44114</c:v>
                </c:pt>
                <c:pt idx="1763">
                  <c:v>44121</c:v>
                </c:pt>
                <c:pt idx="1764">
                  <c:v>44128</c:v>
                </c:pt>
                <c:pt idx="1765">
                  <c:v>44135</c:v>
                </c:pt>
                <c:pt idx="1766">
                  <c:v>44142</c:v>
                </c:pt>
                <c:pt idx="1767">
                  <c:v>44149</c:v>
                </c:pt>
                <c:pt idx="1768">
                  <c:v>44156</c:v>
                </c:pt>
                <c:pt idx="1769">
                  <c:v>44163</c:v>
                </c:pt>
                <c:pt idx="1770">
                  <c:v>44170</c:v>
                </c:pt>
                <c:pt idx="1771">
                  <c:v>44177</c:v>
                </c:pt>
                <c:pt idx="1772">
                  <c:v>44184</c:v>
                </c:pt>
                <c:pt idx="1773">
                  <c:v>44191</c:v>
                </c:pt>
                <c:pt idx="1774">
                  <c:v>44198</c:v>
                </c:pt>
                <c:pt idx="1775">
                  <c:v>44205</c:v>
                </c:pt>
                <c:pt idx="1776">
                  <c:v>44212</c:v>
                </c:pt>
                <c:pt idx="1777">
                  <c:v>44219</c:v>
                </c:pt>
                <c:pt idx="1778">
                  <c:v>44226</c:v>
                </c:pt>
                <c:pt idx="1779">
                  <c:v>44233</c:v>
                </c:pt>
                <c:pt idx="1780">
                  <c:v>44240</c:v>
                </c:pt>
                <c:pt idx="1781">
                  <c:v>44247</c:v>
                </c:pt>
                <c:pt idx="1782">
                  <c:v>44254</c:v>
                </c:pt>
                <c:pt idx="1783">
                  <c:v>44261</c:v>
                </c:pt>
                <c:pt idx="1784">
                  <c:v>44268</c:v>
                </c:pt>
                <c:pt idx="1785">
                  <c:v>44275</c:v>
                </c:pt>
                <c:pt idx="1786">
                  <c:v>44282</c:v>
                </c:pt>
                <c:pt idx="1787">
                  <c:v>44289</c:v>
                </c:pt>
                <c:pt idx="1788">
                  <c:v>44296</c:v>
                </c:pt>
                <c:pt idx="1789">
                  <c:v>44303</c:v>
                </c:pt>
                <c:pt idx="1790">
                  <c:v>44310</c:v>
                </c:pt>
                <c:pt idx="1791">
                  <c:v>44317</c:v>
                </c:pt>
                <c:pt idx="1792">
                  <c:v>44324</c:v>
                </c:pt>
                <c:pt idx="1793">
                  <c:v>44331</c:v>
                </c:pt>
                <c:pt idx="1794">
                  <c:v>44338</c:v>
                </c:pt>
                <c:pt idx="1795">
                  <c:v>44345</c:v>
                </c:pt>
                <c:pt idx="1796">
                  <c:v>44352</c:v>
                </c:pt>
                <c:pt idx="1797">
                  <c:v>44359</c:v>
                </c:pt>
                <c:pt idx="1798">
                  <c:v>44366</c:v>
                </c:pt>
                <c:pt idx="1799">
                  <c:v>44373</c:v>
                </c:pt>
                <c:pt idx="1800">
                  <c:v>44380</c:v>
                </c:pt>
                <c:pt idx="1801">
                  <c:v>44387</c:v>
                </c:pt>
                <c:pt idx="1802">
                  <c:v>44394</c:v>
                </c:pt>
                <c:pt idx="1803">
                  <c:v>44401</c:v>
                </c:pt>
                <c:pt idx="1804">
                  <c:v>44408</c:v>
                </c:pt>
                <c:pt idx="1805">
                  <c:v>44415</c:v>
                </c:pt>
                <c:pt idx="1806">
                  <c:v>44422</c:v>
                </c:pt>
                <c:pt idx="1807">
                  <c:v>44429</c:v>
                </c:pt>
                <c:pt idx="1808">
                  <c:v>44436</c:v>
                </c:pt>
                <c:pt idx="1809">
                  <c:v>44443</c:v>
                </c:pt>
                <c:pt idx="1810">
                  <c:v>44450</c:v>
                </c:pt>
                <c:pt idx="1811">
                  <c:v>44457</c:v>
                </c:pt>
                <c:pt idx="1812">
                  <c:v>44464</c:v>
                </c:pt>
                <c:pt idx="1813">
                  <c:v>44471</c:v>
                </c:pt>
                <c:pt idx="1814">
                  <c:v>44478</c:v>
                </c:pt>
                <c:pt idx="1815">
                  <c:v>44485</c:v>
                </c:pt>
              </c:numCache>
            </c:numRef>
          </c:cat>
          <c:val>
            <c:numRef>
              <c:f>'MA UI + PUA'!$P$6:$P$1821</c:f>
              <c:numCache>
                <c:formatCode>General</c:formatCode>
                <c:ptCount val="1816"/>
                <c:pt idx="183">
                  <c:v>200000</c:v>
                </c:pt>
                <c:pt idx="184">
                  <c:v>200000</c:v>
                </c:pt>
                <c:pt idx="185">
                  <c:v>200000</c:v>
                </c:pt>
                <c:pt idx="186">
                  <c:v>200000</c:v>
                </c:pt>
                <c:pt idx="187">
                  <c:v>200000</c:v>
                </c:pt>
                <c:pt idx="188">
                  <c:v>200000</c:v>
                </c:pt>
                <c:pt idx="189">
                  <c:v>200000</c:v>
                </c:pt>
                <c:pt idx="190">
                  <c:v>200000</c:v>
                </c:pt>
                <c:pt idx="191">
                  <c:v>200000</c:v>
                </c:pt>
                <c:pt idx="192">
                  <c:v>200000</c:v>
                </c:pt>
                <c:pt idx="193">
                  <c:v>200000</c:v>
                </c:pt>
                <c:pt idx="194">
                  <c:v>200000</c:v>
                </c:pt>
                <c:pt idx="195">
                  <c:v>200000</c:v>
                </c:pt>
                <c:pt idx="196">
                  <c:v>200000</c:v>
                </c:pt>
                <c:pt idx="197">
                  <c:v>200000</c:v>
                </c:pt>
                <c:pt idx="198">
                  <c:v>200000</c:v>
                </c:pt>
                <c:pt idx="199">
                  <c:v>200000</c:v>
                </c:pt>
                <c:pt idx="200">
                  <c:v>200000</c:v>
                </c:pt>
                <c:pt idx="201">
                  <c:v>200000</c:v>
                </c:pt>
                <c:pt idx="202">
                  <c:v>200000</c:v>
                </c:pt>
                <c:pt idx="203">
                  <c:v>200000</c:v>
                </c:pt>
                <c:pt idx="204">
                  <c:v>200000</c:v>
                </c:pt>
                <c:pt idx="205">
                  <c:v>200000</c:v>
                </c:pt>
                <c:pt idx="206">
                  <c:v>200000</c:v>
                </c:pt>
                <c:pt idx="207">
                  <c:v>200000</c:v>
                </c:pt>
                <c:pt idx="208">
                  <c:v>200000</c:v>
                </c:pt>
                <c:pt idx="209">
                  <c:v>200000</c:v>
                </c:pt>
                <c:pt idx="210">
                  <c:v>200000</c:v>
                </c:pt>
                <c:pt idx="211">
                  <c:v>200000</c:v>
                </c:pt>
                <c:pt idx="212">
                  <c:v>200000</c:v>
                </c:pt>
                <c:pt idx="213">
                  <c:v>200000</c:v>
                </c:pt>
                <c:pt idx="214">
                  <c:v>200000</c:v>
                </c:pt>
                <c:pt idx="215">
                  <c:v>200000</c:v>
                </c:pt>
                <c:pt idx="216">
                  <c:v>200000</c:v>
                </c:pt>
                <c:pt idx="217">
                  <c:v>200000</c:v>
                </c:pt>
                <c:pt idx="218">
                  <c:v>200000</c:v>
                </c:pt>
                <c:pt idx="219">
                  <c:v>200000</c:v>
                </c:pt>
                <c:pt idx="220">
                  <c:v>200000</c:v>
                </c:pt>
                <c:pt idx="221">
                  <c:v>200000</c:v>
                </c:pt>
                <c:pt idx="739">
                  <c:v>200000</c:v>
                </c:pt>
                <c:pt idx="740">
                  <c:v>200000</c:v>
                </c:pt>
                <c:pt idx="741">
                  <c:v>200000</c:v>
                </c:pt>
                <c:pt idx="742">
                  <c:v>200000</c:v>
                </c:pt>
                <c:pt idx="743">
                  <c:v>200000</c:v>
                </c:pt>
                <c:pt idx="744">
                  <c:v>200000</c:v>
                </c:pt>
                <c:pt idx="745">
                  <c:v>200000</c:v>
                </c:pt>
                <c:pt idx="746">
                  <c:v>200000</c:v>
                </c:pt>
                <c:pt idx="747">
                  <c:v>200000</c:v>
                </c:pt>
                <c:pt idx="748">
                  <c:v>200000</c:v>
                </c:pt>
                <c:pt idx="749">
                  <c:v>200000</c:v>
                </c:pt>
                <c:pt idx="750">
                  <c:v>200000</c:v>
                </c:pt>
                <c:pt idx="751">
                  <c:v>200000</c:v>
                </c:pt>
                <c:pt idx="752">
                  <c:v>200000</c:v>
                </c:pt>
                <c:pt idx="753">
                  <c:v>200000</c:v>
                </c:pt>
                <c:pt idx="754">
                  <c:v>200000</c:v>
                </c:pt>
                <c:pt idx="755">
                  <c:v>200000</c:v>
                </c:pt>
                <c:pt idx="756">
                  <c:v>200000</c:v>
                </c:pt>
                <c:pt idx="757">
                  <c:v>200000</c:v>
                </c:pt>
                <c:pt idx="758">
                  <c:v>200000</c:v>
                </c:pt>
                <c:pt idx="759">
                  <c:v>200000</c:v>
                </c:pt>
                <c:pt idx="760">
                  <c:v>200000</c:v>
                </c:pt>
                <c:pt idx="761">
                  <c:v>200000</c:v>
                </c:pt>
                <c:pt idx="762">
                  <c:v>200000</c:v>
                </c:pt>
                <c:pt idx="763">
                  <c:v>200000</c:v>
                </c:pt>
                <c:pt idx="764">
                  <c:v>200000</c:v>
                </c:pt>
                <c:pt idx="765">
                  <c:v>200000</c:v>
                </c:pt>
                <c:pt idx="766">
                  <c:v>200000</c:v>
                </c:pt>
                <c:pt idx="767">
                  <c:v>200000</c:v>
                </c:pt>
                <c:pt idx="768">
                  <c:v>200000</c:v>
                </c:pt>
                <c:pt idx="769">
                  <c:v>200000</c:v>
                </c:pt>
                <c:pt idx="770">
                  <c:v>200000</c:v>
                </c:pt>
                <c:pt idx="771">
                  <c:v>200000</c:v>
                </c:pt>
                <c:pt idx="772">
                  <c:v>200000</c:v>
                </c:pt>
                <c:pt idx="773">
                  <c:v>200000</c:v>
                </c:pt>
                <c:pt idx="774">
                  <c:v>200000</c:v>
                </c:pt>
                <c:pt idx="775">
                  <c:v>200000</c:v>
                </c:pt>
                <c:pt idx="776">
                  <c:v>200000</c:v>
                </c:pt>
                <c:pt idx="777">
                  <c:v>200000</c:v>
                </c:pt>
                <c:pt idx="1091">
                  <c:v>200000</c:v>
                </c:pt>
                <c:pt idx="1092">
                  <c:v>200000</c:v>
                </c:pt>
                <c:pt idx="1093">
                  <c:v>200000</c:v>
                </c:pt>
                <c:pt idx="1094">
                  <c:v>200000</c:v>
                </c:pt>
                <c:pt idx="1095">
                  <c:v>200000</c:v>
                </c:pt>
                <c:pt idx="1096">
                  <c:v>200000</c:v>
                </c:pt>
                <c:pt idx="1097">
                  <c:v>200000</c:v>
                </c:pt>
                <c:pt idx="1098">
                  <c:v>200000</c:v>
                </c:pt>
                <c:pt idx="1099">
                  <c:v>200000</c:v>
                </c:pt>
                <c:pt idx="1100">
                  <c:v>200000</c:v>
                </c:pt>
                <c:pt idx="1101">
                  <c:v>200000</c:v>
                </c:pt>
                <c:pt idx="1102">
                  <c:v>200000</c:v>
                </c:pt>
                <c:pt idx="1103">
                  <c:v>200000</c:v>
                </c:pt>
                <c:pt idx="1104">
                  <c:v>200000</c:v>
                </c:pt>
                <c:pt idx="1105">
                  <c:v>200000</c:v>
                </c:pt>
                <c:pt idx="1106">
                  <c:v>200000</c:v>
                </c:pt>
                <c:pt idx="1107">
                  <c:v>200000</c:v>
                </c:pt>
                <c:pt idx="1108">
                  <c:v>200000</c:v>
                </c:pt>
                <c:pt idx="1109">
                  <c:v>200000</c:v>
                </c:pt>
                <c:pt idx="1110">
                  <c:v>200000</c:v>
                </c:pt>
                <c:pt idx="1111">
                  <c:v>200000</c:v>
                </c:pt>
                <c:pt idx="1112">
                  <c:v>200000</c:v>
                </c:pt>
                <c:pt idx="1113">
                  <c:v>200000</c:v>
                </c:pt>
                <c:pt idx="1114">
                  <c:v>200000</c:v>
                </c:pt>
                <c:pt idx="1115">
                  <c:v>200000</c:v>
                </c:pt>
                <c:pt idx="1116">
                  <c:v>200000</c:v>
                </c:pt>
                <c:pt idx="1117">
                  <c:v>200000</c:v>
                </c:pt>
                <c:pt idx="1118">
                  <c:v>200000</c:v>
                </c:pt>
                <c:pt idx="1119">
                  <c:v>200000</c:v>
                </c:pt>
                <c:pt idx="1120">
                  <c:v>200000</c:v>
                </c:pt>
                <c:pt idx="1121">
                  <c:v>200000</c:v>
                </c:pt>
                <c:pt idx="1122">
                  <c:v>200000</c:v>
                </c:pt>
                <c:pt idx="1123">
                  <c:v>200000</c:v>
                </c:pt>
                <c:pt idx="1124">
                  <c:v>200000</c:v>
                </c:pt>
                <c:pt idx="1125">
                  <c:v>200000</c:v>
                </c:pt>
                <c:pt idx="1126">
                  <c:v>200000</c:v>
                </c:pt>
                <c:pt idx="1127">
                  <c:v>200000</c:v>
                </c:pt>
                <c:pt idx="1128">
                  <c:v>200000</c:v>
                </c:pt>
                <c:pt idx="1129">
                  <c:v>200000</c:v>
                </c:pt>
                <c:pt idx="1130">
                  <c:v>200000</c:v>
                </c:pt>
                <c:pt idx="1131">
                  <c:v>200000</c:v>
                </c:pt>
                <c:pt idx="1132">
                  <c:v>200000</c:v>
                </c:pt>
                <c:pt idx="1133">
                  <c:v>200000</c:v>
                </c:pt>
                <c:pt idx="1134">
                  <c:v>200000</c:v>
                </c:pt>
                <c:pt idx="1135">
                  <c:v>200000</c:v>
                </c:pt>
                <c:pt idx="1136">
                  <c:v>200000</c:v>
                </c:pt>
                <c:pt idx="1137">
                  <c:v>200000</c:v>
                </c:pt>
                <c:pt idx="1138">
                  <c:v>200000</c:v>
                </c:pt>
                <c:pt idx="1139">
                  <c:v>200000</c:v>
                </c:pt>
                <c:pt idx="1140">
                  <c:v>200000</c:v>
                </c:pt>
                <c:pt idx="1141">
                  <c:v>200000</c:v>
                </c:pt>
                <c:pt idx="1142">
                  <c:v>200000</c:v>
                </c:pt>
                <c:pt idx="1143">
                  <c:v>200000</c:v>
                </c:pt>
                <c:pt idx="1144">
                  <c:v>200000</c:v>
                </c:pt>
                <c:pt idx="1145">
                  <c:v>200000</c:v>
                </c:pt>
                <c:pt idx="1146">
                  <c:v>200000</c:v>
                </c:pt>
                <c:pt idx="1147">
                  <c:v>200000</c:v>
                </c:pt>
                <c:pt idx="1148">
                  <c:v>200000</c:v>
                </c:pt>
                <c:pt idx="1149">
                  <c:v>200000</c:v>
                </c:pt>
                <c:pt idx="1150">
                  <c:v>200000</c:v>
                </c:pt>
                <c:pt idx="1151">
                  <c:v>200000</c:v>
                </c:pt>
                <c:pt idx="1152">
                  <c:v>200000</c:v>
                </c:pt>
                <c:pt idx="1153">
                  <c:v>200000</c:v>
                </c:pt>
                <c:pt idx="1154">
                  <c:v>200000</c:v>
                </c:pt>
                <c:pt idx="1155">
                  <c:v>200000</c:v>
                </c:pt>
                <c:pt idx="1156">
                  <c:v>200000</c:v>
                </c:pt>
                <c:pt idx="1157">
                  <c:v>200000</c:v>
                </c:pt>
                <c:pt idx="1158">
                  <c:v>200000</c:v>
                </c:pt>
                <c:pt idx="1159">
                  <c:v>200000</c:v>
                </c:pt>
                <c:pt idx="1160">
                  <c:v>200000</c:v>
                </c:pt>
                <c:pt idx="1161">
                  <c:v>200000</c:v>
                </c:pt>
                <c:pt idx="1162">
                  <c:v>200000</c:v>
                </c:pt>
                <c:pt idx="1163">
                  <c:v>200000</c:v>
                </c:pt>
                <c:pt idx="1164">
                  <c:v>200000</c:v>
                </c:pt>
                <c:pt idx="1165">
                  <c:v>200000</c:v>
                </c:pt>
                <c:pt idx="1166">
                  <c:v>200000</c:v>
                </c:pt>
                <c:pt idx="1167">
                  <c:v>200000</c:v>
                </c:pt>
                <c:pt idx="1168">
                  <c:v>200000</c:v>
                </c:pt>
                <c:pt idx="1169">
                  <c:v>200000</c:v>
                </c:pt>
                <c:pt idx="1170">
                  <c:v>200000</c:v>
                </c:pt>
                <c:pt idx="1171">
                  <c:v>200000</c:v>
                </c:pt>
                <c:pt idx="1172">
                  <c:v>200000</c:v>
                </c:pt>
                <c:pt idx="1173">
                  <c:v>200000</c:v>
                </c:pt>
                <c:pt idx="1726">
                  <c:v>200000</c:v>
                </c:pt>
                <c:pt idx="1727">
                  <c:v>200000</c:v>
                </c:pt>
                <c:pt idx="1728">
                  <c:v>200000</c:v>
                </c:pt>
                <c:pt idx="1729">
                  <c:v>200000</c:v>
                </c:pt>
                <c:pt idx="1730">
                  <c:v>200000</c:v>
                </c:pt>
                <c:pt idx="1731">
                  <c:v>200000</c:v>
                </c:pt>
                <c:pt idx="1732">
                  <c:v>200000</c:v>
                </c:pt>
                <c:pt idx="1733">
                  <c:v>200000</c:v>
                </c:pt>
                <c:pt idx="1734">
                  <c:v>200000</c:v>
                </c:pt>
                <c:pt idx="1735">
                  <c:v>200000</c:v>
                </c:pt>
                <c:pt idx="1736">
                  <c:v>200000</c:v>
                </c:pt>
                <c:pt idx="1737">
                  <c:v>200000</c:v>
                </c:pt>
                <c:pt idx="1738">
                  <c:v>200000</c:v>
                </c:pt>
              </c:numCache>
            </c:numRef>
          </c:val>
          <c:extLst>
            <c:ext xmlns:c16="http://schemas.microsoft.com/office/drawing/2014/chart" uri="{C3380CC4-5D6E-409C-BE32-E72D297353CC}">
              <c16:uniqueId val="{00000002-DDD2-487F-9A8E-A325EDD1CB04}"/>
            </c:ext>
          </c:extLst>
        </c:ser>
        <c:dLbls>
          <c:showLegendKey val="0"/>
          <c:showVal val="0"/>
          <c:showCatName val="0"/>
          <c:showSerName val="0"/>
          <c:showPercent val="0"/>
          <c:showBubbleSize val="0"/>
        </c:dLbls>
        <c:gapWidth val="0"/>
        <c:axId val="1167746304"/>
        <c:axId val="1167751712"/>
      </c:barChart>
      <c:lineChart>
        <c:grouping val="standard"/>
        <c:varyColors val="0"/>
        <c:ser>
          <c:idx val="0"/>
          <c:order val="0"/>
          <c:tx>
            <c:strRef>
              <c:f>'MA UI + PUA'!$C$5</c:f>
              <c:strCache>
                <c:ptCount val="1"/>
                <c:pt idx="0">
                  <c:v>Initial Claims</c:v>
                </c:pt>
              </c:strCache>
            </c:strRef>
          </c:tx>
          <c:spPr>
            <a:ln w="12700" cap="rnd">
              <a:solidFill>
                <a:srgbClr val="137395"/>
              </a:solidFill>
              <a:round/>
            </a:ln>
            <a:effectLst/>
          </c:spPr>
          <c:marker>
            <c:symbol val="none"/>
          </c:marker>
          <c:cat>
            <c:numRef>
              <c:f>'MA UI + PUA'!$B$6:$B$1821</c:f>
              <c:numCache>
                <c:formatCode>m/d/yyyy</c:formatCode>
                <c:ptCount val="1816"/>
                <c:pt idx="0">
                  <c:v>31780</c:v>
                </c:pt>
                <c:pt idx="1">
                  <c:v>31787</c:v>
                </c:pt>
                <c:pt idx="2">
                  <c:v>31794</c:v>
                </c:pt>
                <c:pt idx="3">
                  <c:v>31801</c:v>
                </c:pt>
                <c:pt idx="4">
                  <c:v>31808</c:v>
                </c:pt>
                <c:pt idx="5">
                  <c:v>31815</c:v>
                </c:pt>
                <c:pt idx="6">
                  <c:v>31822</c:v>
                </c:pt>
                <c:pt idx="7">
                  <c:v>31829</c:v>
                </c:pt>
                <c:pt idx="8">
                  <c:v>31836</c:v>
                </c:pt>
                <c:pt idx="9">
                  <c:v>31843</c:v>
                </c:pt>
                <c:pt idx="10">
                  <c:v>31850</c:v>
                </c:pt>
                <c:pt idx="11">
                  <c:v>31857</c:v>
                </c:pt>
                <c:pt idx="12">
                  <c:v>31864</c:v>
                </c:pt>
                <c:pt idx="13">
                  <c:v>31871</c:v>
                </c:pt>
                <c:pt idx="14">
                  <c:v>31878</c:v>
                </c:pt>
                <c:pt idx="15">
                  <c:v>31885</c:v>
                </c:pt>
                <c:pt idx="16">
                  <c:v>31892</c:v>
                </c:pt>
                <c:pt idx="17">
                  <c:v>31899</c:v>
                </c:pt>
                <c:pt idx="18">
                  <c:v>31906</c:v>
                </c:pt>
                <c:pt idx="19">
                  <c:v>31913</c:v>
                </c:pt>
                <c:pt idx="20">
                  <c:v>31920</c:v>
                </c:pt>
                <c:pt idx="21">
                  <c:v>31927</c:v>
                </c:pt>
                <c:pt idx="22">
                  <c:v>31934</c:v>
                </c:pt>
                <c:pt idx="23">
                  <c:v>31941</c:v>
                </c:pt>
                <c:pt idx="24">
                  <c:v>31948</c:v>
                </c:pt>
                <c:pt idx="25">
                  <c:v>31955</c:v>
                </c:pt>
                <c:pt idx="26">
                  <c:v>31962</c:v>
                </c:pt>
                <c:pt idx="27">
                  <c:v>31969</c:v>
                </c:pt>
                <c:pt idx="28">
                  <c:v>31976</c:v>
                </c:pt>
                <c:pt idx="29">
                  <c:v>31983</c:v>
                </c:pt>
                <c:pt idx="30">
                  <c:v>31990</c:v>
                </c:pt>
                <c:pt idx="31">
                  <c:v>31997</c:v>
                </c:pt>
                <c:pt idx="32">
                  <c:v>32004</c:v>
                </c:pt>
                <c:pt idx="33">
                  <c:v>32011</c:v>
                </c:pt>
                <c:pt idx="34">
                  <c:v>32018</c:v>
                </c:pt>
                <c:pt idx="35">
                  <c:v>32025</c:v>
                </c:pt>
                <c:pt idx="36">
                  <c:v>32032</c:v>
                </c:pt>
                <c:pt idx="37">
                  <c:v>32039</c:v>
                </c:pt>
                <c:pt idx="38">
                  <c:v>32046</c:v>
                </c:pt>
                <c:pt idx="39">
                  <c:v>32053</c:v>
                </c:pt>
                <c:pt idx="40">
                  <c:v>32060</c:v>
                </c:pt>
                <c:pt idx="41">
                  <c:v>32067</c:v>
                </c:pt>
                <c:pt idx="42">
                  <c:v>32074</c:v>
                </c:pt>
                <c:pt idx="43">
                  <c:v>32081</c:v>
                </c:pt>
                <c:pt idx="44">
                  <c:v>32088</c:v>
                </c:pt>
                <c:pt idx="45">
                  <c:v>32095</c:v>
                </c:pt>
                <c:pt idx="46">
                  <c:v>32102</c:v>
                </c:pt>
                <c:pt idx="47">
                  <c:v>32109</c:v>
                </c:pt>
                <c:pt idx="48">
                  <c:v>32116</c:v>
                </c:pt>
                <c:pt idx="49">
                  <c:v>32123</c:v>
                </c:pt>
                <c:pt idx="50">
                  <c:v>32130</c:v>
                </c:pt>
                <c:pt idx="51">
                  <c:v>32137</c:v>
                </c:pt>
                <c:pt idx="52">
                  <c:v>32144</c:v>
                </c:pt>
                <c:pt idx="53">
                  <c:v>32151</c:v>
                </c:pt>
                <c:pt idx="54">
                  <c:v>32158</c:v>
                </c:pt>
                <c:pt idx="55">
                  <c:v>32165</c:v>
                </c:pt>
                <c:pt idx="56">
                  <c:v>32172</c:v>
                </c:pt>
                <c:pt idx="57">
                  <c:v>32179</c:v>
                </c:pt>
                <c:pt idx="58">
                  <c:v>32186</c:v>
                </c:pt>
                <c:pt idx="59">
                  <c:v>32193</c:v>
                </c:pt>
                <c:pt idx="60">
                  <c:v>32200</c:v>
                </c:pt>
                <c:pt idx="61">
                  <c:v>32207</c:v>
                </c:pt>
                <c:pt idx="62">
                  <c:v>32214</c:v>
                </c:pt>
                <c:pt idx="63">
                  <c:v>32221</c:v>
                </c:pt>
                <c:pt idx="64">
                  <c:v>32228</c:v>
                </c:pt>
                <c:pt idx="65">
                  <c:v>32235</c:v>
                </c:pt>
                <c:pt idx="66">
                  <c:v>32242</c:v>
                </c:pt>
                <c:pt idx="67">
                  <c:v>32249</c:v>
                </c:pt>
                <c:pt idx="68">
                  <c:v>32256</c:v>
                </c:pt>
                <c:pt idx="69">
                  <c:v>32263</c:v>
                </c:pt>
                <c:pt idx="70">
                  <c:v>32270</c:v>
                </c:pt>
                <c:pt idx="71">
                  <c:v>32277</c:v>
                </c:pt>
                <c:pt idx="72">
                  <c:v>32284</c:v>
                </c:pt>
                <c:pt idx="73">
                  <c:v>32291</c:v>
                </c:pt>
                <c:pt idx="74">
                  <c:v>32298</c:v>
                </c:pt>
                <c:pt idx="75">
                  <c:v>32305</c:v>
                </c:pt>
                <c:pt idx="76">
                  <c:v>32312</c:v>
                </c:pt>
                <c:pt idx="77">
                  <c:v>32319</c:v>
                </c:pt>
                <c:pt idx="78">
                  <c:v>32326</c:v>
                </c:pt>
                <c:pt idx="79">
                  <c:v>32333</c:v>
                </c:pt>
                <c:pt idx="80">
                  <c:v>32340</c:v>
                </c:pt>
                <c:pt idx="81">
                  <c:v>32347</c:v>
                </c:pt>
                <c:pt idx="82">
                  <c:v>32354</c:v>
                </c:pt>
                <c:pt idx="83">
                  <c:v>32361</c:v>
                </c:pt>
                <c:pt idx="84">
                  <c:v>32368</c:v>
                </c:pt>
                <c:pt idx="85">
                  <c:v>32375</c:v>
                </c:pt>
                <c:pt idx="86">
                  <c:v>32382</c:v>
                </c:pt>
                <c:pt idx="87">
                  <c:v>32389</c:v>
                </c:pt>
                <c:pt idx="88">
                  <c:v>32396</c:v>
                </c:pt>
                <c:pt idx="89">
                  <c:v>32403</c:v>
                </c:pt>
                <c:pt idx="90">
                  <c:v>32410</c:v>
                </c:pt>
                <c:pt idx="91">
                  <c:v>32417</c:v>
                </c:pt>
                <c:pt idx="92">
                  <c:v>32424</c:v>
                </c:pt>
                <c:pt idx="93">
                  <c:v>32431</c:v>
                </c:pt>
                <c:pt idx="94">
                  <c:v>32438</c:v>
                </c:pt>
                <c:pt idx="95">
                  <c:v>32445</c:v>
                </c:pt>
                <c:pt idx="96">
                  <c:v>32452</c:v>
                </c:pt>
                <c:pt idx="97">
                  <c:v>32459</c:v>
                </c:pt>
                <c:pt idx="98">
                  <c:v>32466</c:v>
                </c:pt>
                <c:pt idx="99">
                  <c:v>32473</c:v>
                </c:pt>
                <c:pt idx="100">
                  <c:v>32480</c:v>
                </c:pt>
                <c:pt idx="101">
                  <c:v>32487</c:v>
                </c:pt>
                <c:pt idx="102">
                  <c:v>32494</c:v>
                </c:pt>
                <c:pt idx="103">
                  <c:v>32501</c:v>
                </c:pt>
                <c:pt idx="104">
                  <c:v>32508</c:v>
                </c:pt>
                <c:pt idx="105">
                  <c:v>32515</c:v>
                </c:pt>
                <c:pt idx="106">
                  <c:v>32522</c:v>
                </c:pt>
                <c:pt idx="107">
                  <c:v>32529</c:v>
                </c:pt>
                <c:pt idx="108">
                  <c:v>32536</c:v>
                </c:pt>
                <c:pt idx="109">
                  <c:v>32543</c:v>
                </c:pt>
                <c:pt idx="110">
                  <c:v>32550</c:v>
                </c:pt>
                <c:pt idx="111">
                  <c:v>32557</c:v>
                </c:pt>
                <c:pt idx="112">
                  <c:v>32564</c:v>
                </c:pt>
                <c:pt idx="113">
                  <c:v>32571</c:v>
                </c:pt>
                <c:pt idx="114">
                  <c:v>32578</c:v>
                </c:pt>
                <c:pt idx="115">
                  <c:v>32585</c:v>
                </c:pt>
                <c:pt idx="116">
                  <c:v>32592</c:v>
                </c:pt>
                <c:pt idx="117">
                  <c:v>32599</c:v>
                </c:pt>
                <c:pt idx="118">
                  <c:v>32606</c:v>
                </c:pt>
                <c:pt idx="119">
                  <c:v>32613</c:v>
                </c:pt>
                <c:pt idx="120">
                  <c:v>32620</c:v>
                </c:pt>
                <c:pt idx="121">
                  <c:v>32627</c:v>
                </c:pt>
                <c:pt idx="122">
                  <c:v>32634</c:v>
                </c:pt>
                <c:pt idx="123">
                  <c:v>32641</c:v>
                </c:pt>
                <c:pt idx="124">
                  <c:v>32648</c:v>
                </c:pt>
                <c:pt idx="125">
                  <c:v>32655</c:v>
                </c:pt>
                <c:pt idx="126">
                  <c:v>32662</c:v>
                </c:pt>
                <c:pt idx="127">
                  <c:v>32669</c:v>
                </c:pt>
                <c:pt idx="128">
                  <c:v>32676</c:v>
                </c:pt>
                <c:pt idx="129">
                  <c:v>32683</c:v>
                </c:pt>
                <c:pt idx="130">
                  <c:v>32690</c:v>
                </c:pt>
                <c:pt idx="131">
                  <c:v>32697</c:v>
                </c:pt>
                <c:pt idx="132">
                  <c:v>32704</c:v>
                </c:pt>
                <c:pt idx="133">
                  <c:v>32711</c:v>
                </c:pt>
                <c:pt idx="134">
                  <c:v>32718</c:v>
                </c:pt>
                <c:pt idx="135">
                  <c:v>32725</c:v>
                </c:pt>
                <c:pt idx="136">
                  <c:v>32732</c:v>
                </c:pt>
                <c:pt idx="137">
                  <c:v>32739</c:v>
                </c:pt>
                <c:pt idx="138">
                  <c:v>32746</c:v>
                </c:pt>
                <c:pt idx="139">
                  <c:v>32753</c:v>
                </c:pt>
                <c:pt idx="140">
                  <c:v>32760</c:v>
                </c:pt>
                <c:pt idx="141">
                  <c:v>32767</c:v>
                </c:pt>
                <c:pt idx="142">
                  <c:v>32774</c:v>
                </c:pt>
                <c:pt idx="143">
                  <c:v>32781</c:v>
                </c:pt>
                <c:pt idx="144">
                  <c:v>32788</c:v>
                </c:pt>
                <c:pt idx="145">
                  <c:v>32795</c:v>
                </c:pt>
                <c:pt idx="146">
                  <c:v>32802</c:v>
                </c:pt>
                <c:pt idx="147">
                  <c:v>32809</c:v>
                </c:pt>
                <c:pt idx="148">
                  <c:v>32816</c:v>
                </c:pt>
                <c:pt idx="149">
                  <c:v>32823</c:v>
                </c:pt>
                <c:pt idx="150">
                  <c:v>32830</c:v>
                </c:pt>
                <c:pt idx="151">
                  <c:v>32837</c:v>
                </c:pt>
                <c:pt idx="152">
                  <c:v>32844</c:v>
                </c:pt>
                <c:pt idx="153">
                  <c:v>32851</c:v>
                </c:pt>
                <c:pt idx="154">
                  <c:v>32858</c:v>
                </c:pt>
                <c:pt idx="155">
                  <c:v>32865</c:v>
                </c:pt>
                <c:pt idx="156">
                  <c:v>32872</c:v>
                </c:pt>
                <c:pt idx="157">
                  <c:v>32879</c:v>
                </c:pt>
                <c:pt idx="158">
                  <c:v>32886</c:v>
                </c:pt>
                <c:pt idx="159">
                  <c:v>32893</c:v>
                </c:pt>
                <c:pt idx="160">
                  <c:v>32900</c:v>
                </c:pt>
                <c:pt idx="161">
                  <c:v>32907</c:v>
                </c:pt>
                <c:pt idx="162">
                  <c:v>32914</c:v>
                </c:pt>
                <c:pt idx="163">
                  <c:v>32921</c:v>
                </c:pt>
                <c:pt idx="164">
                  <c:v>32928</c:v>
                </c:pt>
                <c:pt idx="165">
                  <c:v>32935</c:v>
                </c:pt>
                <c:pt idx="166">
                  <c:v>32942</c:v>
                </c:pt>
                <c:pt idx="167">
                  <c:v>32949</c:v>
                </c:pt>
                <c:pt idx="168">
                  <c:v>32956</c:v>
                </c:pt>
                <c:pt idx="169">
                  <c:v>32963</c:v>
                </c:pt>
                <c:pt idx="170">
                  <c:v>32970</c:v>
                </c:pt>
                <c:pt idx="171">
                  <c:v>32977</c:v>
                </c:pt>
                <c:pt idx="172">
                  <c:v>32984</c:v>
                </c:pt>
                <c:pt idx="173">
                  <c:v>32991</c:v>
                </c:pt>
                <c:pt idx="174">
                  <c:v>32998</c:v>
                </c:pt>
                <c:pt idx="175">
                  <c:v>33005</c:v>
                </c:pt>
                <c:pt idx="176">
                  <c:v>33012</c:v>
                </c:pt>
                <c:pt idx="177">
                  <c:v>33019</c:v>
                </c:pt>
                <c:pt idx="178">
                  <c:v>33026</c:v>
                </c:pt>
                <c:pt idx="179">
                  <c:v>33033</c:v>
                </c:pt>
                <c:pt idx="180">
                  <c:v>33040</c:v>
                </c:pt>
                <c:pt idx="181">
                  <c:v>33047</c:v>
                </c:pt>
                <c:pt idx="182">
                  <c:v>33054</c:v>
                </c:pt>
                <c:pt idx="183">
                  <c:v>33061</c:v>
                </c:pt>
                <c:pt idx="184">
                  <c:v>33068</c:v>
                </c:pt>
                <c:pt idx="185">
                  <c:v>33075</c:v>
                </c:pt>
                <c:pt idx="186">
                  <c:v>33082</c:v>
                </c:pt>
                <c:pt idx="187">
                  <c:v>33089</c:v>
                </c:pt>
                <c:pt idx="188">
                  <c:v>33096</c:v>
                </c:pt>
                <c:pt idx="189">
                  <c:v>33103</c:v>
                </c:pt>
                <c:pt idx="190">
                  <c:v>33110</c:v>
                </c:pt>
                <c:pt idx="191">
                  <c:v>33117</c:v>
                </c:pt>
                <c:pt idx="192">
                  <c:v>33124</c:v>
                </c:pt>
                <c:pt idx="193">
                  <c:v>33131</c:v>
                </c:pt>
                <c:pt idx="194">
                  <c:v>33138</c:v>
                </c:pt>
                <c:pt idx="195">
                  <c:v>33145</c:v>
                </c:pt>
                <c:pt idx="196">
                  <c:v>33152</c:v>
                </c:pt>
                <c:pt idx="197">
                  <c:v>33159</c:v>
                </c:pt>
                <c:pt idx="198">
                  <c:v>33166</c:v>
                </c:pt>
                <c:pt idx="199">
                  <c:v>33173</c:v>
                </c:pt>
                <c:pt idx="200">
                  <c:v>33180</c:v>
                </c:pt>
                <c:pt idx="201">
                  <c:v>33187</c:v>
                </c:pt>
                <c:pt idx="202">
                  <c:v>33194</c:v>
                </c:pt>
                <c:pt idx="203">
                  <c:v>33201</c:v>
                </c:pt>
                <c:pt idx="204">
                  <c:v>33208</c:v>
                </c:pt>
                <c:pt idx="205">
                  <c:v>33215</c:v>
                </c:pt>
                <c:pt idx="206">
                  <c:v>33222</c:v>
                </c:pt>
                <c:pt idx="207">
                  <c:v>33229</c:v>
                </c:pt>
                <c:pt idx="208">
                  <c:v>33236</c:v>
                </c:pt>
                <c:pt idx="209">
                  <c:v>33243</c:v>
                </c:pt>
                <c:pt idx="210">
                  <c:v>33250</c:v>
                </c:pt>
                <c:pt idx="211">
                  <c:v>33257</c:v>
                </c:pt>
                <c:pt idx="212">
                  <c:v>33264</c:v>
                </c:pt>
                <c:pt idx="213">
                  <c:v>33271</c:v>
                </c:pt>
                <c:pt idx="214">
                  <c:v>33278</c:v>
                </c:pt>
                <c:pt idx="215">
                  <c:v>33285</c:v>
                </c:pt>
                <c:pt idx="216">
                  <c:v>33292</c:v>
                </c:pt>
                <c:pt idx="217">
                  <c:v>33299</c:v>
                </c:pt>
                <c:pt idx="218">
                  <c:v>33306</c:v>
                </c:pt>
                <c:pt idx="219">
                  <c:v>33313</c:v>
                </c:pt>
                <c:pt idx="220">
                  <c:v>33320</c:v>
                </c:pt>
                <c:pt idx="221">
                  <c:v>33327</c:v>
                </c:pt>
                <c:pt idx="222">
                  <c:v>33334</c:v>
                </c:pt>
                <c:pt idx="223">
                  <c:v>33341</c:v>
                </c:pt>
                <c:pt idx="224">
                  <c:v>33348</c:v>
                </c:pt>
                <c:pt idx="225">
                  <c:v>33355</c:v>
                </c:pt>
                <c:pt idx="226">
                  <c:v>33362</c:v>
                </c:pt>
                <c:pt idx="227">
                  <c:v>33369</c:v>
                </c:pt>
                <c:pt idx="228">
                  <c:v>33376</c:v>
                </c:pt>
                <c:pt idx="229">
                  <c:v>33383</c:v>
                </c:pt>
                <c:pt idx="230">
                  <c:v>33390</c:v>
                </c:pt>
                <c:pt idx="231">
                  <c:v>33397</c:v>
                </c:pt>
                <c:pt idx="232">
                  <c:v>33404</c:v>
                </c:pt>
                <c:pt idx="233">
                  <c:v>33411</c:v>
                </c:pt>
                <c:pt idx="234">
                  <c:v>33418</c:v>
                </c:pt>
                <c:pt idx="235">
                  <c:v>33425</c:v>
                </c:pt>
                <c:pt idx="236">
                  <c:v>33432</c:v>
                </c:pt>
                <c:pt idx="237">
                  <c:v>33439</c:v>
                </c:pt>
                <c:pt idx="238">
                  <c:v>33446</c:v>
                </c:pt>
                <c:pt idx="239">
                  <c:v>33453</c:v>
                </c:pt>
                <c:pt idx="240">
                  <c:v>33460</c:v>
                </c:pt>
                <c:pt idx="241">
                  <c:v>33467</c:v>
                </c:pt>
                <c:pt idx="242">
                  <c:v>33474</c:v>
                </c:pt>
                <c:pt idx="243">
                  <c:v>33481</c:v>
                </c:pt>
                <c:pt idx="244">
                  <c:v>33488</c:v>
                </c:pt>
                <c:pt idx="245">
                  <c:v>33495</c:v>
                </c:pt>
                <c:pt idx="246">
                  <c:v>33502</c:v>
                </c:pt>
                <c:pt idx="247">
                  <c:v>33509</c:v>
                </c:pt>
                <c:pt idx="248">
                  <c:v>33516</c:v>
                </c:pt>
                <c:pt idx="249">
                  <c:v>33523</c:v>
                </c:pt>
                <c:pt idx="250">
                  <c:v>33530</c:v>
                </c:pt>
                <c:pt idx="251">
                  <c:v>33537</c:v>
                </c:pt>
                <c:pt idx="252">
                  <c:v>33544</c:v>
                </c:pt>
                <c:pt idx="253">
                  <c:v>33551</c:v>
                </c:pt>
                <c:pt idx="254">
                  <c:v>33558</c:v>
                </c:pt>
                <c:pt idx="255">
                  <c:v>33565</c:v>
                </c:pt>
                <c:pt idx="256">
                  <c:v>33572</c:v>
                </c:pt>
                <c:pt idx="257">
                  <c:v>33579</c:v>
                </c:pt>
                <c:pt idx="258">
                  <c:v>33586</c:v>
                </c:pt>
                <c:pt idx="259">
                  <c:v>33593</c:v>
                </c:pt>
                <c:pt idx="260">
                  <c:v>33600</c:v>
                </c:pt>
                <c:pt idx="261">
                  <c:v>33607</c:v>
                </c:pt>
                <c:pt idx="262">
                  <c:v>33614</c:v>
                </c:pt>
                <c:pt idx="263">
                  <c:v>33621</c:v>
                </c:pt>
                <c:pt idx="264">
                  <c:v>33628</c:v>
                </c:pt>
                <c:pt idx="265">
                  <c:v>33635</c:v>
                </c:pt>
                <c:pt idx="266">
                  <c:v>33642</c:v>
                </c:pt>
                <c:pt idx="267">
                  <c:v>33649</c:v>
                </c:pt>
                <c:pt idx="268">
                  <c:v>33656</c:v>
                </c:pt>
                <c:pt idx="269">
                  <c:v>33663</c:v>
                </c:pt>
                <c:pt idx="270">
                  <c:v>33670</c:v>
                </c:pt>
                <c:pt idx="271">
                  <c:v>33677</c:v>
                </c:pt>
                <c:pt idx="272">
                  <c:v>33684</c:v>
                </c:pt>
                <c:pt idx="273">
                  <c:v>33691</c:v>
                </c:pt>
                <c:pt idx="274">
                  <c:v>33698</c:v>
                </c:pt>
                <c:pt idx="275">
                  <c:v>33705</c:v>
                </c:pt>
                <c:pt idx="276">
                  <c:v>33712</c:v>
                </c:pt>
                <c:pt idx="277">
                  <c:v>33719</c:v>
                </c:pt>
                <c:pt idx="278">
                  <c:v>33726</c:v>
                </c:pt>
                <c:pt idx="279">
                  <c:v>33733</c:v>
                </c:pt>
                <c:pt idx="280">
                  <c:v>33740</c:v>
                </c:pt>
                <c:pt idx="281">
                  <c:v>33747</c:v>
                </c:pt>
                <c:pt idx="282">
                  <c:v>33754</c:v>
                </c:pt>
                <c:pt idx="283">
                  <c:v>33761</c:v>
                </c:pt>
                <c:pt idx="284">
                  <c:v>33768</c:v>
                </c:pt>
                <c:pt idx="285">
                  <c:v>33775</c:v>
                </c:pt>
                <c:pt idx="286">
                  <c:v>33782</c:v>
                </c:pt>
                <c:pt idx="287">
                  <c:v>33789</c:v>
                </c:pt>
                <c:pt idx="288">
                  <c:v>33796</c:v>
                </c:pt>
                <c:pt idx="289">
                  <c:v>33803</c:v>
                </c:pt>
                <c:pt idx="290">
                  <c:v>33810</c:v>
                </c:pt>
                <c:pt idx="291">
                  <c:v>33817</c:v>
                </c:pt>
                <c:pt idx="292">
                  <c:v>33824</c:v>
                </c:pt>
                <c:pt idx="293">
                  <c:v>33831</c:v>
                </c:pt>
                <c:pt idx="294">
                  <c:v>33838</c:v>
                </c:pt>
                <c:pt idx="295">
                  <c:v>33845</c:v>
                </c:pt>
                <c:pt idx="296">
                  <c:v>33852</c:v>
                </c:pt>
                <c:pt idx="297">
                  <c:v>33859</c:v>
                </c:pt>
                <c:pt idx="298">
                  <c:v>33866</c:v>
                </c:pt>
                <c:pt idx="299">
                  <c:v>33873</c:v>
                </c:pt>
                <c:pt idx="300">
                  <c:v>33880</c:v>
                </c:pt>
                <c:pt idx="301">
                  <c:v>33887</c:v>
                </c:pt>
                <c:pt idx="302">
                  <c:v>33894</c:v>
                </c:pt>
                <c:pt idx="303">
                  <c:v>33901</c:v>
                </c:pt>
                <c:pt idx="304">
                  <c:v>33908</c:v>
                </c:pt>
                <c:pt idx="305">
                  <c:v>33915</c:v>
                </c:pt>
                <c:pt idx="306">
                  <c:v>33922</c:v>
                </c:pt>
                <c:pt idx="307">
                  <c:v>33929</c:v>
                </c:pt>
                <c:pt idx="308">
                  <c:v>33936</c:v>
                </c:pt>
                <c:pt idx="309">
                  <c:v>33943</c:v>
                </c:pt>
                <c:pt idx="310">
                  <c:v>33950</c:v>
                </c:pt>
                <c:pt idx="311">
                  <c:v>33957</c:v>
                </c:pt>
                <c:pt idx="312">
                  <c:v>33964</c:v>
                </c:pt>
                <c:pt idx="313">
                  <c:v>33971</c:v>
                </c:pt>
                <c:pt idx="314">
                  <c:v>33978</c:v>
                </c:pt>
                <c:pt idx="315">
                  <c:v>33985</c:v>
                </c:pt>
                <c:pt idx="316">
                  <c:v>33992</c:v>
                </c:pt>
                <c:pt idx="317">
                  <c:v>33999</c:v>
                </c:pt>
                <c:pt idx="318">
                  <c:v>34006</c:v>
                </c:pt>
                <c:pt idx="319">
                  <c:v>34013</c:v>
                </c:pt>
                <c:pt idx="320">
                  <c:v>34020</c:v>
                </c:pt>
                <c:pt idx="321">
                  <c:v>34027</c:v>
                </c:pt>
                <c:pt idx="322">
                  <c:v>34034</c:v>
                </c:pt>
                <c:pt idx="323">
                  <c:v>34041</c:v>
                </c:pt>
                <c:pt idx="324">
                  <c:v>34048</c:v>
                </c:pt>
                <c:pt idx="325">
                  <c:v>34055</c:v>
                </c:pt>
                <c:pt idx="326">
                  <c:v>34062</c:v>
                </c:pt>
                <c:pt idx="327">
                  <c:v>34069</c:v>
                </c:pt>
                <c:pt idx="328">
                  <c:v>34076</c:v>
                </c:pt>
                <c:pt idx="329">
                  <c:v>34083</c:v>
                </c:pt>
                <c:pt idx="330">
                  <c:v>34090</c:v>
                </c:pt>
                <c:pt idx="331">
                  <c:v>34097</c:v>
                </c:pt>
                <c:pt idx="332">
                  <c:v>34104</c:v>
                </c:pt>
                <c:pt idx="333">
                  <c:v>34111</c:v>
                </c:pt>
                <c:pt idx="334">
                  <c:v>34118</c:v>
                </c:pt>
                <c:pt idx="335">
                  <c:v>34125</c:v>
                </c:pt>
                <c:pt idx="336">
                  <c:v>34132</c:v>
                </c:pt>
                <c:pt idx="337">
                  <c:v>34139</c:v>
                </c:pt>
                <c:pt idx="338">
                  <c:v>34146</c:v>
                </c:pt>
                <c:pt idx="339">
                  <c:v>34153</c:v>
                </c:pt>
                <c:pt idx="340">
                  <c:v>34160</c:v>
                </c:pt>
                <c:pt idx="341">
                  <c:v>34167</c:v>
                </c:pt>
                <c:pt idx="342">
                  <c:v>34174</c:v>
                </c:pt>
                <c:pt idx="343">
                  <c:v>34181</c:v>
                </c:pt>
                <c:pt idx="344">
                  <c:v>34188</c:v>
                </c:pt>
                <c:pt idx="345">
                  <c:v>34195</c:v>
                </c:pt>
                <c:pt idx="346">
                  <c:v>34202</c:v>
                </c:pt>
                <c:pt idx="347">
                  <c:v>34209</c:v>
                </c:pt>
                <c:pt idx="348">
                  <c:v>34216</c:v>
                </c:pt>
                <c:pt idx="349">
                  <c:v>34223</c:v>
                </c:pt>
                <c:pt idx="350">
                  <c:v>34230</c:v>
                </c:pt>
                <c:pt idx="351">
                  <c:v>34237</c:v>
                </c:pt>
                <c:pt idx="352">
                  <c:v>34244</c:v>
                </c:pt>
                <c:pt idx="353">
                  <c:v>34251</c:v>
                </c:pt>
                <c:pt idx="354">
                  <c:v>34258</c:v>
                </c:pt>
                <c:pt idx="355">
                  <c:v>34265</c:v>
                </c:pt>
                <c:pt idx="356">
                  <c:v>34272</c:v>
                </c:pt>
                <c:pt idx="357">
                  <c:v>34279</c:v>
                </c:pt>
                <c:pt idx="358">
                  <c:v>34286</c:v>
                </c:pt>
                <c:pt idx="359">
                  <c:v>34293</c:v>
                </c:pt>
                <c:pt idx="360">
                  <c:v>34300</c:v>
                </c:pt>
                <c:pt idx="361">
                  <c:v>34307</c:v>
                </c:pt>
                <c:pt idx="362">
                  <c:v>34314</c:v>
                </c:pt>
                <c:pt idx="363">
                  <c:v>34321</c:v>
                </c:pt>
                <c:pt idx="364">
                  <c:v>34328</c:v>
                </c:pt>
                <c:pt idx="365">
                  <c:v>34335</c:v>
                </c:pt>
                <c:pt idx="366">
                  <c:v>34342</c:v>
                </c:pt>
                <c:pt idx="367">
                  <c:v>34349</c:v>
                </c:pt>
                <c:pt idx="368">
                  <c:v>34356</c:v>
                </c:pt>
                <c:pt idx="369">
                  <c:v>34363</c:v>
                </c:pt>
                <c:pt idx="370">
                  <c:v>34370</c:v>
                </c:pt>
                <c:pt idx="371">
                  <c:v>34377</c:v>
                </c:pt>
                <c:pt idx="372">
                  <c:v>34384</c:v>
                </c:pt>
                <c:pt idx="373">
                  <c:v>34391</c:v>
                </c:pt>
                <c:pt idx="374">
                  <c:v>34398</c:v>
                </c:pt>
                <c:pt idx="375">
                  <c:v>34405</c:v>
                </c:pt>
                <c:pt idx="376">
                  <c:v>34412</c:v>
                </c:pt>
                <c:pt idx="377">
                  <c:v>34419</c:v>
                </c:pt>
                <c:pt idx="378">
                  <c:v>34426</c:v>
                </c:pt>
                <c:pt idx="379">
                  <c:v>34433</c:v>
                </c:pt>
                <c:pt idx="380">
                  <c:v>34440</c:v>
                </c:pt>
                <c:pt idx="381">
                  <c:v>34447</c:v>
                </c:pt>
                <c:pt idx="382">
                  <c:v>34454</c:v>
                </c:pt>
                <c:pt idx="383">
                  <c:v>34461</c:v>
                </c:pt>
                <c:pt idx="384">
                  <c:v>34468</c:v>
                </c:pt>
                <c:pt idx="385">
                  <c:v>34475</c:v>
                </c:pt>
                <c:pt idx="386">
                  <c:v>34482</c:v>
                </c:pt>
                <c:pt idx="387">
                  <c:v>34489</c:v>
                </c:pt>
                <c:pt idx="388">
                  <c:v>34496</c:v>
                </c:pt>
                <c:pt idx="389">
                  <c:v>34503</c:v>
                </c:pt>
                <c:pt idx="390">
                  <c:v>34510</c:v>
                </c:pt>
                <c:pt idx="391">
                  <c:v>34517</c:v>
                </c:pt>
                <c:pt idx="392">
                  <c:v>34524</c:v>
                </c:pt>
                <c:pt idx="393">
                  <c:v>34531</c:v>
                </c:pt>
                <c:pt idx="394">
                  <c:v>34538</c:v>
                </c:pt>
                <c:pt idx="395">
                  <c:v>34545</c:v>
                </c:pt>
                <c:pt idx="396">
                  <c:v>34552</c:v>
                </c:pt>
                <c:pt idx="397">
                  <c:v>34559</c:v>
                </c:pt>
                <c:pt idx="398">
                  <c:v>34566</c:v>
                </c:pt>
                <c:pt idx="399">
                  <c:v>34573</c:v>
                </c:pt>
                <c:pt idx="400">
                  <c:v>34580</c:v>
                </c:pt>
                <c:pt idx="401">
                  <c:v>34587</c:v>
                </c:pt>
                <c:pt idx="402">
                  <c:v>34594</c:v>
                </c:pt>
                <c:pt idx="403">
                  <c:v>34601</c:v>
                </c:pt>
                <c:pt idx="404">
                  <c:v>34608</c:v>
                </c:pt>
                <c:pt idx="405">
                  <c:v>34615</c:v>
                </c:pt>
                <c:pt idx="406">
                  <c:v>34622</c:v>
                </c:pt>
                <c:pt idx="407">
                  <c:v>34629</c:v>
                </c:pt>
                <c:pt idx="408">
                  <c:v>34636</c:v>
                </c:pt>
                <c:pt idx="409">
                  <c:v>34643</c:v>
                </c:pt>
                <c:pt idx="410">
                  <c:v>34650</c:v>
                </c:pt>
                <c:pt idx="411">
                  <c:v>34657</c:v>
                </c:pt>
                <c:pt idx="412">
                  <c:v>34664</c:v>
                </c:pt>
                <c:pt idx="413">
                  <c:v>34671</c:v>
                </c:pt>
                <c:pt idx="414">
                  <c:v>34678</c:v>
                </c:pt>
                <c:pt idx="415">
                  <c:v>34685</c:v>
                </c:pt>
                <c:pt idx="416">
                  <c:v>34692</c:v>
                </c:pt>
                <c:pt idx="417">
                  <c:v>34699</c:v>
                </c:pt>
                <c:pt idx="418">
                  <c:v>34706</c:v>
                </c:pt>
                <c:pt idx="419">
                  <c:v>34713</c:v>
                </c:pt>
                <c:pt idx="420">
                  <c:v>34720</c:v>
                </c:pt>
                <c:pt idx="421">
                  <c:v>34727</c:v>
                </c:pt>
                <c:pt idx="422">
                  <c:v>34734</c:v>
                </c:pt>
                <c:pt idx="423">
                  <c:v>34741</c:v>
                </c:pt>
                <c:pt idx="424">
                  <c:v>34748</c:v>
                </c:pt>
                <c:pt idx="425">
                  <c:v>34755</c:v>
                </c:pt>
                <c:pt idx="426">
                  <c:v>34762</c:v>
                </c:pt>
                <c:pt idx="427">
                  <c:v>34769</c:v>
                </c:pt>
                <c:pt idx="428">
                  <c:v>34776</c:v>
                </c:pt>
                <c:pt idx="429">
                  <c:v>34783</c:v>
                </c:pt>
                <c:pt idx="430">
                  <c:v>34790</c:v>
                </c:pt>
                <c:pt idx="431">
                  <c:v>34797</c:v>
                </c:pt>
                <c:pt idx="432">
                  <c:v>34804</c:v>
                </c:pt>
                <c:pt idx="433">
                  <c:v>34811</c:v>
                </c:pt>
                <c:pt idx="434">
                  <c:v>34818</c:v>
                </c:pt>
                <c:pt idx="435">
                  <c:v>34825</c:v>
                </c:pt>
                <c:pt idx="436">
                  <c:v>34832</c:v>
                </c:pt>
                <c:pt idx="437">
                  <c:v>34839</c:v>
                </c:pt>
                <c:pt idx="438">
                  <c:v>34846</c:v>
                </c:pt>
                <c:pt idx="439">
                  <c:v>34853</c:v>
                </c:pt>
                <c:pt idx="440">
                  <c:v>34860</c:v>
                </c:pt>
                <c:pt idx="441">
                  <c:v>34867</c:v>
                </c:pt>
                <c:pt idx="442">
                  <c:v>34874</c:v>
                </c:pt>
                <c:pt idx="443">
                  <c:v>34881</c:v>
                </c:pt>
                <c:pt idx="444">
                  <c:v>34888</c:v>
                </c:pt>
                <c:pt idx="445">
                  <c:v>34895</c:v>
                </c:pt>
                <c:pt idx="446">
                  <c:v>34902</c:v>
                </c:pt>
                <c:pt idx="447">
                  <c:v>34909</c:v>
                </c:pt>
                <c:pt idx="448">
                  <c:v>34916</c:v>
                </c:pt>
                <c:pt idx="449">
                  <c:v>34923</c:v>
                </c:pt>
                <c:pt idx="450">
                  <c:v>34930</c:v>
                </c:pt>
                <c:pt idx="451">
                  <c:v>34937</c:v>
                </c:pt>
                <c:pt idx="452">
                  <c:v>34944</c:v>
                </c:pt>
                <c:pt idx="453">
                  <c:v>34951</c:v>
                </c:pt>
                <c:pt idx="454">
                  <c:v>34958</c:v>
                </c:pt>
                <c:pt idx="455">
                  <c:v>34965</c:v>
                </c:pt>
                <c:pt idx="456">
                  <c:v>34972</c:v>
                </c:pt>
                <c:pt idx="457">
                  <c:v>34979</c:v>
                </c:pt>
                <c:pt idx="458">
                  <c:v>34986</c:v>
                </c:pt>
                <c:pt idx="459">
                  <c:v>34993</c:v>
                </c:pt>
                <c:pt idx="460">
                  <c:v>35000</c:v>
                </c:pt>
                <c:pt idx="461">
                  <c:v>35007</c:v>
                </c:pt>
                <c:pt idx="462">
                  <c:v>35014</c:v>
                </c:pt>
                <c:pt idx="463">
                  <c:v>35021</c:v>
                </c:pt>
                <c:pt idx="464">
                  <c:v>35028</c:v>
                </c:pt>
                <c:pt idx="465">
                  <c:v>35035</c:v>
                </c:pt>
                <c:pt idx="466">
                  <c:v>35042</c:v>
                </c:pt>
                <c:pt idx="467">
                  <c:v>35049</c:v>
                </c:pt>
                <c:pt idx="468">
                  <c:v>35056</c:v>
                </c:pt>
                <c:pt idx="469">
                  <c:v>35063</c:v>
                </c:pt>
                <c:pt idx="470">
                  <c:v>35070</c:v>
                </c:pt>
                <c:pt idx="471">
                  <c:v>35077</c:v>
                </c:pt>
                <c:pt idx="472">
                  <c:v>35084</c:v>
                </c:pt>
                <c:pt idx="473">
                  <c:v>35091</c:v>
                </c:pt>
                <c:pt idx="474">
                  <c:v>35098</c:v>
                </c:pt>
                <c:pt idx="475">
                  <c:v>35105</c:v>
                </c:pt>
                <c:pt idx="476">
                  <c:v>35112</c:v>
                </c:pt>
                <c:pt idx="477">
                  <c:v>35119</c:v>
                </c:pt>
                <c:pt idx="478">
                  <c:v>35126</c:v>
                </c:pt>
                <c:pt idx="479">
                  <c:v>35133</c:v>
                </c:pt>
                <c:pt idx="480">
                  <c:v>35140</c:v>
                </c:pt>
                <c:pt idx="481">
                  <c:v>35147</c:v>
                </c:pt>
                <c:pt idx="482">
                  <c:v>35154</c:v>
                </c:pt>
                <c:pt idx="483">
                  <c:v>35161</c:v>
                </c:pt>
                <c:pt idx="484">
                  <c:v>35168</c:v>
                </c:pt>
                <c:pt idx="485">
                  <c:v>35175</c:v>
                </c:pt>
                <c:pt idx="486">
                  <c:v>35182</c:v>
                </c:pt>
                <c:pt idx="487">
                  <c:v>35189</c:v>
                </c:pt>
                <c:pt idx="488">
                  <c:v>35196</c:v>
                </c:pt>
                <c:pt idx="489">
                  <c:v>35203</c:v>
                </c:pt>
                <c:pt idx="490">
                  <c:v>35210</c:v>
                </c:pt>
                <c:pt idx="491">
                  <c:v>35217</c:v>
                </c:pt>
                <c:pt idx="492">
                  <c:v>35224</c:v>
                </c:pt>
                <c:pt idx="493">
                  <c:v>35231</c:v>
                </c:pt>
                <c:pt idx="494">
                  <c:v>35238</c:v>
                </c:pt>
                <c:pt idx="495">
                  <c:v>35245</c:v>
                </c:pt>
                <c:pt idx="496">
                  <c:v>35252</c:v>
                </c:pt>
                <c:pt idx="497">
                  <c:v>35259</c:v>
                </c:pt>
                <c:pt idx="498">
                  <c:v>35266</c:v>
                </c:pt>
                <c:pt idx="499">
                  <c:v>35273</c:v>
                </c:pt>
                <c:pt idx="500">
                  <c:v>35280</c:v>
                </c:pt>
                <c:pt idx="501">
                  <c:v>35287</c:v>
                </c:pt>
                <c:pt idx="502">
                  <c:v>35294</c:v>
                </c:pt>
                <c:pt idx="503">
                  <c:v>35301</c:v>
                </c:pt>
                <c:pt idx="504">
                  <c:v>35308</c:v>
                </c:pt>
                <c:pt idx="505">
                  <c:v>35315</c:v>
                </c:pt>
                <c:pt idx="506">
                  <c:v>35322</c:v>
                </c:pt>
                <c:pt idx="507">
                  <c:v>35329</c:v>
                </c:pt>
                <c:pt idx="508">
                  <c:v>35336</c:v>
                </c:pt>
                <c:pt idx="509">
                  <c:v>35343</c:v>
                </c:pt>
                <c:pt idx="510">
                  <c:v>35350</c:v>
                </c:pt>
                <c:pt idx="511">
                  <c:v>35357</c:v>
                </c:pt>
                <c:pt idx="512">
                  <c:v>35364</c:v>
                </c:pt>
                <c:pt idx="513">
                  <c:v>35371</c:v>
                </c:pt>
                <c:pt idx="514">
                  <c:v>35378</c:v>
                </c:pt>
                <c:pt idx="515">
                  <c:v>35385</c:v>
                </c:pt>
                <c:pt idx="516">
                  <c:v>35392</c:v>
                </c:pt>
                <c:pt idx="517">
                  <c:v>35399</c:v>
                </c:pt>
                <c:pt idx="518">
                  <c:v>35406</c:v>
                </c:pt>
                <c:pt idx="519">
                  <c:v>35413</c:v>
                </c:pt>
                <c:pt idx="520">
                  <c:v>35420</c:v>
                </c:pt>
                <c:pt idx="521">
                  <c:v>35427</c:v>
                </c:pt>
                <c:pt idx="522">
                  <c:v>35434</c:v>
                </c:pt>
                <c:pt idx="523">
                  <c:v>35441</c:v>
                </c:pt>
                <c:pt idx="524">
                  <c:v>35448</c:v>
                </c:pt>
                <c:pt idx="525">
                  <c:v>35455</c:v>
                </c:pt>
                <c:pt idx="526">
                  <c:v>35462</c:v>
                </c:pt>
                <c:pt idx="527">
                  <c:v>35469</c:v>
                </c:pt>
                <c:pt idx="528">
                  <c:v>35476</c:v>
                </c:pt>
                <c:pt idx="529">
                  <c:v>35483</c:v>
                </c:pt>
                <c:pt idx="530">
                  <c:v>35490</c:v>
                </c:pt>
                <c:pt idx="531">
                  <c:v>35497</c:v>
                </c:pt>
                <c:pt idx="532">
                  <c:v>35504</c:v>
                </c:pt>
                <c:pt idx="533">
                  <c:v>35511</c:v>
                </c:pt>
                <c:pt idx="534">
                  <c:v>35518</c:v>
                </c:pt>
                <c:pt idx="535">
                  <c:v>35525</c:v>
                </c:pt>
                <c:pt idx="536">
                  <c:v>35532</c:v>
                </c:pt>
                <c:pt idx="537">
                  <c:v>35539</c:v>
                </c:pt>
                <c:pt idx="538">
                  <c:v>35546</c:v>
                </c:pt>
                <c:pt idx="539">
                  <c:v>35553</c:v>
                </c:pt>
                <c:pt idx="540">
                  <c:v>35560</c:v>
                </c:pt>
                <c:pt idx="541">
                  <c:v>35567</c:v>
                </c:pt>
                <c:pt idx="542">
                  <c:v>35574</c:v>
                </c:pt>
                <c:pt idx="543">
                  <c:v>35581</c:v>
                </c:pt>
                <c:pt idx="544">
                  <c:v>35588</c:v>
                </c:pt>
                <c:pt idx="545">
                  <c:v>35595</c:v>
                </c:pt>
                <c:pt idx="546">
                  <c:v>35602</c:v>
                </c:pt>
                <c:pt idx="547">
                  <c:v>35609</c:v>
                </c:pt>
                <c:pt idx="548">
                  <c:v>35616</c:v>
                </c:pt>
                <c:pt idx="549">
                  <c:v>35623</c:v>
                </c:pt>
                <c:pt idx="550">
                  <c:v>35630</c:v>
                </c:pt>
                <c:pt idx="551">
                  <c:v>35637</c:v>
                </c:pt>
                <c:pt idx="552">
                  <c:v>35644</c:v>
                </c:pt>
                <c:pt idx="553">
                  <c:v>35651</c:v>
                </c:pt>
                <c:pt idx="554">
                  <c:v>35658</c:v>
                </c:pt>
                <c:pt idx="555">
                  <c:v>35665</c:v>
                </c:pt>
                <c:pt idx="556">
                  <c:v>35672</c:v>
                </c:pt>
                <c:pt idx="557">
                  <c:v>35679</c:v>
                </c:pt>
                <c:pt idx="558">
                  <c:v>35686</c:v>
                </c:pt>
                <c:pt idx="559">
                  <c:v>35693</c:v>
                </c:pt>
                <c:pt idx="560">
                  <c:v>35700</c:v>
                </c:pt>
                <c:pt idx="561">
                  <c:v>35707</c:v>
                </c:pt>
                <c:pt idx="562">
                  <c:v>35714</c:v>
                </c:pt>
                <c:pt idx="563">
                  <c:v>35721</c:v>
                </c:pt>
                <c:pt idx="564">
                  <c:v>35728</c:v>
                </c:pt>
                <c:pt idx="565">
                  <c:v>35735</c:v>
                </c:pt>
                <c:pt idx="566">
                  <c:v>35742</c:v>
                </c:pt>
                <c:pt idx="567">
                  <c:v>35749</c:v>
                </c:pt>
                <c:pt idx="568">
                  <c:v>35756</c:v>
                </c:pt>
                <c:pt idx="569">
                  <c:v>35763</c:v>
                </c:pt>
                <c:pt idx="570">
                  <c:v>35770</c:v>
                </c:pt>
                <c:pt idx="571">
                  <c:v>35777</c:v>
                </c:pt>
                <c:pt idx="572">
                  <c:v>35784</c:v>
                </c:pt>
                <c:pt idx="573">
                  <c:v>35791</c:v>
                </c:pt>
                <c:pt idx="574">
                  <c:v>35798</c:v>
                </c:pt>
                <c:pt idx="575">
                  <c:v>35805</c:v>
                </c:pt>
                <c:pt idx="576">
                  <c:v>35812</c:v>
                </c:pt>
                <c:pt idx="577">
                  <c:v>35819</c:v>
                </c:pt>
                <c:pt idx="578">
                  <c:v>35826</c:v>
                </c:pt>
                <c:pt idx="579">
                  <c:v>35833</c:v>
                </c:pt>
                <c:pt idx="580">
                  <c:v>35840</c:v>
                </c:pt>
                <c:pt idx="581">
                  <c:v>35847</c:v>
                </c:pt>
                <c:pt idx="582">
                  <c:v>35854</c:v>
                </c:pt>
                <c:pt idx="583">
                  <c:v>35861</c:v>
                </c:pt>
                <c:pt idx="584">
                  <c:v>35868</c:v>
                </c:pt>
                <c:pt idx="585">
                  <c:v>35875</c:v>
                </c:pt>
                <c:pt idx="586">
                  <c:v>35882</c:v>
                </c:pt>
                <c:pt idx="587">
                  <c:v>35889</c:v>
                </c:pt>
                <c:pt idx="588">
                  <c:v>35896</c:v>
                </c:pt>
                <c:pt idx="589">
                  <c:v>35903</c:v>
                </c:pt>
                <c:pt idx="590">
                  <c:v>35910</c:v>
                </c:pt>
                <c:pt idx="591">
                  <c:v>35917</c:v>
                </c:pt>
                <c:pt idx="592">
                  <c:v>35924</c:v>
                </c:pt>
                <c:pt idx="593">
                  <c:v>35931</c:v>
                </c:pt>
                <c:pt idx="594">
                  <c:v>35938</c:v>
                </c:pt>
                <c:pt idx="595">
                  <c:v>35945</c:v>
                </c:pt>
                <c:pt idx="596">
                  <c:v>35952</c:v>
                </c:pt>
                <c:pt idx="597">
                  <c:v>35959</c:v>
                </c:pt>
                <c:pt idx="598">
                  <c:v>35966</c:v>
                </c:pt>
                <c:pt idx="599">
                  <c:v>35973</c:v>
                </c:pt>
                <c:pt idx="600">
                  <c:v>35980</c:v>
                </c:pt>
                <c:pt idx="601">
                  <c:v>35987</c:v>
                </c:pt>
                <c:pt idx="602">
                  <c:v>35994</c:v>
                </c:pt>
                <c:pt idx="603">
                  <c:v>36001</c:v>
                </c:pt>
                <c:pt idx="604">
                  <c:v>36008</c:v>
                </c:pt>
                <c:pt idx="605">
                  <c:v>36015</c:v>
                </c:pt>
                <c:pt idx="606">
                  <c:v>36022</c:v>
                </c:pt>
                <c:pt idx="607">
                  <c:v>36029</c:v>
                </c:pt>
                <c:pt idx="608">
                  <c:v>36036</c:v>
                </c:pt>
                <c:pt idx="609">
                  <c:v>36043</c:v>
                </c:pt>
                <c:pt idx="610">
                  <c:v>36050</c:v>
                </c:pt>
                <c:pt idx="611">
                  <c:v>36057</c:v>
                </c:pt>
                <c:pt idx="612">
                  <c:v>36064</c:v>
                </c:pt>
                <c:pt idx="613">
                  <c:v>36071</c:v>
                </c:pt>
                <c:pt idx="614">
                  <c:v>36078</c:v>
                </c:pt>
                <c:pt idx="615">
                  <c:v>36085</c:v>
                </c:pt>
                <c:pt idx="616">
                  <c:v>36092</c:v>
                </c:pt>
                <c:pt idx="617">
                  <c:v>36099</c:v>
                </c:pt>
                <c:pt idx="618">
                  <c:v>36106</c:v>
                </c:pt>
                <c:pt idx="619">
                  <c:v>36113</c:v>
                </c:pt>
                <c:pt idx="620">
                  <c:v>36120</c:v>
                </c:pt>
                <c:pt idx="621">
                  <c:v>36127</c:v>
                </c:pt>
                <c:pt idx="622">
                  <c:v>36134</c:v>
                </c:pt>
                <c:pt idx="623">
                  <c:v>36141</c:v>
                </c:pt>
                <c:pt idx="624">
                  <c:v>36148</c:v>
                </c:pt>
                <c:pt idx="625">
                  <c:v>36155</c:v>
                </c:pt>
                <c:pt idx="626">
                  <c:v>36162</c:v>
                </c:pt>
                <c:pt idx="627">
                  <c:v>36169</c:v>
                </c:pt>
                <c:pt idx="628">
                  <c:v>36176</c:v>
                </c:pt>
                <c:pt idx="629">
                  <c:v>36183</c:v>
                </c:pt>
                <c:pt idx="630">
                  <c:v>36190</c:v>
                </c:pt>
                <c:pt idx="631">
                  <c:v>36197</c:v>
                </c:pt>
                <c:pt idx="632">
                  <c:v>36204</c:v>
                </c:pt>
                <c:pt idx="633">
                  <c:v>36211</c:v>
                </c:pt>
                <c:pt idx="634">
                  <c:v>36218</c:v>
                </c:pt>
                <c:pt idx="635">
                  <c:v>36225</c:v>
                </c:pt>
                <c:pt idx="636">
                  <c:v>36232</c:v>
                </c:pt>
                <c:pt idx="637">
                  <c:v>36239</c:v>
                </c:pt>
                <c:pt idx="638">
                  <c:v>36246</c:v>
                </c:pt>
                <c:pt idx="639">
                  <c:v>36253</c:v>
                </c:pt>
                <c:pt idx="640">
                  <c:v>36260</c:v>
                </c:pt>
                <c:pt idx="641">
                  <c:v>36267</c:v>
                </c:pt>
                <c:pt idx="642">
                  <c:v>36274</c:v>
                </c:pt>
                <c:pt idx="643">
                  <c:v>36281</c:v>
                </c:pt>
                <c:pt idx="644">
                  <c:v>36288</c:v>
                </c:pt>
                <c:pt idx="645">
                  <c:v>36295</c:v>
                </c:pt>
                <c:pt idx="646">
                  <c:v>36302</c:v>
                </c:pt>
                <c:pt idx="647">
                  <c:v>36309</c:v>
                </c:pt>
                <c:pt idx="648">
                  <c:v>36316</c:v>
                </c:pt>
                <c:pt idx="649">
                  <c:v>36323</c:v>
                </c:pt>
                <c:pt idx="650">
                  <c:v>36330</c:v>
                </c:pt>
                <c:pt idx="651">
                  <c:v>36337</c:v>
                </c:pt>
                <c:pt idx="652">
                  <c:v>36344</c:v>
                </c:pt>
                <c:pt idx="653">
                  <c:v>36351</c:v>
                </c:pt>
                <c:pt idx="654">
                  <c:v>36358</c:v>
                </c:pt>
                <c:pt idx="655">
                  <c:v>36365</c:v>
                </c:pt>
                <c:pt idx="656">
                  <c:v>36372</c:v>
                </c:pt>
                <c:pt idx="657">
                  <c:v>36379</c:v>
                </c:pt>
                <c:pt idx="658">
                  <c:v>36386</c:v>
                </c:pt>
                <c:pt idx="659">
                  <c:v>36393</c:v>
                </c:pt>
                <c:pt idx="660">
                  <c:v>36400</c:v>
                </c:pt>
                <c:pt idx="661">
                  <c:v>36407</c:v>
                </c:pt>
                <c:pt idx="662">
                  <c:v>36414</c:v>
                </c:pt>
                <c:pt idx="663">
                  <c:v>36421</c:v>
                </c:pt>
                <c:pt idx="664">
                  <c:v>36428</c:v>
                </c:pt>
                <c:pt idx="665">
                  <c:v>36435</c:v>
                </c:pt>
                <c:pt idx="666">
                  <c:v>36442</c:v>
                </c:pt>
                <c:pt idx="667">
                  <c:v>36449</c:v>
                </c:pt>
                <c:pt idx="668">
                  <c:v>36456</c:v>
                </c:pt>
                <c:pt idx="669">
                  <c:v>36463</c:v>
                </c:pt>
                <c:pt idx="670">
                  <c:v>36470</c:v>
                </c:pt>
                <c:pt idx="671">
                  <c:v>36477</c:v>
                </c:pt>
                <c:pt idx="672">
                  <c:v>36484</c:v>
                </c:pt>
                <c:pt idx="673">
                  <c:v>36491</c:v>
                </c:pt>
                <c:pt idx="674">
                  <c:v>36498</c:v>
                </c:pt>
                <c:pt idx="675">
                  <c:v>36505</c:v>
                </c:pt>
                <c:pt idx="676">
                  <c:v>36512</c:v>
                </c:pt>
                <c:pt idx="677">
                  <c:v>36519</c:v>
                </c:pt>
                <c:pt idx="678">
                  <c:v>36526</c:v>
                </c:pt>
                <c:pt idx="679">
                  <c:v>36533</c:v>
                </c:pt>
                <c:pt idx="680">
                  <c:v>36540</c:v>
                </c:pt>
                <c:pt idx="681">
                  <c:v>36547</c:v>
                </c:pt>
                <c:pt idx="682">
                  <c:v>36554</c:v>
                </c:pt>
                <c:pt idx="683">
                  <c:v>36561</c:v>
                </c:pt>
                <c:pt idx="684">
                  <c:v>36568</c:v>
                </c:pt>
                <c:pt idx="685">
                  <c:v>36575</c:v>
                </c:pt>
                <c:pt idx="686">
                  <c:v>36582</c:v>
                </c:pt>
                <c:pt idx="687">
                  <c:v>36589</c:v>
                </c:pt>
                <c:pt idx="688">
                  <c:v>36596</c:v>
                </c:pt>
                <c:pt idx="689">
                  <c:v>36603</c:v>
                </c:pt>
                <c:pt idx="690">
                  <c:v>36610</c:v>
                </c:pt>
                <c:pt idx="691">
                  <c:v>36617</c:v>
                </c:pt>
                <c:pt idx="692">
                  <c:v>36624</c:v>
                </c:pt>
                <c:pt idx="693">
                  <c:v>36631</c:v>
                </c:pt>
                <c:pt idx="694">
                  <c:v>36638</c:v>
                </c:pt>
                <c:pt idx="695">
                  <c:v>36645</c:v>
                </c:pt>
                <c:pt idx="696">
                  <c:v>36652</c:v>
                </c:pt>
                <c:pt idx="697">
                  <c:v>36659</c:v>
                </c:pt>
                <c:pt idx="698">
                  <c:v>36666</c:v>
                </c:pt>
                <c:pt idx="699">
                  <c:v>36673</c:v>
                </c:pt>
                <c:pt idx="700">
                  <c:v>36680</c:v>
                </c:pt>
                <c:pt idx="701">
                  <c:v>36687</c:v>
                </c:pt>
                <c:pt idx="702">
                  <c:v>36694</c:v>
                </c:pt>
                <c:pt idx="703">
                  <c:v>36701</c:v>
                </c:pt>
                <c:pt idx="704">
                  <c:v>36708</c:v>
                </c:pt>
                <c:pt idx="705">
                  <c:v>36715</c:v>
                </c:pt>
                <c:pt idx="706">
                  <c:v>36722</c:v>
                </c:pt>
                <c:pt idx="707">
                  <c:v>36729</c:v>
                </c:pt>
                <c:pt idx="708">
                  <c:v>36736</c:v>
                </c:pt>
                <c:pt idx="709">
                  <c:v>36743</c:v>
                </c:pt>
                <c:pt idx="710">
                  <c:v>36750</c:v>
                </c:pt>
                <c:pt idx="711">
                  <c:v>36757</c:v>
                </c:pt>
                <c:pt idx="712">
                  <c:v>36764</c:v>
                </c:pt>
                <c:pt idx="713">
                  <c:v>36771</c:v>
                </c:pt>
                <c:pt idx="714">
                  <c:v>36778</c:v>
                </c:pt>
                <c:pt idx="715">
                  <c:v>36785</c:v>
                </c:pt>
                <c:pt idx="716">
                  <c:v>36792</c:v>
                </c:pt>
                <c:pt idx="717">
                  <c:v>36799</c:v>
                </c:pt>
                <c:pt idx="718">
                  <c:v>36806</c:v>
                </c:pt>
                <c:pt idx="719">
                  <c:v>36813</c:v>
                </c:pt>
                <c:pt idx="720">
                  <c:v>36820</c:v>
                </c:pt>
                <c:pt idx="721">
                  <c:v>36827</c:v>
                </c:pt>
                <c:pt idx="722">
                  <c:v>36834</c:v>
                </c:pt>
                <c:pt idx="723">
                  <c:v>36841</c:v>
                </c:pt>
                <c:pt idx="724">
                  <c:v>36848</c:v>
                </c:pt>
                <c:pt idx="725">
                  <c:v>36855</c:v>
                </c:pt>
                <c:pt idx="726">
                  <c:v>36862</c:v>
                </c:pt>
                <c:pt idx="727">
                  <c:v>36869</c:v>
                </c:pt>
                <c:pt idx="728">
                  <c:v>36876</c:v>
                </c:pt>
                <c:pt idx="729">
                  <c:v>36883</c:v>
                </c:pt>
                <c:pt idx="730">
                  <c:v>36890</c:v>
                </c:pt>
                <c:pt idx="731">
                  <c:v>36897</c:v>
                </c:pt>
                <c:pt idx="732">
                  <c:v>36904</c:v>
                </c:pt>
                <c:pt idx="733">
                  <c:v>36911</c:v>
                </c:pt>
                <c:pt idx="734">
                  <c:v>36918</c:v>
                </c:pt>
                <c:pt idx="735">
                  <c:v>36925</c:v>
                </c:pt>
                <c:pt idx="736">
                  <c:v>36932</c:v>
                </c:pt>
                <c:pt idx="737">
                  <c:v>36939</c:v>
                </c:pt>
                <c:pt idx="738">
                  <c:v>36946</c:v>
                </c:pt>
                <c:pt idx="739">
                  <c:v>36953</c:v>
                </c:pt>
                <c:pt idx="740">
                  <c:v>36960</c:v>
                </c:pt>
                <c:pt idx="741">
                  <c:v>36967</c:v>
                </c:pt>
                <c:pt idx="742">
                  <c:v>36974</c:v>
                </c:pt>
                <c:pt idx="743">
                  <c:v>36981</c:v>
                </c:pt>
                <c:pt idx="744">
                  <c:v>36988</c:v>
                </c:pt>
                <c:pt idx="745">
                  <c:v>36995</c:v>
                </c:pt>
                <c:pt idx="746">
                  <c:v>37002</c:v>
                </c:pt>
                <c:pt idx="747">
                  <c:v>37009</c:v>
                </c:pt>
                <c:pt idx="748">
                  <c:v>37016</c:v>
                </c:pt>
                <c:pt idx="749">
                  <c:v>37023</c:v>
                </c:pt>
                <c:pt idx="750">
                  <c:v>37030</c:v>
                </c:pt>
                <c:pt idx="751">
                  <c:v>37037</c:v>
                </c:pt>
                <c:pt idx="752">
                  <c:v>37044</c:v>
                </c:pt>
                <c:pt idx="753">
                  <c:v>37051</c:v>
                </c:pt>
                <c:pt idx="754">
                  <c:v>37058</c:v>
                </c:pt>
                <c:pt idx="755">
                  <c:v>37065</c:v>
                </c:pt>
                <c:pt idx="756">
                  <c:v>37072</c:v>
                </c:pt>
                <c:pt idx="757">
                  <c:v>37079</c:v>
                </c:pt>
                <c:pt idx="758">
                  <c:v>37086</c:v>
                </c:pt>
                <c:pt idx="759">
                  <c:v>37093</c:v>
                </c:pt>
                <c:pt idx="760">
                  <c:v>37100</c:v>
                </c:pt>
                <c:pt idx="761">
                  <c:v>37107</c:v>
                </c:pt>
                <c:pt idx="762">
                  <c:v>37114</c:v>
                </c:pt>
                <c:pt idx="763">
                  <c:v>37121</c:v>
                </c:pt>
                <c:pt idx="764">
                  <c:v>37128</c:v>
                </c:pt>
                <c:pt idx="765">
                  <c:v>37135</c:v>
                </c:pt>
                <c:pt idx="766">
                  <c:v>37142</c:v>
                </c:pt>
                <c:pt idx="767">
                  <c:v>37149</c:v>
                </c:pt>
                <c:pt idx="768">
                  <c:v>37156</c:v>
                </c:pt>
                <c:pt idx="769">
                  <c:v>37163</c:v>
                </c:pt>
                <c:pt idx="770">
                  <c:v>37170</c:v>
                </c:pt>
                <c:pt idx="771">
                  <c:v>37177</c:v>
                </c:pt>
                <c:pt idx="772">
                  <c:v>37184</c:v>
                </c:pt>
                <c:pt idx="773">
                  <c:v>37191</c:v>
                </c:pt>
                <c:pt idx="774">
                  <c:v>37198</c:v>
                </c:pt>
                <c:pt idx="775">
                  <c:v>37205</c:v>
                </c:pt>
                <c:pt idx="776">
                  <c:v>37212</c:v>
                </c:pt>
                <c:pt idx="777">
                  <c:v>37219</c:v>
                </c:pt>
                <c:pt idx="778">
                  <c:v>37226</c:v>
                </c:pt>
                <c:pt idx="779">
                  <c:v>37233</c:v>
                </c:pt>
                <c:pt idx="780">
                  <c:v>37240</c:v>
                </c:pt>
                <c:pt idx="781">
                  <c:v>37247</c:v>
                </c:pt>
                <c:pt idx="782">
                  <c:v>37254</c:v>
                </c:pt>
                <c:pt idx="783">
                  <c:v>37261</c:v>
                </c:pt>
                <c:pt idx="784">
                  <c:v>37268</c:v>
                </c:pt>
                <c:pt idx="785">
                  <c:v>37275</c:v>
                </c:pt>
                <c:pt idx="786">
                  <c:v>37282</c:v>
                </c:pt>
                <c:pt idx="787">
                  <c:v>37289</c:v>
                </c:pt>
                <c:pt idx="788">
                  <c:v>37296</c:v>
                </c:pt>
                <c:pt idx="789">
                  <c:v>37303</c:v>
                </c:pt>
                <c:pt idx="790">
                  <c:v>37310</c:v>
                </c:pt>
                <c:pt idx="791">
                  <c:v>37317</c:v>
                </c:pt>
                <c:pt idx="792">
                  <c:v>37324</c:v>
                </c:pt>
                <c:pt idx="793">
                  <c:v>37331</c:v>
                </c:pt>
                <c:pt idx="794">
                  <c:v>37338</c:v>
                </c:pt>
                <c:pt idx="795">
                  <c:v>37345</c:v>
                </c:pt>
                <c:pt idx="796">
                  <c:v>37352</c:v>
                </c:pt>
                <c:pt idx="797">
                  <c:v>37359</c:v>
                </c:pt>
                <c:pt idx="798">
                  <c:v>37366</c:v>
                </c:pt>
                <c:pt idx="799">
                  <c:v>37373</c:v>
                </c:pt>
                <c:pt idx="800">
                  <c:v>37380</c:v>
                </c:pt>
                <c:pt idx="801">
                  <c:v>37387</c:v>
                </c:pt>
                <c:pt idx="802">
                  <c:v>37394</c:v>
                </c:pt>
                <c:pt idx="803">
                  <c:v>37401</c:v>
                </c:pt>
                <c:pt idx="804">
                  <c:v>37408</c:v>
                </c:pt>
                <c:pt idx="805">
                  <c:v>37415</c:v>
                </c:pt>
                <c:pt idx="806">
                  <c:v>37422</c:v>
                </c:pt>
                <c:pt idx="807">
                  <c:v>37429</c:v>
                </c:pt>
                <c:pt idx="808">
                  <c:v>37436</c:v>
                </c:pt>
                <c:pt idx="809">
                  <c:v>37443</c:v>
                </c:pt>
                <c:pt idx="810">
                  <c:v>37450</c:v>
                </c:pt>
                <c:pt idx="811">
                  <c:v>37457</c:v>
                </c:pt>
                <c:pt idx="812">
                  <c:v>37464</c:v>
                </c:pt>
                <c:pt idx="813">
                  <c:v>37471</c:v>
                </c:pt>
                <c:pt idx="814">
                  <c:v>37478</c:v>
                </c:pt>
                <c:pt idx="815">
                  <c:v>37485</c:v>
                </c:pt>
                <c:pt idx="816">
                  <c:v>37492</c:v>
                </c:pt>
                <c:pt idx="817">
                  <c:v>37499</c:v>
                </c:pt>
                <c:pt idx="818">
                  <c:v>37506</c:v>
                </c:pt>
                <c:pt idx="819">
                  <c:v>37513</c:v>
                </c:pt>
                <c:pt idx="820">
                  <c:v>37520</c:v>
                </c:pt>
                <c:pt idx="821">
                  <c:v>37527</c:v>
                </c:pt>
                <c:pt idx="822">
                  <c:v>37534</c:v>
                </c:pt>
                <c:pt idx="823">
                  <c:v>37541</c:v>
                </c:pt>
                <c:pt idx="824">
                  <c:v>37548</c:v>
                </c:pt>
                <c:pt idx="825">
                  <c:v>37555</c:v>
                </c:pt>
                <c:pt idx="826">
                  <c:v>37562</c:v>
                </c:pt>
                <c:pt idx="827">
                  <c:v>37569</c:v>
                </c:pt>
                <c:pt idx="828">
                  <c:v>37576</c:v>
                </c:pt>
                <c:pt idx="829">
                  <c:v>37583</c:v>
                </c:pt>
                <c:pt idx="830">
                  <c:v>37590</c:v>
                </c:pt>
                <c:pt idx="831">
                  <c:v>37597</c:v>
                </c:pt>
                <c:pt idx="832">
                  <c:v>37604</c:v>
                </c:pt>
                <c:pt idx="833">
                  <c:v>37611</c:v>
                </c:pt>
                <c:pt idx="834">
                  <c:v>37618</c:v>
                </c:pt>
                <c:pt idx="835">
                  <c:v>37625</c:v>
                </c:pt>
                <c:pt idx="836">
                  <c:v>37632</c:v>
                </c:pt>
                <c:pt idx="837">
                  <c:v>37639</c:v>
                </c:pt>
                <c:pt idx="838">
                  <c:v>37646</c:v>
                </c:pt>
                <c:pt idx="839">
                  <c:v>37653</c:v>
                </c:pt>
                <c:pt idx="840">
                  <c:v>37660</c:v>
                </c:pt>
                <c:pt idx="841">
                  <c:v>37667</c:v>
                </c:pt>
                <c:pt idx="842">
                  <c:v>37674</c:v>
                </c:pt>
                <c:pt idx="843">
                  <c:v>37681</c:v>
                </c:pt>
                <c:pt idx="844">
                  <c:v>37688</c:v>
                </c:pt>
                <c:pt idx="845">
                  <c:v>37695</c:v>
                </c:pt>
                <c:pt idx="846">
                  <c:v>37702</c:v>
                </c:pt>
                <c:pt idx="847">
                  <c:v>37709</c:v>
                </c:pt>
                <c:pt idx="848">
                  <c:v>37716</c:v>
                </c:pt>
                <c:pt idx="849">
                  <c:v>37723</c:v>
                </c:pt>
                <c:pt idx="850">
                  <c:v>37730</c:v>
                </c:pt>
                <c:pt idx="851">
                  <c:v>37737</c:v>
                </c:pt>
                <c:pt idx="852">
                  <c:v>37744</c:v>
                </c:pt>
                <c:pt idx="853">
                  <c:v>37751</c:v>
                </c:pt>
                <c:pt idx="854">
                  <c:v>37758</c:v>
                </c:pt>
                <c:pt idx="855">
                  <c:v>37765</c:v>
                </c:pt>
                <c:pt idx="856">
                  <c:v>37772</c:v>
                </c:pt>
                <c:pt idx="857">
                  <c:v>37779</c:v>
                </c:pt>
                <c:pt idx="858">
                  <c:v>37786</c:v>
                </c:pt>
                <c:pt idx="859">
                  <c:v>37793</c:v>
                </c:pt>
                <c:pt idx="860">
                  <c:v>37800</c:v>
                </c:pt>
                <c:pt idx="861">
                  <c:v>37807</c:v>
                </c:pt>
                <c:pt idx="862">
                  <c:v>37814</c:v>
                </c:pt>
                <c:pt idx="863">
                  <c:v>37821</c:v>
                </c:pt>
                <c:pt idx="864">
                  <c:v>37828</c:v>
                </c:pt>
                <c:pt idx="865">
                  <c:v>37835</c:v>
                </c:pt>
                <c:pt idx="866">
                  <c:v>37842</c:v>
                </c:pt>
                <c:pt idx="867">
                  <c:v>37849</c:v>
                </c:pt>
                <c:pt idx="868">
                  <c:v>37856</c:v>
                </c:pt>
                <c:pt idx="869">
                  <c:v>37863</c:v>
                </c:pt>
                <c:pt idx="870">
                  <c:v>37870</c:v>
                </c:pt>
                <c:pt idx="871">
                  <c:v>37877</c:v>
                </c:pt>
                <c:pt idx="872">
                  <c:v>37884</c:v>
                </c:pt>
                <c:pt idx="873">
                  <c:v>37891</c:v>
                </c:pt>
                <c:pt idx="874">
                  <c:v>37898</c:v>
                </c:pt>
                <c:pt idx="875">
                  <c:v>37905</c:v>
                </c:pt>
                <c:pt idx="876">
                  <c:v>37912</c:v>
                </c:pt>
                <c:pt idx="877">
                  <c:v>37919</c:v>
                </c:pt>
                <c:pt idx="878">
                  <c:v>37926</c:v>
                </c:pt>
                <c:pt idx="879">
                  <c:v>37933</c:v>
                </c:pt>
                <c:pt idx="880">
                  <c:v>37940</c:v>
                </c:pt>
                <c:pt idx="881">
                  <c:v>37947</c:v>
                </c:pt>
                <c:pt idx="882">
                  <c:v>37954</c:v>
                </c:pt>
                <c:pt idx="883">
                  <c:v>37961</c:v>
                </c:pt>
                <c:pt idx="884">
                  <c:v>37968</c:v>
                </c:pt>
                <c:pt idx="885">
                  <c:v>37975</c:v>
                </c:pt>
                <c:pt idx="886">
                  <c:v>37982</c:v>
                </c:pt>
                <c:pt idx="887">
                  <c:v>37989</c:v>
                </c:pt>
                <c:pt idx="888">
                  <c:v>37996</c:v>
                </c:pt>
                <c:pt idx="889">
                  <c:v>38003</c:v>
                </c:pt>
                <c:pt idx="890">
                  <c:v>38010</c:v>
                </c:pt>
                <c:pt idx="891">
                  <c:v>38017</c:v>
                </c:pt>
                <c:pt idx="892">
                  <c:v>38024</c:v>
                </c:pt>
                <c:pt idx="893">
                  <c:v>38031</c:v>
                </c:pt>
                <c:pt idx="894">
                  <c:v>38038</c:v>
                </c:pt>
                <c:pt idx="895">
                  <c:v>38045</c:v>
                </c:pt>
                <c:pt idx="896">
                  <c:v>38052</c:v>
                </c:pt>
                <c:pt idx="897">
                  <c:v>38059</c:v>
                </c:pt>
                <c:pt idx="898">
                  <c:v>38066</c:v>
                </c:pt>
                <c:pt idx="899">
                  <c:v>38073</c:v>
                </c:pt>
                <c:pt idx="900">
                  <c:v>38080</c:v>
                </c:pt>
                <c:pt idx="901">
                  <c:v>38087</c:v>
                </c:pt>
                <c:pt idx="902">
                  <c:v>38094</c:v>
                </c:pt>
                <c:pt idx="903">
                  <c:v>38101</c:v>
                </c:pt>
                <c:pt idx="904">
                  <c:v>38108</c:v>
                </c:pt>
                <c:pt idx="905">
                  <c:v>38115</c:v>
                </c:pt>
                <c:pt idx="906">
                  <c:v>38122</c:v>
                </c:pt>
                <c:pt idx="907">
                  <c:v>38129</c:v>
                </c:pt>
                <c:pt idx="908">
                  <c:v>38136</c:v>
                </c:pt>
                <c:pt idx="909">
                  <c:v>38143</c:v>
                </c:pt>
                <c:pt idx="910">
                  <c:v>38150</c:v>
                </c:pt>
                <c:pt idx="911">
                  <c:v>38157</c:v>
                </c:pt>
                <c:pt idx="912">
                  <c:v>38164</c:v>
                </c:pt>
                <c:pt idx="913">
                  <c:v>38171</c:v>
                </c:pt>
                <c:pt idx="914">
                  <c:v>38178</c:v>
                </c:pt>
                <c:pt idx="915">
                  <c:v>38185</c:v>
                </c:pt>
                <c:pt idx="916">
                  <c:v>38192</c:v>
                </c:pt>
                <c:pt idx="917">
                  <c:v>38199</c:v>
                </c:pt>
                <c:pt idx="918">
                  <c:v>38206</c:v>
                </c:pt>
                <c:pt idx="919">
                  <c:v>38213</c:v>
                </c:pt>
                <c:pt idx="920">
                  <c:v>38220</c:v>
                </c:pt>
                <c:pt idx="921">
                  <c:v>38227</c:v>
                </c:pt>
                <c:pt idx="922">
                  <c:v>38234</c:v>
                </c:pt>
                <c:pt idx="923">
                  <c:v>38241</c:v>
                </c:pt>
                <c:pt idx="924">
                  <c:v>38248</c:v>
                </c:pt>
                <c:pt idx="925">
                  <c:v>38255</c:v>
                </c:pt>
                <c:pt idx="926">
                  <c:v>38262</c:v>
                </c:pt>
                <c:pt idx="927">
                  <c:v>38269</c:v>
                </c:pt>
                <c:pt idx="928">
                  <c:v>38276</c:v>
                </c:pt>
                <c:pt idx="929">
                  <c:v>38283</c:v>
                </c:pt>
                <c:pt idx="930">
                  <c:v>38290</c:v>
                </c:pt>
                <c:pt idx="931">
                  <c:v>38297</c:v>
                </c:pt>
                <c:pt idx="932">
                  <c:v>38304</c:v>
                </c:pt>
                <c:pt idx="933">
                  <c:v>38311</c:v>
                </c:pt>
                <c:pt idx="934">
                  <c:v>38318</c:v>
                </c:pt>
                <c:pt idx="935">
                  <c:v>38325</c:v>
                </c:pt>
                <c:pt idx="936">
                  <c:v>38332</c:v>
                </c:pt>
                <c:pt idx="937">
                  <c:v>38339</c:v>
                </c:pt>
                <c:pt idx="938">
                  <c:v>38346</c:v>
                </c:pt>
                <c:pt idx="939">
                  <c:v>38353</c:v>
                </c:pt>
                <c:pt idx="940">
                  <c:v>38360</c:v>
                </c:pt>
                <c:pt idx="941">
                  <c:v>38367</c:v>
                </c:pt>
                <c:pt idx="942">
                  <c:v>38374</c:v>
                </c:pt>
                <c:pt idx="943">
                  <c:v>38381</c:v>
                </c:pt>
                <c:pt idx="944">
                  <c:v>38388</c:v>
                </c:pt>
                <c:pt idx="945">
                  <c:v>38395</c:v>
                </c:pt>
                <c:pt idx="946">
                  <c:v>38402</c:v>
                </c:pt>
                <c:pt idx="947">
                  <c:v>38409</c:v>
                </c:pt>
                <c:pt idx="948">
                  <c:v>38416</c:v>
                </c:pt>
                <c:pt idx="949">
                  <c:v>38423</c:v>
                </c:pt>
                <c:pt idx="950">
                  <c:v>38430</c:v>
                </c:pt>
                <c:pt idx="951">
                  <c:v>38437</c:v>
                </c:pt>
                <c:pt idx="952">
                  <c:v>38444</c:v>
                </c:pt>
                <c:pt idx="953">
                  <c:v>38451</c:v>
                </c:pt>
                <c:pt idx="954">
                  <c:v>38458</c:v>
                </c:pt>
                <c:pt idx="955">
                  <c:v>38465</c:v>
                </c:pt>
                <c:pt idx="956">
                  <c:v>38472</c:v>
                </c:pt>
                <c:pt idx="957">
                  <c:v>38479</c:v>
                </c:pt>
                <c:pt idx="958">
                  <c:v>38486</c:v>
                </c:pt>
                <c:pt idx="959">
                  <c:v>38493</c:v>
                </c:pt>
                <c:pt idx="960">
                  <c:v>38500</c:v>
                </c:pt>
                <c:pt idx="961">
                  <c:v>38507</c:v>
                </c:pt>
                <c:pt idx="962">
                  <c:v>38514</c:v>
                </c:pt>
                <c:pt idx="963">
                  <c:v>38521</c:v>
                </c:pt>
                <c:pt idx="964">
                  <c:v>38528</c:v>
                </c:pt>
                <c:pt idx="965">
                  <c:v>38535</c:v>
                </c:pt>
                <c:pt idx="966">
                  <c:v>38542</c:v>
                </c:pt>
                <c:pt idx="967">
                  <c:v>38549</c:v>
                </c:pt>
                <c:pt idx="968">
                  <c:v>38556</c:v>
                </c:pt>
                <c:pt idx="969">
                  <c:v>38563</c:v>
                </c:pt>
                <c:pt idx="970">
                  <c:v>38570</c:v>
                </c:pt>
                <c:pt idx="971">
                  <c:v>38577</c:v>
                </c:pt>
                <c:pt idx="972">
                  <c:v>38584</c:v>
                </c:pt>
                <c:pt idx="973">
                  <c:v>38591</c:v>
                </c:pt>
                <c:pt idx="974">
                  <c:v>38598</c:v>
                </c:pt>
                <c:pt idx="975">
                  <c:v>38605</c:v>
                </c:pt>
                <c:pt idx="976">
                  <c:v>38612</c:v>
                </c:pt>
                <c:pt idx="977">
                  <c:v>38619</c:v>
                </c:pt>
                <c:pt idx="978">
                  <c:v>38626</c:v>
                </c:pt>
                <c:pt idx="979">
                  <c:v>38633</c:v>
                </c:pt>
                <c:pt idx="980">
                  <c:v>38640</c:v>
                </c:pt>
                <c:pt idx="981">
                  <c:v>38647</c:v>
                </c:pt>
                <c:pt idx="982">
                  <c:v>38654</c:v>
                </c:pt>
                <c:pt idx="983">
                  <c:v>38661</c:v>
                </c:pt>
                <c:pt idx="984">
                  <c:v>38668</c:v>
                </c:pt>
                <c:pt idx="985">
                  <c:v>38675</c:v>
                </c:pt>
                <c:pt idx="986">
                  <c:v>38682</c:v>
                </c:pt>
                <c:pt idx="987">
                  <c:v>38689</c:v>
                </c:pt>
                <c:pt idx="988">
                  <c:v>38696</c:v>
                </c:pt>
                <c:pt idx="989">
                  <c:v>38703</c:v>
                </c:pt>
                <c:pt idx="990">
                  <c:v>38710</c:v>
                </c:pt>
                <c:pt idx="991">
                  <c:v>38717</c:v>
                </c:pt>
                <c:pt idx="992">
                  <c:v>38724</c:v>
                </c:pt>
                <c:pt idx="993">
                  <c:v>38731</c:v>
                </c:pt>
                <c:pt idx="994">
                  <c:v>38738</c:v>
                </c:pt>
                <c:pt idx="995">
                  <c:v>38745</c:v>
                </c:pt>
                <c:pt idx="996">
                  <c:v>38752</c:v>
                </c:pt>
                <c:pt idx="997">
                  <c:v>38759</c:v>
                </c:pt>
                <c:pt idx="998">
                  <c:v>38766</c:v>
                </c:pt>
                <c:pt idx="999">
                  <c:v>38773</c:v>
                </c:pt>
                <c:pt idx="1000">
                  <c:v>38780</c:v>
                </c:pt>
                <c:pt idx="1001">
                  <c:v>38787</c:v>
                </c:pt>
                <c:pt idx="1002">
                  <c:v>38794</c:v>
                </c:pt>
                <c:pt idx="1003">
                  <c:v>38801</c:v>
                </c:pt>
                <c:pt idx="1004">
                  <c:v>38808</c:v>
                </c:pt>
                <c:pt idx="1005">
                  <c:v>38815</c:v>
                </c:pt>
                <c:pt idx="1006">
                  <c:v>38822</c:v>
                </c:pt>
                <c:pt idx="1007">
                  <c:v>38829</c:v>
                </c:pt>
                <c:pt idx="1008">
                  <c:v>38836</c:v>
                </c:pt>
                <c:pt idx="1009">
                  <c:v>38843</c:v>
                </c:pt>
                <c:pt idx="1010">
                  <c:v>38850</c:v>
                </c:pt>
                <c:pt idx="1011">
                  <c:v>38857</c:v>
                </c:pt>
                <c:pt idx="1012">
                  <c:v>38864</c:v>
                </c:pt>
                <c:pt idx="1013">
                  <c:v>38871</c:v>
                </c:pt>
                <c:pt idx="1014">
                  <c:v>38878</c:v>
                </c:pt>
                <c:pt idx="1015">
                  <c:v>38885</c:v>
                </c:pt>
                <c:pt idx="1016">
                  <c:v>38892</c:v>
                </c:pt>
                <c:pt idx="1017">
                  <c:v>38899</c:v>
                </c:pt>
                <c:pt idx="1018">
                  <c:v>38906</c:v>
                </c:pt>
                <c:pt idx="1019">
                  <c:v>38913</c:v>
                </c:pt>
                <c:pt idx="1020">
                  <c:v>38920</c:v>
                </c:pt>
                <c:pt idx="1021">
                  <c:v>38927</c:v>
                </c:pt>
                <c:pt idx="1022">
                  <c:v>38934</c:v>
                </c:pt>
                <c:pt idx="1023">
                  <c:v>38941</c:v>
                </c:pt>
                <c:pt idx="1024">
                  <c:v>38948</c:v>
                </c:pt>
                <c:pt idx="1025">
                  <c:v>38955</c:v>
                </c:pt>
                <c:pt idx="1026">
                  <c:v>38962</c:v>
                </c:pt>
                <c:pt idx="1027">
                  <c:v>38969</c:v>
                </c:pt>
                <c:pt idx="1028">
                  <c:v>38976</c:v>
                </c:pt>
                <c:pt idx="1029">
                  <c:v>38983</c:v>
                </c:pt>
                <c:pt idx="1030">
                  <c:v>38990</c:v>
                </c:pt>
                <c:pt idx="1031">
                  <c:v>38997</c:v>
                </c:pt>
                <c:pt idx="1032">
                  <c:v>39004</c:v>
                </c:pt>
                <c:pt idx="1033">
                  <c:v>39011</c:v>
                </c:pt>
                <c:pt idx="1034">
                  <c:v>39018</c:v>
                </c:pt>
                <c:pt idx="1035">
                  <c:v>39025</c:v>
                </c:pt>
                <c:pt idx="1036">
                  <c:v>39032</c:v>
                </c:pt>
                <c:pt idx="1037">
                  <c:v>39039</c:v>
                </c:pt>
                <c:pt idx="1038">
                  <c:v>39046</c:v>
                </c:pt>
                <c:pt idx="1039">
                  <c:v>39053</c:v>
                </c:pt>
                <c:pt idx="1040">
                  <c:v>39060</c:v>
                </c:pt>
                <c:pt idx="1041">
                  <c:v>39067</c:v>
                </c:pt>
                <c:pt idx="1042">
                  <c:v>39074</c:v>
                </c:pt>
                <c:pt idx="1043">
                  <c:v>39081</c:v>
                </c:pt>
                <c:pt idx="1044">
                  <c:v>39088</c:v>
                </c:pt>
                <c:pt idx="1045">
                  <c:v>39095</c:v>
                </c:pt>
                <c:pt idx="1046">
                  <c:v>39102</c:v>
                </c:pt>
                <c:pt idx="1047">
                  <c:v>39109</c:v>
                </c:pt>
                <c:pt idx="1048">
                  <c:v>39116</c:v>
                </c:pt>
                <c:pt idx="1049">
                  <c:v>39123</c:v>
                </c:pt>
                <c:pt idx="1050">
                  <c:v>39130</c:v>
                </c:pt>
                <c:pt idx="1051">
                  <c:v>39137</c:v>
                </c:pt>
                <c:pt idx="1052">
                  <c:v>39144</c:v>
                </c:pt>
                <c:pt idx="1053">
                  <c:v>39151</c:v>
                </c:pt>
                <c:pt idx="1054">
                  <c:v>39158</c:v>
                </c:pt>
                <c:pt idx="1055">
                  <c:v>39165</c:v>
                </c:pt>
                <c:pt idx="1056">
                  <c:v>39172</c:v>
                </c:pt>
                <c:pt idx="1057">
                  <c:v>39179</c:v>
                </c:pt>
                <c:pt idx="1058">
                  <c:v>39186</c:v>
                </c:pt>
                <c:pt idx="1059">
                  <c:v>39193</c:v>
                </c:pt>
                <c:pt idx="1060">
                  <c:v>39200</c:v>
                </c:pt>
                <c:pt idx="1061">
                  <c:v>39207</c:v>
                </c:pt>
                <c:pt idx="1062">
                  <c:v>39214</c:v>
                </c:pt>
                <c:pt idx="1063">
                  <c:v>39221</c:v>
                </c:pt>
                <c:pt idx="1064">
                  <c:v>39228</c:v>
                </c:pt>
                <c:pt idx="1065">
                  <c:v>39235</c:v>
                </c:pt>
                <c:pt idx="1066">
                  <c:v>39242</c:v>
                </c:pt>
                <c:pt idx="1067">
                  <c:v>39249</c:v>
                </c:pt>
                <c:pt idx="1068">
                  <c:v>39256</c:v>
                </c:pt>
                <c:pt idx="1069">
                  <c:v>39263</c:v>
                </c:pt>
                <c:pt idx="1070">
                  <c:v>39270</c:v>
                </c:pt>
                <c:pt idx="1071">
                  <c:v>39277</c:v>
                </c:pt>
                <c:pt idx="1072">
                  <c:v>39284</c:v>
                </c:pt>
                <c:pt idx="1073">
                  <c:v>39291</c:v>
                </c:pt>
                <c:pt idx="1074">
                  <c:v>39298</c:v>
                </c:pt>
                <c:pt idx="1075">
                  <c:v>39305</c:v>
                </c:pt>
                <c:pt idx="1076">
                  <c:v>39312</c:v>
                </c:pt>
                <c:pt idx="1077">
                  <c:v>39319</c:v>
                </c:pt>
                <c:pt idx="1078">
                  <c:v>39326</c:v>
                </c:pt>
                <c:pt idx="1079">
                  <c:v>39333</c:v>
                </c:pt>
                <c:pt idx="1080">
                  <c:v>39340</c:v>
                </c:pt>
                <c:pt idx="1081">
                  <c:v>39347</c:v>
                </c:pt>
                <c:pt idx="1082">
                  <c:v>39354</c:v>
                </c:pt>
                <c:pt idx="1083">
                  <c:v>39361</c:v>
                </c:pt>
                <c:pt idx="1084">
                  <c:v>39368</c:v>
                </c:pt>
                <c:pt idx="1085">
                  <c:v>39375</c:v>
                </c:pt>
                <c:pt idx="1086">
                  <c:v>39382</c:v>
                </c:pt>
                <c:pt idx="1087">
                  <c:v>39389</c:v>
                </c:pt>
                <c:pt idx="1088">
                  <c:v>39396</c:v>
                </c:pt>
                <c:pt idx="1089">
                  <c:v>39403</c:v>
                </c:pt>
                <c:pt idx="1090">
                  <c:v>39410</c:v>
                </c:pt>
                <c:pt idx="1091">
                  <c:v>39417</c:v>
                </c:pt>
                <c:pt idx="1092">
                  <c:v>39424</c:v>
                </c:pt>
                <c:pt idx="1093">
                  <c:v>39431</c:v>
                </c:pt>
                <c:pt idx="1094">
                  <c:v>39438</c:v>
                </c:pt>
                <c:pt idx="1095">
                  <c:v>39445</c:v>
                </c:pt>
                <c:pt idx="1096">
                  <c:v>39452</c:v>
                </c:pt>
                <c:pt idx="1097">
                  <c:v>39459</c:v>
                </c:pt>
                <c:pt idx="1098">
                  <c:v>39466</c:v>
                </c:pt>
                <c:pt idx="1099">
                  <c:v>39473</c:v>
                </c:pt>
                <c:pt idx="1100">
                  <c:v>39480</c:v>
                </c:pt>
                <c:pt idx="1101">
                  <c:v>39487</c:v>
                </c:pt>
                <c:pt idx="1102">
                  <c:v>39494</c:v>
                </c:pt>
                <c:pt idx="1103">
                  <c:v>39501</c:v>
                </c:pt>
                <c:pt idx="1104">
                  <c:v>39508</c:v>
                </c:pt>
                <c:pt idx="1105">
                  <c:v>39515</c:v>
                </c:pt>
                <c:pt idx="1106">
                  <c:v>39522</c:v>
                </c:pt>
                <c:pt idx="1107">
                  <c:v>39529</c:v>
                </c:pt>
                <c:pt idx="1108">
                  <c:v>39536</c:v>
                </c:pt>
                <c:pt idx="1109">
                  <c:v>39543</c:v>
                </c:pt>
                <c:pt idx="1110">
                  <c:v>39550</c:v>
                </c:pt>
                <c:pt idx="1111">
                  <c:v>39557</c:v>
                </c:pt>
                <c:pt idx="1112">
                  <c:v>39564</c:v>
                </c:pt>
                <c:pt idx="1113">
                  <c:v>39571</c:v>
                </c:pt>
                <c:pt idx="1114">
                  <c:v>39578</c:v>
                </c:pt>
                <c:pt idx="1115">
                  <c:v>39585</c:v>
                </c:pt>
                <c:pt idx="1116">
                  <c:v>39592</c:v>
                </c:pt>
                <c:pt idx="1117">
                  <c:v>39599</c:v>
                </c:pt>
                <c:pt idx="1118">
                  <c:v>39606</c:v>
                </c:pt>
                <c:pt idx="1119">
                  <c:v>39613</c:v>
                </c:pt>
                <c:pt idx="1120">
                  <c:v>39620</c:v>
                </c:pt>
                <c:pt idx="1121">
                  <c:v>39627</c:v>
                </c:pt>
                <c:pt idx="1122">
                  <c:v>39634</c:v>
                </c:pt>
                <c:pt idx="1123">
                  <c:v>39641</c:v>
                </c:pt>
                <c:pt idx="1124">
                  <c:v>39648</c:v>
                </c:pt>
                <c:pt idx="1125">
                  <c:v>39655</c:v>
                </c:pt>
                <c:pt idx="1126">
                  <c:v>39662</c:v>
                </c:pt>
                <c:pt idx="1127">
                  <c:v>39669</c:v>
                </c:pt>
                <c:pt idx="1128">
                  <c:v>39676</c:v>
                </c:pt>
                <c:pt idx="1129">
                  <c:v>39683</c:v>
                </c:pt>
                <c:pt idx="1130">
                  <c:v>39690</c:v>
                </c:pt>
                <c:pt idx="1131">
                  <c:v>39697</c:v>
                </c:pt>
                <c:pt idx="1132">
                  <c:v>39704</c:v>
                </c:pt>
                <c:pt idx="1133">
                  <c:v>39711</c:v>
                </c:pt>
                <c:pt idx="1134">
                  <c:v>39718</c:v>
                </c:pt>
                <c:pt idx="1135">
                  <c:v>39725</c:v>
                </c:pt>
                <c:pt idx="1136">
                  <c:v>39732</c:v>
                </c:pt>
                <c:pt idx="1137">
                  <c:v>39739</c:v>
                </c:pt>
                <c:pt idx="1138">
                  <c:v>39746</c:v>
                </c:pt>
                <c:pt idx="1139">
                  <c:v>39753</c:v>
                </c:pt>
                <c:pt idx="1140">
                  <c:v>39760</c:v>
                </c:pt>
                <c:pt idx="1141">
                  <c:v>39767</c:v>
                </c:pt>
                <c:pt idx="1142">
                  <c:v>39774</c:v>
                </c:pt>
                <c:pt idx="1143">
                  <c:v>39781</c:v>
                </c:pt>
                <c:pt idx="1144">
                  <c:v>39788</c:v>
                </c:pt>
                <c:pt idx="1145">
                  <c:v>39795</c:v>
                </c:pt>
                <c:pt idx="1146">
                  <c:v>39802</c:v>
                </c:pt>
                <c:pt idx="1147">
                  <c:v>39809</c:v>
                </c:pt>
                <c:pt idx="1148">
                  <c:v>39816</c:v>
                </c:pt>
                <c:pt idx="1149">
                  <c:v>39823</c:v>
                </c:pt>
                <c:pt idx="1150">
                  <c:v>39830</c:v>
                </c:pt>
                <c:pt idx="1151">
                  <c:v>39837</c:v>
                </c:pt>
                <c:pt idx="1152">
                  <c:v>39844</c:v>
                </c:pt>
                <c:pt idx="1153">
                  <c:v>39851</c:v>
                </c:pt>
                <c:pt idx="1154">
                  <c:v>39858</c:v>
                </c:pt>
                <c:pt idx="1155">
                  <c:v>39865</c:v>
                </c:pt>
                <c:pt idx="1156">
                  <c:v>39872</c:v>
                </c:pt>
                <c:pt idx="1157">
                  <c:v>39879</c:v>
                </c:pt>
                <c:pt idx="1158">
                  <c:v>39886</c:v>
                </c:pt>
                <c:pt idx="1159">
                  <c:v>39893</c:v>
                </c:pt>
                <c:pt idx="1160">
                  <c:v>39900</c:v>
                </c:pt>
                <c:pt idx="1161">
                  <c:v>39907</c:v>
                </c:pt>
                <c:pt idx="1162">
                  <c:v>39914</c:v>
                </c:pt>
                <c:pt idx="1163">
                  <c:v>39921</c:v>
                </c:pt>
                <c:pt idx="1164">
                  <c:v>39928</c:v>
                </c:pt>
                <c:pt idx="1165">
                  <c:v>39935</c:v>
                </c:pt>
                <c:pt idx="1166">
                  <c:v>39942</c:v>
                </c:pt>
                <c:pt idx="1167">
                  <c:v>39949</c:v>
                </c:pt>
                <c:pt idx="1168">
                  <c:v>39956</c:v>
                </c:pt>
                <c:pt idx="1169">
                  <c:v>39963</c:v>
                </c:pt>
                <c:pt idx="1170">
                  <c:v>39970</c:v>
                </c:pt>
                <c:pt idx="1171">
                  <c:v>39977</c:v>
                </c:pt>
                <c:pt idx="1172">
                  <c:v>39984</c:v>
                </c:pt>
                <c:pt idx="1173">
                  <c:v>39991</c:v>
                </c:pt>
                <c:pt idx="1174">
                  <c:v>39998</c:v>
                </c:pt>
                <c:pt idx="1175">
                  <c:v>40005</c:v>
                </c:pt>
                <c:pt idx="1176">
                  <c:v>40012</c:v>
                </c:pt>
                <c:pt idx="1177">
                  <c:v>40019</c:v>
                </c:pt>
                <c:pt idx="1178">
                  <c:v>40026</c:v>
                </c:pt>
                <c:pt idx="1179">
                  <c:v>40033</c:v>
                </c:pt>
                <c:pt idx="1180">
                  <c:v>40040</c:v>
                </c:pt>
                <c:pt idx="1181">
                  <c:v>40047</c:v>
                </c:pt>
                <c:pt idx="1182">
                  <c:v>40054</c:v>
                </c:pt>
                <c:pt idx="1183">
                  <c:v>40061</c:v>
                </c:pt>
                <c:pt idx="1184">
                  <c:v>40068</c:v>
                </c:pt>
                <c:pt idx="1185">
                  <c:v>40075</c:v>
                </c:pt>
                <c:pt idx="1186">
                  <c:v>40082</c:v>
                </c:pt>
                <c:pt idx="1187">
                  <c:v>40089</c:v>
                </c:pt>
                <c:pt idx="1188">
                  <c:v>40096</c:v>
                </c:pt>
                <c:pt idx="1189">
                  <c:v>40103</c:v>
                </c:pt>
                <c:pt idx="1190">
                  <c:v>40110</c:v>
                </c:pt>
                <c:pt idx="1191">
                  <c:v>40117</c:v>
                </c:pt>
                <c:pt idx="1192">
                  <c:v>40124</c:v>
                </c:pt>
                <c:pt idx="1193">
                  <c:v>40131</c:v>
                </c:pt>
                <c:pt idx="1194">
                  <c:v>40138</c:v>
                </c:pt>
                <c:pt idx="1195">
                  <c:v>40145</c:v>
                </c:pt>
                <c:pt idx="1196">
                  <c:v>40152</c:v>
                </c:pt>
                <c:pt idx="1197">
                  <c:v>40159</c:v>
                </c:pt>
                <c:pt idx="1198">
                  <c:v>40166</c:v>
                </c:pt>
                <c:pt idx="1199">
                  <c:v>40173</c:v>
                </c:pt>
                <c:pt idx="1200">
                  <c:v>40180</c:v>
                </c:pt>
                <c:pt idx="1201">
                  <c:v>40187</c:v>
                </c:pt>
                <c:pt idx="1202">
                  <c:v>40194</c:v>
                </c:pt>
                <c:pt idx="1203">
                  <c:v>40201</c:v>
                </c:pt>
                <c:pt idx="1204">
                  <c:v>40208</c:v>
                </c:pt>
                <c:pt idx="1205">
                  <c:v>40215</c:v>
                </c:pt>
                <c:pt idx="1206">
                  <c:v>40222</c:v>
                </c:pt>
                <c:pt idx="1207">
                  <c:v>40229</c:v>
                </c:pt>
                <c:pt idx="1208">
                  <c:v>40236</c:v>
                </c:pt>
                <c:pt idx="1209">
                  <c:v>40243</c:v>
                </c:pt>
                <c:pt idx="1210">
                  <c:v>40250</c:v>
                </c:pt>
                <c:pt idx="1211">
                  <c:v>40257</c:v>
                </c:pt>
                <c:pt idx="1212">
                  <c:v>40264</c:v>
                </c:pt>
                <c:pt idx="1213">
                  <c:v>40271</c:v>
                </c:pt>
                <c:pt idx="1214">
                  <c:v>40278</c:v>
                </c:pt>
                <c:pt idx="1215">
                  <c:v>40285</c:v>
                </c:pt>
                <c:pt idx="1216">
                  <c:v>40292</c:v>
                </c:pt>
                <c:pt idx="1217">
                  <c:v>40299</c:v>
                </c:pt>
                <c:pt idx="1218">
                  <c:v>40306</c:v>
                </c:pt>
                <c:pt idx="1219">
                  <c:v>40313</c:v>
                </c:pt>
                <c:pt idx="1220">
                  <c:v>40320</c:v>
                </c:pt>
                <c:pt idx="1221">
                  <c:v>40327</c:v>
                </c:pt>
                <c:pt idx="1222">
                  <c:v>40334</c:v>
                </c:pt>
                <c:pt idx="1223">
                  <c:v>40341</c:v>
                </c:pt>
                <c:pt idx="1224">
                  <c:v>40348</c:v>
                </c:pt>
                <c:pt idx="1225">
                  <c:v>40355</c:v>
                </c:pt>
                <c:pt idx="1226">
                  <c:v>40362</c:v>
                </c:pt>
                <c:pt idx="1227">
                  <c:v>40369</c:v>
                </c:pt>
                <c:pt idx="1228">
                  <c:v>40376</c:v>
                </c:pt>
                <c:pt idx="1229">
                  <c:v>40383</c:v>
                </c:pt>
                <c:pt idx="1230">
                  <c:v>40390</c:v>
                </c:pt>
                <c:pt idx="1231">
                  <c:v>40397</c:v>
                </c:pt>
                <c:pt idx="1232">
                  <c:v>40404</c:v>
                </c:pt>
                <c:pt idx="1233">
                  <c:v>40411</c:v>
                </c:pt>
                <c:pt idx="1234">
                  <c:v>40418</c:v>
                </c:pt>
                <c:pt idx="1235">
                  <c:v>40425</c:v>
                </c:pt>
                <c:pt idx="1236">
                  <c:v>40432</c:v>
                </c:pt>
                <c:pt idx="1237">
                  <c:v>40439</c:v>
                </c:pt>
                <c:pt idx="1238">
                  <c:v>40446</c:v>
                </c:pt>
                <c:pt idx="1239">
                  <c:v>40453</c:v>
                </c:pt>
                <c:pt idx="1240">
                  <c:v>40460</c:v>
                </c:pt>
                <c:pt idx="1241">
                  <c:v>40467</c:v>
                </c:pt>
                <c:pt idx="1242">
                  <c:v>40474</c:v>
                </c:pt>
                <c:pt idx="1243">
                  <c:v>40481</c:v>
                </c:pt>
                <c:pt idx="1244">
                  <c:v>40488</c:v>
                </c:pt>
                <c:pt idx="1245">
                  <c:v>40495</c:v>
                </c:pt>
                <c:pt idx="1246">
                  <c:v>40502</c:v>
                </c:pt>
                <c:pt idx="1247">
                  <c:v>40509</c:v>
                </c:pt>
                <c:pt idx="1248">
                  <c:v>40516</c:v>
                </c:pt>
                <c:pt idx="1249">
                  <c:v>40523</c:v>
                </c:pt>
                <c:pt idx="1250">
                  <c:v>40530</c:v>
                </c:pt>
                <c:pt idx="1251">
                  <c:v>40537</c:v>
                </c:pt>
                <c:pt idx="1252">
                  <c:v>40544</c:v>
                </c:pt>
                <c:pt idx="1253">
                  <c:v>40551</c:v>
                </c:pt>
                <c:pt idx="1254">
                  <c:v>40558</c:v>
                </c:pt>
                <c:pt idx="1255">
                  <c:v>40565</c:v>
                </c:pt>
                <c:pt idx="1256">
                  <c:v>40572</c:v>
                </c:pt>
                <c:pt idx="1257">
                  <c:v>40579</c:v>
                </c:pt>
                <c:pt idx="1258">
                  <c:v>40586</c:v>
                </c:pt>
                <c:pt idx="1259">
                  <c:v>40593</c:v>
                </c:pt>
                <c:pt idx="1260">
                  <c:v>40600</c:v>
                </c:pt>
                <c:pt idx="1261">
                  <c:v>40607</c:v>
                </c:pt>
                <c:pt idx="1262">
                  <c:v>40614</c:v>
                </c:pt>
                <c:pt idx="1263">
                  <c:v>40621</c:v>
                </c:pt>
                <c:pt idx="1264">
                  <c:v>40628</c:v>
                </c:pt>
                <c:pt idx="1265">
                  <c:v>40635</c:v>
                </c:pt>
                <c:pt idx="1266">
                  <c:v>40642</c:v>
                </c:pt>
                <c:pt idx="1267">
                  <c:v>40649</c:v>
                </c:pt>
                <c:pt idx="1268">
                  <c:v>40656</c:v>
                </c:pt>
                <c:pt idx="1269">
                  <c:v>40663</c:v>
                </c:pt>
                <c:pt idx="1270">
                  <c:v>40670</c:v>
                </c:pt>
                <c:pt idx="1271">
                  <c:v>40677</c:v>
                </c:pt>
                <c:pt idx="1272">
                  <c:v>40684</c:v>
                </c:pt>
                <c:pt idx="1273">
                  <c:v>40691</c:v>
                </c:pt>
                <c:pt idx="1274">
                  <c:v>40698</c:v>
                </c:pt>
                <c:pt idx="1275">
                  <c:v>40705</c:v>
                </c:pt>
                <c:pt idx="1276">
                  <c:v>40712</c:v>
                </c:pt>
                <c:pt idx="1277">
                  <c:v>40719</c:v>
                </c:pt>
                <c:pt idx="1278">
                  <c:v>40726</c:v>
                </c:pt>
                <c:pt idx="1279">
                  <c:v>40733</c:v>
                </c:pt>
                <c:pt idx="1280">
                  <c:v>40740</c:v>
                </c:pt>
                <c:pt idx="1281">
                  <c:v>40747</c:v>
                </c:pt>
                <c:pt idx="1282">
                  <c:v>40754</c:v>
                </c:pt>
                <c:pt idx="1283">
                  <c:v>40761</c:v>
                </c:pt>
                <c:pt idx="1284">
                  <c:v>40768</c:v>
                </c:pt>
                <c:pt idx="1285">
                  <c:v>40775</c:v>
                </c:pt>
                <c:pt idx="1286">
                  <c:v>40782</c:v>
                </c:pt>
                <c:pt idx="1287">
                  <c:v>40789</c:v>
                </c:pt>
                <c:pt idx="1288">
                  <c:v>40796</c:v>
                </c:pt>
                <c:pt idx="1289">
                  <c:v>40803</c:v>
                </c:pt>
                <c:pt idx="1290">
                  <c:v>40810</c:v>
                </c:pt>
                <c:pt idx="1291">
                  <c:v>40817</c:v>
                </c:pt>
                <c:pt idx="1292">
                  <c:v>40824</c:v>
                </c:pt>
                <c:pt idx="1293">
                  <c:v>40831</c:v>
                </c:pt>
                <c:pt idx="1294">
                  <c:v>40838</c:v>
                </c:pt>
                <c:pt idx="1295">
                  <c:v>40845</c:v>
                </c:pt>
                <c:pt idx="1296">
                  <c:v>40852</c:v>
                </c:pt>
                <c:pt idx="1297">
                  <c:v>40859</c:v>
                </c:pt>
                <c:pt idx="1298">
                  <c:v>40866</c:v>
                </c:pt>
                <c:pt idx="1299">
                  <c:v>40873</c:v>
                </c:pt>
                <c:pt idx="1300">
                  <c:v>40880</c:v>
                </c:pt>
                <c:pt idx="1301">
                  <c:v>40887</c:v>
                </c:pt>
                <c:pt idx="1302">
                  <c:v>40894</c:v>
                </c:pt>
                <c:pt idx="1303">
                  <c:v>40901</c:v>
                </c:pt>
                <c:pt idx="1304">
                  <c:v>40908</c:v>
                </c:pt>
                <c:pt idx="1305">
                  <c:v>40915</c:v>
                </c:pt>
                <c:pt idx="1306">
                  <c:v>40922</c:v>
                </c:pt>
                <c:pt idx="1307">
                  <c:v>40929</c:v>
                </c:pt>
                <c:pt idx="1308">
                  <c:v>40936</c:v>
                </c:pt>
                <c:pt idx="1309">
                  <c:v>40943</c:v>
                </c:pt>
                <c:pt idx="1310">
                  <c:v>40950</c:v>
                </c:pt>
                <c:pt idx="1311">
                  <c:v>40957</c:v>
                </c:pt>
                <c:pt idx="1312">
                  <c:v>40964</c:v>
                </c:pt>
                <c:pt idx="1313">
                  <c:v>40971</c:v>
                </c:pt>
                <c:pt idx="1314">
                  <c:v>40978</c:v>
                </c:pt>
                <c:pt idx="1315">
                  <c:v>40985</c:v>
                </c:pt>
                <c:pt idx="1316">
                  <c:v>40992</c:v>
                </c:pt>
                <c:pt idx="1317">
                  <c:v>40999</c:v>
                </c:pt>
                <c:pt idx="1318">
                  <c:v>41006</c:v>
                </c:pt>
                <c:pt idx="1319">
                  <c:v>41013</c:v>
                </c:pt>
                <c:pt idx="1320">
                  <c:v>41020</c:v>
                </c:pt>
                <c:pt idx="1321">
                  <c:v>41027</c:v>
                </c:pt>
                <c:pt idx="1322">
                  <c:v>41034</c:v>
                </c:pt>
                <c:pt idx="1323">
                  <c:v>41041</c:v>
                </c:pt>
                <c:pt idx="1324">
                  <c:v>41048</c:v>
                </c:pt>
                <c:pt idx="1325">
                  <c:v>41055</c:v>
                </c:pt>
                <c:pt idx="1326">
                  <c:v>41062</c:v>
                </c:pt>
                <c:pt idx="1327">
                  <c:v>41069</c:v>
                </c:pt>
                <c:pt idx="1328">
                  <c:v>41076</c:v>
                </c:pt>
                <c:pt idx="1329">
                  <c:v>41083</c:v>
                </c:pt>
                <c:pt idx="1330">
                  <c:v>41090</c:v>
                </c:pt>
                <c:pt idx="1331">
                  <c:v>41097</c:v>
                </c:pt>
                <c:pt idx="1332">
                  <c:v>41104</c:v>
                </c:pt>
                <c:pt idx="1333">
                  <c:v>41111</c:v>
                </c:pt>
                <c:pt idx="1334">
                  <c:v>41118</c:v>
                </c:pt>
                <c:pt idx="1335">
                  <c:v>41125</c:v>
                </c:pt>
                <c:pt idx="1336">
                  <c:v>41132</c:v>
                </c:pt>
                <c:pt idx="1337">
                  <c:v>41139</c:v>
                </c:pt>
                <c:pt idx="1338">
                  <c:v>41146</c:v>
                </c:pt>
                <c:pt idx="1339">
                  <c:v>41153</c:v>
                </c:pt>
                <c:pt idx="1340">
                  <c:v>41160</c:v>
                </c:pt>
                <c:pt idx="1341">
                  <c:v>41167</c:v>
                </c:pt>
                <c:pt idx="1342">
                  <c:v>41174</c:v>
                </c:pt>
                <c:pt idx="1343">
                  <c:v>41181</c:v>
                </c:pt>
                <c:pt idx="1344">
                  <c:v>41188</c:v>
                </c:pt>
                <c:pt idx="1345">
                  <c:v>41195</c:v>
                </c:pt>
                <c:pt idx="1346">
                  <c:v>41202</c:v>
                </c:pt>
                <c:pt idx="1347">
                  <c:v>41209</c:v>
                </c:pt>
                <c:pt idx="1348">
                  <c:v>41216</c:v>
                </c:pt>
                <c:pt idx="1349">
                  <c:v>41223</c:v>
                </c:pt>
                <c:pt idx="1350">
                  <c:v>41230</c:v>
                </c:pt>
                <c:pt idx="1351">
                  <c:v>41237</c:v>
                </c:pt>
                <c:pt idx="1352">
                  <c:v>41244</c:v>
                </c:pt>
                <c:pt idx="1353">
                  <c:v>41251</c:v>
                </c:pt>
                <c:pt idx="1354">
                  <c:v>41258</c:v>
                </c:pt>
                <c:pt idx="1355">
                  <c:v>41265</c:v>
                </c:pt>
                <c:pt idx="1356">
                  <c:v>41272</c:v>
                </c:pt>
                <c:pt idx="1357">
                  <c:v>41279</c:v>
                </c:pt>
                <c:pt idx="1358">
                  <c:v>41286</c:v>
                </c:pt>
                <c:pt idx="1359">
                  <c:v>41293</c:v>
                </c:pt>
                <c:pt idx="1360">
                  <c:v>41300</c:v>
                </c:pt>
                <c:pt idx="1361">
                  <c:v>41307</c:v>
                </c:pt>
                <c:pt idx="1362">
                  <c:v>41314</c:v>
                </c:pt>
                <c:pt idx="1363">
                  <c:v>41321</c:v>
                </c:pt>
                <c:pt idx="1364">
                  <c:v>41328</c:v>
                </c:pt>
                <c:pt idx="1365">
                  <c:v>41335</c:v>
                </c:pt>
                <c:pt idx="1366">
                  <c:v>41342</c:v>
                </c:pt>
                <c:pt idx="1367">
                  <c:v>41349</c:v>
                </c:pt>
                <c:pt idx="1368">
                  <c:v>41356</c:v>
                </c:pt>
                <c:pt idx="1369">
                  <c:v>41363</c:v>
                </c:pt>
                <c:pt idx="1370">
                  <c:v>41370</c:v>
                </c:pt>
                <c:pt idx="1371">
                  <c:v>41377</c:v>
                </c:pt>
                <c:pt idx="1372">
                  <c:v>41384</c:v>
                </c:pt>
                <c:pt idx="1373">
                  <c:v>41391</c:v>
                </c:pt>
                <c:pt idx="1374">
                  <c:v>41398</c:v>
                </c:pt>
                <c:pt idx="1375">
                  <c:v>41405</c:v>
                </c:pt>
                <c:pt idx="1376">
                  <c:v>41412</c:v>
                </c:pt>
                <c:pt idx="1377">
                  <c:v>41419</c:v>
                </c:pt>
                <c:pt idx="1378">
                  <c:v>41426</c:v>
                </c:pt>
                <c:pt idx="1379">
                  <c:v>41433</c:v>
                </c:pt>
                <c:pt idx="1380">
                  <c:v>41440</c:v>
                </c:pt>
                <c:pt idx="1381">
                  <c:v>41447</c:v>
                </c:pt>
                <c:pt idx="1382">
                  <c:v>41454</c:v>
                </c:pt>
                <c:pt idx="1383">
                  <c:v>41461</c:v>
                </c:pt>
                <c:pt idx="1384">
                  <c:v>41468</c:v>
                </c:pt>
                <c:pt idx="1385">
                  <c:v>41475</c:v>
                </c:pt>
                <c:pt idx="1386">
                  <c:v>41482</c:v>
                </c:pt>
                <c:pt idx="1387">
                  <c:v>41489</c:v>
                </c:pt>
                <c:pt idx="1388">
                  <c:v>41496</c:v>
                </c:pt>
                <c:pt idx="1389">
                  <c:v>41503</c:v>
                </c:pt>
                <c:pt idx="1390">
                  <c:v>41510</c:v>
                </c:pt>
                <c:pt idx="1391">
                  <c:v>41517</c:v>
                </c:pt>
                <c:pt idx="1392">
                  <c:v>41524</c:v>
                </c:pt>
                <c:pt idx="1393">
                  <c:v>41531</c:v>
                </c:pt>
                <c:pt idx="1394">
                  <c:v>41538</c:v>
                </c:pt>
                <c:pt idx="1395">
                  <c:v>41545</c:v>
                </c:pt>
                <c:pt idx="1396">
                  <c:v>41552</c:v>
                </c:pt>
                <c:pt idx="1397">
                  <c:v>41559</c:v>
                </c:pt>
                <c:pt idx="1398">
                  <c:v>41566</c:v>
                </c:pt>
                <c:pt idx="1399">
                  <c:v>41573</c:v>
                </c:pt>
                <c:pt idx="1400">
                  <c:v>41580</c:v>
                </c:pt>
                <c:pt idx="1401">
                  <c:v>41587</c:v>
                </c:pt>
                <c:pt idx="1402">
                  <c:v>41594</c:v>
                </c:pt>
                <c:pt idx="1403">
                  <c:v>41601</c:v>
                </c:pt>
                <c:pt idx="1404">
                  <c:v>41608</c:v>
                </c:pt>
                <c:pt idx="1405">
                  <c:v>41615</c:v>
                </c:pt>
                <c:pt idx="1406">
                  <c:v>41622</c:v>
                </c:pt>
                <c:pt idx="1407">
                  <c:v>41629</c:v>
                </c:pt>
                <c:pt idx="1408">
                  <c:v>41636</c:v>
                </c:pt>
                <c:pt idx="1409">
                  <c:v>41643</c:v>
                </c:pt>
                <c:pt idx="1410">
                  <c:v>41650</c:v>
                </c:pt>
                <c:pt idx="1411">
                  <c:v>41657</c:v>
                </c:pt>
                <c:pt idx="1412">
                  <c:v>41664</c:v>
                </c:pt>
                <c:pt idx="1413">
                  <c:v>41671</c:v>
                </c:pt>
                <c:pt idx="1414">
                  <c:v>41678</c:v>
                </c:pt>
                <c:pt idx="1415">
                  <c:v>41685</c:v>
                </c:pt>
                <c:pt idx="1416">
                  <c:v>41692</c:v>
                </c:pt>
                <c:pt idx="1417">
                  <c:v>41699</c:v>
                </c:pt>
                <c:pt idx="1418">
                  <c:v>41706</c:v>
                </c:pt>
                <c:pt idx="1419">
                  <c:v>41713</c:v>
                </c:pt>
                <c:pt idx="1420">
                  <c:v>41720</c:v>
                </c:pt>
                <c:pt idx="1421">
                  <c:v>41727</c:v>
                </c:pt>
                <c:pt idx="1422">
                  <c:v>41734</c:v>
                </c:pt>
                <c:pt idx="1423">
                  <c:v>41741</c:v>
                </c:pt>
                <c:pt idx="1424">
                  <c:v>41748</c:v>
                </c:pt>
                <c:pt idx="1425">
                  <c:v>41755</c:v>
                </c:pt>
                <c:pt idx="1426">
                  <c:v>41762</c:v>
                </c:pt>
                <c:pt idx="1427">
                  <c:v>41769</c:v>
                </c:pt>
                <c:pt idx="1428">
                  <c:v>41776</c:v>
                </c:pt>
                <c:pt idx="1429">
                  <c:v>41783</c:v>
                </c:pt>
                <c:pt idx="1430">
                  <c:v>41790</c:v>
                </c:pt>
                <c:pt idx="1431">
                  <c:v>41797</c:v>
                </c:pt>
                <c:pt idx="1432">
                  <c:v>41804</c:v>
                </c:pt>
                <c:pt idx="1433">
                  <c:v>41811</c:v>
                </c:pt>
                <c:pt idx="1434">
                  <c:v>41818</c:v>
                </c:pt>
                <c:pt idx="1435">
                  <c:v>41825</c:v>
                </c:pt>
                <c:pt idx="1436">
                  <c:v>41832</c:v>
                </c:pt>
                <c:pt idx="1437">
                  <c:v>41839</c:v>
                </c:pt>
                <c:pt idx="1438">
                  <c:v>41846</c:v>
                </c:pt>
                <c:pt idx="1439">
                  <c:v>41853</c:v>
                </c:pt>
                <c:pt idx="1440">
                  <c:v>41860</c:v>
                </c:pt>
                <c:pt idx="1441">
                  <c:v>41867</c:v>
                </c:pt>
                <c:pt idx="1442">
                  <c:v>41874</c:v>
                </c:pt>
                <c:pt idx="1443">
                  <c:v>41881</c:v>
                </c:pt>
                <c:pt idx="1444">
                  <c:v>41888</c:v>
                </c:pt>
                <c:pt idx="1445">
                  <c:v>41895</c:v>
                </c:pt>
                <c:pt idx="1446">
                  <c:v>41902</c:v>
                </c:pt>
                <c:pt idx="1447">
                  <c:v>41909</c:v>
                </c:pt>
                <c:pt idx="1448">
                  <c:v>41916</c:v>
                </c:pt>
                <c:pt idx="1449">
                  <c:v>41923</c:v>
                </c:pt>
                <c:pt idx="1450">
                  <c:v>41930</c:v>
                </c:pt>
                <c:pt idx="1451">
                  <c:v>41937</c:v>
                </c:pt>
                <c:pt idx="1452">
                  <c:v>41944</c:v>
                </c:pt>
                <c:pt idx="1453">
                  <c:v>41951</c:v>
                </c:pt>
                <c:pt idx="1454">
                  <c:v>41958</c:v>
                </c:pt>
                <c:pt idx="1455">
                  <c:v>41965</c:v>
                </c:pt>
                <c:pt idx="1456">
                  <c:v>41972</c:v>
                </c:pt>
                <c:pt idx="1457">
                  <c:v>41979</c:v>
                </c:pt>
                <c:pt idx="1458">
                  <c:v>41986</c:v>
                </c:pt>
                <c:pt idx="1459">
                  <c:v>41993</c:v>
                </c:pt>
                <c:pt idx="1460">
                  <c:v>42000</c:v>
                </c:pt>
                <c:pt idx="1461">
                  <c:v>42007</c:v>
                </c:pt>
                <c:pt idx="1462">
                  <c:v>42014</c:v>
                </c:pt>
                <c:pt idx="1463">
                  <c:v>42021</c:v>
                </c:pt>
                <c:pt idx="1464">
                  <c:v>42028</c:v>
                </c:pt>
                <c:pt idx="1465">
                  <c:v>42035</c:v>
                </c:pt>
                <c:pt idx="1466">
                  <c:v>42042</c:v>
                </c:pt>
                <c:pt idx="1467">
                  <c:v>42049</c:v>
                </c:pt>
                <c:pt idx="1468">
                  <c:v>42056</c:v>
                </c:pt>
                <c:pt idx="1469">
                  <c:v>42063</c:v>
                </c:pt>
                <c:pt idx="1470">
                  <c:v>42070</c:v>
                </c:pt>
                <c:pt idx="1471">
                  <c:v>42077</c:v>
                </c:pt>
                <c:pt idx="1472">
                  <c:v>42084</c:v>
                </c:pt>
                <c:pt idx="1473">
                  <c:v>42091</c:v>
                </c:pt>
                <c:pt idx="1474">
                  <c:v>42098</c:v>
                </c:pt>
                <c:pt idx="1475">
                  <c:v>42105</c:v>
                </c:pt>
                <c:pt idx="1476">
                  <c:v>42112</c:v>
                </c:pt>
                <c:pt idx="1477">
                  <c:v>42119</c:v>
                </c:pt>
                <c:pt idx="1478">
                  <c:v>42126</c:v>
                </c:pt>
                <c:pt idx="1479">
                  <c:v>42133</c:v>
                </c:pt>
                <c:pt idx="1480">
                  <c:v>42140</c:v>
                </c:pt>
                <c:pt idx="1481">
                  <c:v>42147</c:v>
                </c:pt>
                <c:pt idx="1482">
                  <c:v>42154</c:v>
                </c:pt>
                <c:pt idx="1483">
                  <c:v>42161</c:v>
                </c:pt>
                <c:pt idx="1484">
                  <c:v>42168</c:v>
                </c:pt>
                <c:pt idx="1485">
                  <c:v>42175</c:v>
                </c:pt>
                <c:pt idx="1486">
                  <c:v>42182</c:v>
                </c:pt>
                <c:pt idx="1487">
                  <c:v>42189</c:v>
                </c:pt>
                <c:pt idx="1488">
                  <c:v>42196</c:v>
                </c:pt>
                <c:pt idx="1489">
                  <c:v>42203</c:v>
                </c:pt>
                <c:pt idx="1490">
                  <c:v>42210</c:v>
                </c:pt>
                <c:pt idx="1491">
                  <c:v>42217</c:v>
                </c:pt>
                <c:pt idx="1492">
                  <c:v>42224</c:v>
                </c:pt>
                <c:pt idx="1493">
                  <c:v>42231</c:v>
                </c:pt>
                <c:pt idx="1494">
                  <c:v>42238</c:v>
                </c:pt>
                <c:pt idx="1495">
                  <c:v>42245</c:v>
                </c:pt>
                <c:pt idx="1496">
                  <c:v>42252</c:v>
                </c:pt>
                <c:pt idx="1497">
                  <c:v>42259</c:v>
                </c:pt>
                <c:pt idx="1498">
                  <c:v>42266</c:v>
                </c:pt>
                <c:pt idx="1499">
                  <c:v>42273</c:v>
                </c:pt>
                <c:pt idx="1500">
                  <c:v>42280</c:v>
                </c:pt>
                <c:pt idx="1501">
                  <c:v>42287</c:v>
                </c:pt>
                <c:pt idx="1502">
                  <c:v>42294</c:v>
                </c:pt>
                <c:pt idx="1503">
                  <c:v>42301</c:v>
                </c:pt>
                <c:pt idx="1504">
                  <c:v>42308</c:v>
                </c:pt>
                <c:pt idx="1505">
                  <c:v>42315</c:v>
                </c:pt>
                <c:pt idx="1506">
                  <c:v>42322</c:v>
                </c:pt>
                <c:pt idx="1507">
                  <c:v>42329</c:v>
                </c:pt>
                <c:pt idx="1508">
                  <c:v>42336</c:v>
                </c:pt>
                <c:pt idx="1509">
                  <c:v>42343</c:v>
                </c:pt>
                <c:pt idx="1510">
                  <c:v>42350</c:v>
                </c:pt>
                <c:pt idx="1511">
                  <c:v>42357</c:v>
                </c:pt>
                <c:pt idx="1512">
                  <c:v>42364</c:v>
                </c:pt>
                <c:pt idx="1513">
                  <c:v>42371</c:v>
                </c:pt>
                <c:pt idx="1514">
                  <c:v>42378</c:v>
                </c:pt>
                <c:pt idx="1515">
                  <c:v>42385</c:v>
                </c:pt>
                <c:pt idx="1516">
                  <c:v>42392</c:v>
                </c:pt>
                <c:pt idx="1517">
                  <c:v>42399</c:v>
                </c:pt>
                <c:pt idx="1518">
                  <c:v>42406</c:v>
                </c:pt>
                <c:pt idx="1519">
                  <c:v>42413</c:v>
                </c:pt>
                <c:pt idx="1520">
                  <c:v>42420</c:v>
                </c:pt>
                <c:pt idx="1521">
                  <c:v>42427</c:v>
                </c:pt>
                <c:pt idx="1522">
                  <c:v>42434</c:v>
                </c:pt>
                <c:pt idx="1523">
                  <c:v>42441</c:v>
                </c:pt>
                <c:pt idx="1524">
                  <c:v>42448</c:v>
                </c:pt>
                <c:pt idx="1525">
                  <c:v>42455</c:v>
                </c:pt>
                <c:pt idx="1526">
                  <c:v>42462</c:v>
                </c:pt>
                <c:pt idx="1527">
                  <c:v>42469</c:v>
                </c:pt>
                <c:pt idx="1528">
                  <c:v>42476</c:v>
                </c:pt>
                <c:pt idx="1529">
                  <c:v>42483</c:v>
                </c:pt>
                <c:pt idx="1530">
                  <c:v>42490</c:v>
                </c:pt>
                <c:pt idx="1531">
                  <c:v>42497</c:v>
                </c:pt>
                <c:pt idx="1532">
                  <c:v>42504</c:v>
                </c:pt>
                <c:pt idx="1533">
                  <c:v>42511</c:v>
                </c:pt>
                <c:pt idx="1534">
                  <c:v>42518</c:v>
                </c:pt>
                <c:pt idx="1535">
                  <c:v>42525</c:v>
                </c:pt>
                <c:pt idx="1536">
                  <c:v>42532</c:v>
                </c:pt>
                <c:pt idx="1537">
                  <c:v>42539</c:v>
                </c:pt>
                <c:pt idx="1538">
                  <c:v>42546</c:v>
                </c:pt>
                <c:pt idx="1539">
                  <c:v>42553</c:v>
                </c:pt>
                <c:pt idx="1540">
                  <c:v>42560</c:v>
                </c:pt>
                <c:pt idx="1541">
                  <c:v>42567</c:v>
                </c:pt>
                <c:pt idx="1542">
                  <c:v>42574</c:v>
                </c:pt>
                <c:pt idx="1543">
                  <c:v>42581</c:v>
                </c:pt>
                <c:pt idx="1544">
                  <c:v>42588</c:v>
                </c:pt>
                <c:pt idx="1545">
                  <c:v>42595</c:v>
                </c:pt>
                <c:pt idx="1546">
                  <c:v>42602</c:v>
                </c:pt>
                <c:pt idx="1547">
                  <c:v>42609</c:v>
                </c:pt>
                <c:pt idx="1548">
                  <c:v>42616</c:v>
                </c:pt>
                <c:pt idx="1549">
                  <c:v>42623</c:v>
                </c:pt>
                <c:pt idx="1550">
                  <c:v>42630</c:v>
                </c:pt>
                <c:pt idx="1551">
                  <c:v>42637</c:v>
                </c:pt>
                <c:pt idx="1552">
                  <c:v>42644</c:v>
                </c:pt>
                <c:pt idx="1553">
                  <c:v>42651</c:v>
                </c:pt>
                <c:pt idx="1554">
                  <c:v>42658</c:v>
                </c:pt>
                <c:pt idx="1555">
                  <c:v>42665</c:v>
                </c:pt>
                <c:pt idx="1556">
                  <c:v>42672</c:v>
                </c:pt>
                <c:pt idx="1557">
                  <c:v>42679</c:v>
                </c:pt>
                <c:pt idx="1558">
                  <c:v>42686</c:v>
                </c:pt>
                <c:pt idx="1559">
                  <c:v>42693</c:v>
                </c:pt>
                <c:pt idx="1560">
                  <c:v>42700</c:v>
                </c:pt>
                <c:pt idx="1561">
                  <c:v>42707</c:v>
                </c:pt>
                <c:pt idx="1562">
                  <c:v>42714</c:v>
                </c:pt>
                <c:pt idx="1563">
                  <c:v>42721</c:v>
                </c:pt>
                <c:pt idx="1564">
                  <c:v>42728</c:v>
                </c:pt>
                <c:pt idx="1565">
                  <c:v>42735</c:v>
                </c:pt>
                <c:pt idx="1566">
                  <c:v>42742</c:v>
                </c:pt>
                <c:pt idx="1567">
                  <c:v>42749</c:v>
                </c:pt>
                <c:pt idx="1568">
                  <c:v>42756</c:v>
                </c:pt>
                <c:pt idx="1569">
                  <c:v>42763</c:v>
                </c:pt>
                <c:pt idx="1570">
                  <c:v>42770</c:v>
                </c:pt>
                <c:pt idx="1571">
                  <c:v>42777</c:v>
                </c:pt>
                <c:pt idx="1572">
                  <c:v>42784</c:v>
                </c:pt>
                <c:pt idx="1573">
                  <c:v>42791</c:v>
                </c:pt>
                <c:pt idx="1574">
                  <c:v>42798</c:v>
                </c:pt>
                <c:pt idx="1575">
                  <c:v>42805</c:v>
                </c:pt>
                <c:pt idx="1576">
                  <c:v>42812</c:v>
                </c:pt>
                <c:pt idx="1577">
                  <c:v>42819</c:v>
                </c:pt>
                <c:pt idx="1578">
                  <c:v>42826</c:v>
                </c:pt>
                <c:pt idx="1579">
                  <c:v>42833</c:v>
                </c:pt>
                <c:pt idx="1580">
                  <c:v>42840</c:v>
                </c:pt>
                <c:pt idx="1581">
                  <c:v>42847</c:v>
                </c:pt>
                <c:pt idx="1582">
                  <c:v>42854</c:v>
                </c:pt>
                <c:pt idx="1583">
                  <c:v>42861</c:v>
                </c:pt>
                <c:pt idx="1584">
                  <c:v>42868</c:v>
                </c:pt>
                <c:pt idx="1585">
                  <c:v>42875</c:v>
                </c:pt>
                <c:pt idx="1586">
                  <c:v>42882</c:v>
                </c:pt>
                <c:pt idx="1587">
                  <c:v>42889</c:v>
                </c:pt>
                <c:pt idx="1588">
                  <c:v>42896</c:v>
                </c:pt>
                <c:pt idx="1589">
                  <c:v>42903</c:v>
                </c:pt>
                <c:pt idx="1590">
                  <c:v>42910</c:v>
                </c:pt>
                <c:pt idx="1591">
                  <c:v>42917</c:v>
                </c:pt>
                <c:pt idx="1592">
                  <c:v>42924</c:v>
                </c:pt>
                <c:pt idx="1593">
                  <c:v>42931</c:v>
                </c:pt>
                <c:pt idx="1594">
                  <c:v>42938</c:v>
                </c:pt>
                <c:pt idx="1595">
                  <c:v>42945</c:v>
                </c:pt>
                <c:pt idx="1596">
                  <c:v>42952</c:v>
                </c:pt>
                <c:pt idx="1597">
                  <c:v>42959</c:v>
                </c:pt>
                <c:pt idx="1598">
                  <c:v>42966</c:v>
                </c:pt>
                <c:pt idx="1599">
                  <c:v>42973</c:v>
                </c:pt>
                <c:pt idx="1600">
                  <c:v>42980</c:v>
                </c:pt>
                <c:pt idx="1601">
                  <c:v>42987</c:v>
                </c:pt>
                <c:pt idx="1602">
                  <c:v>42994</c:v>
                </c:pt>
                <c:pt idx="1603">
                  <c:v>43001</c:v>
                </c:pt>
                <c:pt idx="1604">
                  <c:v>43008</c:v>
                </c:pt>
                <c:pt idx="1605">
                  <c:v>43015</c:v>
                </c:pt>
                <c:pt idx="1606">
                  <c:v>43022</c:v>
                </c:pt>
                <c:pt idx="1607">
                  <c:v>43029</c:v>
                </c:pt>
                <c:pt idx="1608">
                  <c:v>43036</c:v>
                </c:pt>
                <c:pt idx="1609">
                  <c:v>43043</c:v>
                </c:pt>
                <c:pt idx="1610">
                  <c:v>43050</c:v>
                </c:pt>
                <c:pt idx="1611">
                  <c:v>43057</c:v>
                </c:pt>
                <c:pt idx="1612">
                  <c:v>43064</c:v>
                </c:pt>
                <c:pt idx="1613">
                  <c:v>43071</c:v>
                </c:pt>
                <c:pt idx="1614">
                  <c:v>43078</c:v>
                </c:pt>
                <c:pt idx="1615">
                  <c:v>43085</c:v>
                </c:pt>
                <c:pt idx="1616">
                  <c:v>43092</c:v>
                </c:pt>
                <c:pt idx="1617">
                  <c:v>43099</c:v>
                </c:pt>
                <c:pt idx="1618">
                  <c:v>43106</c:v>
                </c:pt>
                <c:pt idx="1619">
                  <c:v>43113</c:v>
                </c:pt>
                <c:pt idx="1620">
                  <c:v>43120</c:v>
                </c:pt>
                <c:pt idx="1621">
                  <c:v>43127</c:v>
                </c:pt>
                <c:pt idx="1622">
                  <c:v>43134</c:v>
                </c:pt>
                <c:pt idx="1623">
                  <c:v>43141</c:v>
                </c:pt>
                <c:pt idx="1624">
                  <c:v>43148</c:v>
                </c:pt>
                <c:pt idx="1625">
                  <c:v>43155</c:v>
                </c:pt>
                <c:pt idx="1626">
                  <c:v>43162</c:v>
                </c:pt>
                <c:pt idx="1627">
                  <c:v>43169</c:v>
                </c:pt>
                <c:pt idx="1628">
                  <c:v>43176</c:v>
                </c:pt>
                <c:pt idx="1629">
                  <c:v>43183</c:v>
                </c:pt>
                <c:pt idx="1630">
                  <c:v>43190</c:v>
                </c:pt>
                <c:pt idx="1631">
                  <c:v>43197</c:v>
                </c:pt>
                <c:pt idx="1632">
                  <c:v>43204</c:v>
                </c:pt>
                <c:pt idx="1633">
                  <c:v>43211</c:v>
                </c:pt>
                <c:pt idx="1634">
                  <c:v>43218</c:v>
                </c:pt>
                <c:pt idx="1635">
                  <c:v>43225</c:v>
                </c:pt>
                <c:pt idx="1636">
                  <c:v>43232</c:v>
                </c:pt>
                <c:pt idx="1637">
                  <c:v>43239</c:v>
                </c:pt>
                <c:pt idx="1638">
                  <c:v>43246</c:v>
                </c:pt>
                <c:pt idx="1639">
                  <c:v>43253</c:v>
                </c:pt>
                <c:pt idx="1640">
                  <c:v>43260</c:v>
                </c:pt>
                <c:pt idx="1641">
                  <c:v>43267</c:v>
                </c:pt>
                <c:pt idx="1642">
                  <c:v>43274</c:v>
                </c:pt>
                <c:pt idx="1643">
                  <c:v>43281</c:v>
                </c:pt>
                <c:pt idx="1644">
                  <c:v>43288</c:v>
                </c:pt>
                <c:pt idx="1645">
                  <c:v>43295</c:v>
                </c:pt>
                <c:pt idx="1646">
                  <c:v>43302</c:v>
                </c:pt>
                <c:pt idx="1647">
                  <c:v>43309</c:v>
                </c:pt>
                <c:pt idx="1648">
                  <c:v>43316</c:v>
                </c:pt>
                <c:pt idx="1649">
                  <c:v>43323</c:v>
                </c:pt>
                <c:pt idx="1650">
                  <c:v>43330</c:v>
                </c:pt>
                <c:pt idx="1651">
                  <c:v>43337</c:v>
                </c:pt>
                <c:pt idx="1652">
                  <c:v>43344</c:v>
                </c:pt>
                <c:pt idx="1653">
                  <c:v>43351</c:v>
                </c:pt>
                <c:pt idx="1654">
                  <c:v>43358</c:v>
                </c:pt>
                <c:pt idx="1655">
                  <c:v>43365</c:v>
                </c:pt>
                <c:pt idx="1656">
                  <c:v>43372</c:v>
                </c:pt>
                <c:pt idx="1657">
                  <c:v>43379</c:v>
                </c:pt>
                <c:pt idx="1658">
                  <c:v>43386</c:v>
                </c:pt>
                <c:pt idx="1659">
                  <c:v>43393</c:v>
                </c:pt>
                <c:pt idx="1660">
                  <c:v>43400</c:v>
                </c:pt>
                <c:pt idx="1661">
                  <c:v>43407</c:v>
                </c:pt>
                <c:pt idx="1662">
                  <c:v>43414</c:v>
                </c:pt>
                <c:pt idx="1663">
                  <c:v>43421</c:v>
                </c:pt>
                <c:pt idx="1664">
                  <c:v>43428</c:v>
                </c:pt>
                <c:pt idx="1665">
                  <c:v>43435</c:v>
                </c:pt>
                <c:pt idx="1666">
                  <c:v>43442</c:v>
                </c:pt>
                <c:pt idx="1667">
                  <c:v>43449</c:v>
                </c:pt>
                <c:pt idx="1668">
                  <c:v>43456</c:v>
                </c:pt>
                <c:pt idx="1669">
                  <c:v>43463</c:v>
                </c:pt>
                <c:pt idx="1670">
                  <c:v>43470</c:v>
                </c:pt>
                <c:pt idx="1671">
                  <c:v>43477</c:v>
                </c:pt>
                <c:pt idx="1672">
                  <c:v>43484</c:v>
                </c:pt>
                <c:pt idx="1673">
                  <c:v>43491</c:v>
                </c:pt>
                <c:pt idx="1674">
                  <c:v>43498</c:v>
                </c:pt>
                <c:pt idx="1675">
                  <c:v>43505</c:v>
                </c:pt>
                <c:pt idx="1676">
                  <c:v>43512</c:v>
                </c:pt>
                <c:pt idx="1677">
                  <c:v>43519</c:v>
                </c:pt>
                <c:pt idx="1678">
                  <c:v>43526</c:v>
                </c:pt>
                <c:pt idx="1679">
                  <c:v>43533</c:v>
                </c:pt>
                <c:pt idx="1680">
                  <c:v>43540</c:v>
                </c:pt>
                <c:pt idx="1681">
                  <c:v>43547</c:v>
                </c:pt>
                <c:pt idx="1682">
                  <c:v>43554</c:v>
                </c:pt>
                <c:pt idx="1683">
                  <c:v>43561</c:v>
                </c:pt>
                <c:pt idx="1684">
                  <c:v>43568</c:v>
                </c:pt>
                <c:pt idx="1685">
                  <c:v>43575</c:v>
                </c:pt>
                <c:pt idx="1686">
                  <c:v>43582</c:v>
                </c:pt>
                <c:pt idx="1687">
                  <c:v>43589</c:v>
                </c:pt>
                <c:pt idx="1688">
                  <c:v>43596</c:v>
                </c:pt>
                <c:pt idx="1689">
                  <c:v>43603</c:v>
                </c:pt>
                <c:pt idx="1690">
                  <c:v>43610</c:v>
                </c:pt>
                <c:pt idx="1691">
                  <c:v>43617</c:v>
                </c:pt>
                <c:pt idx="1692">
                  <c:v>43624</c:v>
                </c:pt>
                <c:pt idx="1693">
                  <c:v>43631</c:v>
                </c:pt>
                <c:pt idx="1694">
                  <c:v>43638</c:v>
                </c:pt>
                <c:pt idx="1695">
                  <c:v>43645</c:v>
                </c:pt>
                <c:pt idx="1696">
                  <c:v>43652</c:v>
                </c:pt>
                <c:pt idx="1697">
                  <c:v>43659</c:v>
                </c:pt>
                <c:pt idx="1698">
                  <c:v>43666</c:v>
                </c:pt>
                <c:pt idx="1699">
                  <c:v>43673</c:v>
                </c:pt>
                <c:pt idx="1700">
                  <c:v>43680</c:v>
                </c:pt>
                <c:pt idx="1701">
                  <c:v>43687</c:v>
                </c:pt>
                <c:pt idx="1702">
                  <c:v>43694</c:v>
                </c:pt>
                <c:pt idx="1703">
                  <c:v>43701</c:v>
                </c:pt>
                <c:pt idx="1704">
                  <c:v>43708</c:v>
                </c:pt>
                <c:pt idx="1705">
                  <c:v>43715</c:v>
                </c:pt>
                <c:pt idx="1706">
                  <c:v>43722</c:v>
                </c:pt>
                <c:pt idx="1707">
                  <c:v>43729</c:v>
                </c:pt>
                <c:pt idx="1708">
                  <c:v>43736</c:v>
                </c:pt>
                <c:pt idx="1709">
                  <c:v>43743</c:v>
                </c:pt>
                <c:pt idx="1710">
                  <c:v>43750</c:v>
                </c:pt>
                <c:pt idx="1711">
                  <c:v>43757</c:v>
                </c:pt>
                <c:pt idx="1712">
                  <c:v>43764</c:v>
                </c:pt>
                <c:pt idx="1713">
                  <c:v>43771</c:v>
                </c:pt>
                <c:pt idx="1714">
                  <c:v>43778</c:v>
                </c:pt>
                <c:pt idx="1715">
                  <c:v>43785</c:v>
                </c:pt>
                <c:pt idx="1716">
                  <c:v>43792</c:v>
                </c:pt>
                <c:pt idx="1717">
                  <c:v>43799</c:v>
                </c:pt>
                <c:pt idx="1718">
                  <c:v>43806</c:v>
                </c:pt>
                <c:pt idx="1719">
                  <c:v>43813</c:v>
                </c:pt>
                <c:pt idx="1720">
                  <c:v>43820</c:v>
                </c:pt>
                <c:pt idx="1721">
                  <c:v>43827</c:v>
                </c:pt>
                <c:pt idx="1722">
                  <c:v>43834</c:v>
                </c:pt>
                <c:pt idx="1723">
                  <c:v>43841</c:v>
                </c:pt>
                <c:pt idx="1724">
                  <c:v>43848</c:v>
                </c:pt>
                <c:pt idx="1725">
                  <c:v>43855</c:v>
                </c:pt>
                <c:pt idx="1726">
                  <c:v>43862</c:v>
                </c:pt>
                <c:pt idx="1727">
                  <c:v>43869</c:v>
                </c:pt>
                <c:pt idx="1728">
                  <c:v>43876</c:v>
                </c:pt>
                <c:pt idx="1729">
                  <c:v>43883</c:v>
                </c:pt>
                <c:pt idx="1730">
                  <c:v>43890</c:v>
                </c:pt>
                <c:pt idx="1731">
                  <c:v>43897</c:v>
                </c:pt>
                <c:pt idx="1732">
                  <c:v>43904</c:v>
                </c:pt>
                <c:pt idx="1733">
                  <c:v>43911</c:v>
                </c:pt>
                <c:pt idx="1734">
                  <c:v>43918</c:v>
                </c:pt>
                <c:pt idx="1735">
                  <c:v>43925</c:v>
                </c:pt>
                <c:pt idx="1736">
                  <c:v>43932</c:v>
                </c:pt>
                <c:pt idx="1737">
                  <c:v>43939</c:v>
                </c:pt>
                <c:pt idx="1738">
                  <c:v>43946</c:v>
                </c:pt>
                <c:pt idx="1739">
                  <c:v>43953</c:v>
                </c:pt>
                <c:pt idx="1740">
                  <c:v>43960</c:v>
                </c:pt>
                <c:pt idx="1741">
                  <c:v>43967</c:v>
                </c:pt>
                <c:pt idx="1742">
                  <c:v>43974</c:v>
                </c:pt>
                <c:pt idx="1743">
                  <c:v>43981</c:v>
                </c:pt>
                <c:pt idx="1744">
                  <c:v>43988</c:v>
                </c:pt>
                <c:pt idx="1745">
                  <c:v>43995</c:v>
                </c:pt>
                <c:pt idx="1746">
                  <c:v>44002</c:v>
                </c:pt>
                <c:pt idx="1747">
                  <c:v>44009</c:v>
                </c:pt>
                <c:pt idx="1748">
                  <c:v>44016</c:v>
                </c:pt>
                <c:pt idx="1749">
                  <c:v>44023</c:v>
                </c:pt>
                <c:pt idx="1750">
                  <c:v>44030</c:v>
                </c:pt>
                <c:pt idx="1751">
                  <c:v>44037</c:v>
                </c:pt>
                <c:pt idx="1752">
                  <c:v>44044</c:v>
                </c:pt>
                <c:pt idx="1753">
                  <c:v>44051</c:v>
                </c:pt>
                <c:pt idx="1754">
                  <c:v>44058</c:v>
                </c:pt>
                <c:pt idx="1755">
                  <c:v>44065</c:v>
                </c:pt>
                <c:pt idx="1756">
                  <c:v>44072</c:v>
                </c:pt>
                <c:pt idx="1757">
                  <c:v>44079</c:v>
                </c:pt>
                <c:pt idx="1758">
                  <c:v>44086</c:v>
                </c:pt>
                <c:pt idx="1759">
                  <c:v>44093</c:v>
                </c:pt>
                <c:pt idx="1760">
                  <c:v>44100</c:v>
                </c:pt>
                <c:pt idx="1761">
                  <c:v>44107</c:v>
                </c:pt>
                <c:pt idx="1762">
                  <c:v>44114</c:v>
                </c:pt>
                <c:pt idx="1763">
                  <c:v>44121</c:v>
                </c:pt>
                <c:pt idx="1764">
                  <c:v>44128</c:v>
                </c:pt>
                <c:pt idx="1765">
                  <c:v>44135</c:v>
                </c:pt>
                <c:pt idx="1766">
                  <c:v>44142</c:v>
                </c:pt>
                <c:pt idx="1767">
                  <c:v>44149</c:v>
                </c:pt>
                <c:pt idx="1768">
                  <c:v>44156</c:v>
                </c:pt>
                <c:pt idx="1769">
                  <c:v>44163</c:v>
                </c:pt>
                <c:pt idx="1770">
                  <c:v>44170</c:v>
                </c:pt>
                <c:pt idx="1771">
                  <c:v>44177</c:v>
                </c:pt>
                <c:pt idx="1772">
                  <c:v>44184</c:v>
                </c:pt>
                <c:pt idx="1773">
                  <c:v>44191</c:v>
                </c:pt>
                <c:pt idx="1774">
                  <c:v>44198</c:v>
                </c:pt>
                <c:pt idx="1775">
                  <c:v>44205</c:v>
                </c:pt>
                <c:pt idx="1776">
                  <c:v>44212</c:v>
                </c:pt>
                <c:pt idx="1777">
                  <c:v>44219</c:v>
                </c:pt>
                <c:pt idx="1778">
                  <c:v>44226</c:v>
                </c:pt>
                <c:pt idx="1779">
                  <c:v>44233</c:v>
                </c:pt>
                <c:pt idx="1780">
                  <c:v>44240</c:v>
                </c:pt>
                <c:pt idx="1781">
                  <c:v>44247</c:v>
                </c:pt>
                <c:pt idx="1782">
                  <c:v>44254</c:v>
                </c:pt>
                <c:pt idx="1783">
                  <c:v>44261</c:v>
                </c:pt>
                <c:pt idx="1784">
                  <c:v>44268</c:v>
                </c:pt>
                <c:pt idx="1785">
                  <c:v>44275</c:v>
                </c:pt>
                <c:pt idx="1786">
                  <c:v>44282</c:v>
                </c:pt>
                <c:pt idx="1787">
                  <c:v>44289</c:v>
                </c:pt>
                <c:pt idx="1788">
                  <c:v>44296</c:v>
                </c:pt>
                <c:pt idx="1789">
                  <c:v>44303</c:v>
                </c:pt>
                <c:pt idx="1790">
                  <c:v>44310</c:v>
                </c:pt>
                <c:pt idx="1791">
                  <c:v>44317</c:v>
                </c:pt>
                <c:pt idx="1792">
                  <c:v>44324</c:v>
                </c:pt>
                <c:pt idx="1793">
                  <c:v>44331</c:v>
                </c:pt>
                <c:pt idx="1794">
                  <c:v>44338</c:v>
                </c:pt>
                <c:pt idx="1795">
                  <c:v>44345</c:v>
                </c:pt>
                <c:pt idx="1796">
                  <c:v>44352</c:v>
                </c:pt>
                <c:pt idx="1797">
                  <c:v>44359</c:v>
                </c:pt>
                <c:pt idx="1798">
                  <c:v>44366</c:v>
                </c:pt>
                <c:pt idx="1799">
                  <c:v>44373</c:v>
                </c:pt>
                <c:pt idx="1800">
                  <c:v>44380</c:v>
                </c:pt>
                <c:pt idx="1801">
                  <c:v>44387</c:v>
                </c:pt>
                <c:pt idx="1802">
                  <c:v>44394</c:v>
                </c:pt>
                <c:pt idx="1803">
                  <c:v>44401</c:v>
                </c:pt>
                <c:pt idx="1804">
                  <c:v>44408</c:v>
                </c:pt>
                <c:pt idx="1805">
                  <c:v>44415</c:v>
                </c:pt>
                <c:pt idx="1806">
                  <c:v>44422</c:v>
                </c:pt>
                <c:pt idx="1807">
                  <c:v>44429</c:v>
                </c:pt>
                <c:pt idx="1808">
                  <c:v>44436</c:v>
                </c:pt>
                <c:pt idx="1809">
                  <c:v>44443</c:v>
                </c:pt>
                <c:pt idx="1810">
                  <c:v>44450</c:v>
                </c:pt>
                <c:pt idx="1811">
                  <c:v>44457</c:v>
                </c:pt>
                <c:pt idx="1812">
                  <c:v>44464</c:v>
                </c:pt>
                <c:pt idx="1813">
                  <c:v>44471</c:v>
                </c:pt>
                <c:pt idx="1814">
                  <c:v>44478</c:v>
                </c:pt>
                <c:pt idx="1815">
                  <c:v>44485</c:v>
                </c:pt>
              </c:numCache>
            </c:numRef>
          </c:cat>
          <c:val>
            <c:numRef>
              <c:f>'MA UI + PUA'!$C$6:$C$1821</c:f>
              <c:numCache>
                <c:formatCode>#,##0</c:formatCode>
                <c:ptCount val="1816"/>
                <c:pt idx="0">
                  <c:v>17907</c:v>
                </c:pt>
                <c:pt idx="1">
                  <c:v>11632</c:v>
                </c:pt>
                <c:pt idx="2">
                  <c:v>9083</c:v>
                </c:pt>
                <c:pt idx="3">
                  <c:v>7334</c:v>
                </c:pt>
                <c:pt idx="4">
                  <c:v>6916</c:v>
                </c:pt>
                <c:pt idx="5">
                  <c:v>8238</c:v>
                </c:pt>
                <c:pt idx="6">
                  <c:v>6443</c:v>
                </c:pt>
                <c:pt idx="7">
                  <c:v>8972</c:v>
                </c:pt>
                <c:pt idx="8">
                  <c:v>5663</c:v>
                </c:pt>
                <c:pt idx="9">
                  <c:v>5402</c:v>
                </c:pt>
                <c:pt idx="10">
                  <c:v>5342</c:v>
                </c:pt>
                <c:pt idx="11">
                  <c:v>4956</c:v>
                </c:pt>
                <c:pt idx="12">
                  <c:v>4752</c:v>
                </c:pt>
                <c:pt idx="13">
                  <c:v>5174</c:v>
                </c:pt>
                <c:pt idx="14">
                  <c:v>5329</c:v>
                </c:pt>
                <c:pt idx="15">
                  <c:v>4804</c:v>
                </c:pt>
                <c:pt idx="16">
                  <c:v>7575</c:v>
                </c:pt>
                <c:pt idx="17">
                  <c:v>4635</c:v>
                </c:pt>
                <c:pt idx="18">
                  <c:v>5416</c:v>
                </c:pt>
                <c:pt idx="19">
                  <c:v>5240</c:v>
                </c:pt>
                <c:pt idx="20">
                  <c:v>4860</c:v>
                </c:pt>
                <c:pt idx="21">
                  <c:v>4713</c:v>
                </c:pt>
                <c:pt idx="22">
                  <c:v>4937</c:v>
                </c:pt>
                <c:pt idx="23">
                  <c:v>4571</c:v>
                </c:pt>
                <c:pt idx="24">
                  <c:v>4538</c:v>
                </c:pt>
                <c:pt idx="25">
                  <c:v>8067</c:v>
                </c:pt>
                <c:pt idx="26">
                  <c:v>8575</c:v>
                </c:pt>
                <c:pt idx="27">
                  <c:v>10769</c:v>
                </c:pt>
                <c:pt idx="28">
                  <c:v>5799</c:v>
                </c:pt>
                <c:pt idx="29">
                  <c:v>5888</c:v>
                </c:pt>
                <c:pt idx="30">
                  <c:v>4795</c:v>
                </c:pt>
                <c:pt idx="31">
                  <c:v>4943</c:v>
                </c:pt>
                <c:pt idx="32">
                  <c:v>4075</c:v>
                </c:pt>
                <c:pt idx="33">
                  <c:v>4036</c:v>
                </c:pt>
                <c:pt idx="34">
                  <c:v>3795</c:v>
                </c:pt>
                <c:pt idx="35">
                  <c:v>4110</c:v>
                </c:pt>
                <c:pt idx="36">
                  <c:v>4046</c:v>
                </c:pt>
                <c:pt idx="37">
                  <c:v>4107</c:v>
                </c:pt>
                <c:pt idx="38">
                  <c:v>3950</c:v>
                </c:pt>
                <c:pt idx="39">
                  <c:v>4211</c:v>
                </c:pt>
                <c:pt idx="40">
                  <c:v>4795</c:v>
                </c:pt>
                <c:pt idx="41">
                  <c:v>3882</c:v>
                </c:pt>
                <c:pt idx="42">
                  <c:v>4215</c:v>
                </c:pt>
                <c:pt idx="43">
                  <c:v>4554</c:v>
                </c:pt>
                <c:pt idx="44">
                  <c:v>5615</c:v>
                </c:pt>
                <c:pt idx="45">
                  <c:v>6314</c:v>
                </c:pt>
                <c:pt idx="46">
                  <c:v>5776</c:v>
                </c:pt>
                <c:pt idx="47">
                  <c:v>7191</c:v>
                </c:pt>
                <c:pt idx="48">
                  <c:v>9057</c:v>
                </c:pt>
                <c:pt idx="49">
                  <c:v>7988</c:v>
                </c:pt>
                <c:pt idx="50">
                  <c:v>8392</c:v>
                </c:pt>
                <c:pt idx="51">
                  <c:v>14670</c:v>
                </c:pt>
                <c:pt idx="52">
                  <c:v>19287</c:v>
                </c:pt>
                <c:pt idx="53">
                  <c:v>13944</c:v>
                </c:pt>
                <c:pt idx="54">
                  <c:v>9924</c:v>
                </c:pt>
                <c:pt idx="55">
                  <c:v>6969</c:v>
                </c:pt>
                <c:pt idx="56">
                  <c:v>6673</c:v>
                </c:pt>
                <c:pt idx="57">
                  <c:v>7089</c:v>
                </c:pt>
                <c:pt idx="58">
                  <c:v>5853</c:v>
                </c:pt>
                <c:pt idx="59">
                  <c:v>8993</c:v>
                </c:pt>
                <c:pt idx="60">
                  <c:v>5486</c:v>
                </c:pt>
                <c:pt idx="61">
                  <c:v>6025</c:v>
                </c:pt>
                <c:pt idx="62">
                  <c:v>5538</c:v>
                </c:pt>
                <c:pt idx="63">
                  <c:v>5440</c:v>
                </c:pt>
                <c:pt idx="64">
                  <c:v>4965</c:v>
                </c:pt>
                <c:pt idx="65">
                  <c:v>4752</c:v>
                </c:pt>
                <c:pt idx="66">
                  <c:v>5702</c:v>
                </c:pt>
                <c:pt idx="67">
                  <c:v>4471</c:v>
                </c:pt>
                <c:pt idx="68">
                  <c:v>7671</c:v>
                </c:pt>
                <c:pt idx="69">
                  <c:v>5044</c:v>
                </c:pt>
                <c:pt idx="70">
                  <c:v>5710</c:v>
                </c:pt>
                <c:pt idx="71">
                  <c:v>4972</c:v>
                </c:pt>
                <c:pt idx="72">
                  <c:v>5367</c:v>
                </c:pt>
                <c:pt idx="73">
                  <c:v>4883</c:v>
                </c:pt>
                <c:pt idx="74">
                  <c:v>5690</c:v>
                </c:pt>
                <c:pt idx="75">
                  <c:v>4770</c:v>
                </c:pt>
                <c:pt idx="76">
                  <c:v>5034</c:v>
                </c:pt>
                <c:pt idx="77">
                  <c:v>6500</c:v>
                </c:pt>
                <c:pt idx="78">
                  <c:v>9850</c:v>
                </c:pt>
                <c:pt idx="79">
                  <c:v>10190</c:v>
                </c:pt>
                <c:pt idx="80">
                  <c:v>7287</c:v>
                </c:pt>
                <c:pt idx="81">
                  <c:v>7997</c:v>
                </c:pt>
                <c:pt idx="82">
                  <c:v>5555</c:v>
                </c:pt>
                <c:pt idx="83">
                  <c:v>5770</c:v>
                </c:pt>
                <c:pt idx="84">
                  <c:v>4947</c:v>
                </c:pt>
                <c:pt idx="85">
                  <c:v>4668</c:v>
                </c:pt>
                <c:pt idx="86">
                  <c:v>4412</c:v>
                </c:pt>
                <c:pt idx="87">
                  <c:v>4305</c:v>
                </c:pt>
                <c:pt idx="88">
                  <c:v>4249</c:v>
                </c:pt>
                <c:pt idx="89">
                  <c:v>4391</c:v>
                </c:pt>
                <c:pt idx="90">
                  <c:v>4844</c:v>
                </c:pt>
                <c:pt idx="91">
                  <c:v>4676</c:v>
                </c:pt>
                <c:pt idx="92">
                  <c:v>5417</c:v>
                </c:pt>
                <c:pt idx="93">
                  <c:v>4870</c:v>
                </c:pt>
                <c:pt idx="94">
                  <c:v>5179</c:v>
                </c:pt>
                <c:pt idx="95">
                  <c:v>5513</c:v>
                </c:pt>
                <c:pt idx="96">
                  <c:v>6668</c:v>
                </c:pt>
                <c:pt idx="97">
                  <c:v>5632</c:v>
                </c:pt>
                <c:pt idx="98">
                  <c:v>6586</c:v>
                </c:pt>
                <c:pt idx="99">
                  <c:v>8280</c:v>
                </c:pt>
                <c:pt idx="100">
                  <c:v>7831</c:v>
                </c:pt>
                <c:pt idx="101">
                  <c:v>8947</c:v>
                </c:pt>
                <c:pt idx="102">
                  <c:v>11036</c:v>
                </c:pt>
                <c:pt idx="103">
                  <c:v>12714</c:v>
                </c:pt>
                <c:pt idx="104">
                  <c:v>19974</c:v>
                </c:pt>
                <c:pt idx="105">
                  <c:v>12677</c:v>
                </c:pt>
                <c:pt idx="106">
                  <c:v>9937</c:v>
                </c:pt>
                <c:pt idx="107">
                  <c:v>7721</c:v>
                </c:pt>
                <c:pt idx="108">
                  <c:v>7960</c:v>
                </c:pt>
                <c:pt idx="109">
                  <c:v>7773</c:v>
                </c:pt>
                <c:pt idx="110">
                  <c:v>7999</c:v>
                </c:pt>
                <c:pt idx="111">
                  <c:v>7748</c:v>
                </c:pt>
                <c:pt idx="112">
                  <c:v>9991</c:v>
                </c:pt>
                <c:pt idx="113">
                  <c:v>7893</c:v>
                </c:pt>
                <c:pt idx="114">
                  <c:v>8303</c:v>
                </c:pt>
                <c:pt idx="115">
                  <c:v>7193</c:v>
                </c:pt>
                <c:pt idx="116">
                  <c:v>6971</c:v>
                </c:pt>
                <c:pt idx="117">
                  <c:v>6799</c:v>
                </c:pt>
                <c:pt idx="118">
                  <c:v>7490</c:v>
                </c:pt>
                <c:pt idx="119">
                  <c:v>6338</c:v>
                </c:pt>
                <c:pt idx="120">
                  <c:v>9624</c:v>
                </c:pt>
                <c:pt idx="121">
                  <c:v>6143</c:v>
                </c:pt>
                <c:pt idx="122">
                  <c:v>7456</c:v>
                </c:pt>
                <c:pt idx="123">
                  <c:v>7367</c:v>
                </c:pt>
                <c:pt idx="124">
                  <c:v>6778</c:v>
                </c:pt>
                <c:pt idx="125">
                  <c:v>6582</c:v>
                </c:pt>
                <c:pt idx="126">
                  <c:v>7498</c:v>
                </c:pt>
                <c:pt idx="127">
                  <c:v>7383</c:v>
                </c:pt>
                <c:pt idx="128">
                  <c:v>7640</c:v>
                </c:pt>
                <c:pt idx="129">
                  <c:v>10684</c:v>
                </c:pt>
                <c:pt idx="130">
                  <c:v>11624</c:v>
                </c:pt>
                <c:pt idx="131">
                  <c:v>13461</c:v>
                </c:pt>
                <c:pt idx="132">
                  <c:v>9722</c:v>
                </c:pt>
                <c:pt idx="133">
                  <c:v>8368</c:v>
                </c:pt>
                <c:pt idx="134">
                  <c:v>7564</c:v>
                </c:pt>
                <c:pt idx="135">
                  <c:v>9209</c:v>
                </c:pt>
                <c:pt idx="136">
                  <c:v>14326</c:v>
                </c:pt>
                <c:pt idx="137">
                  <c:v>9173</c:v>
                </c:pt>
                <c:pt idx="138">
                  <c:v>7689</c:v>
                </c:pt>
                <c:pt idx="139">
                  <c:v>7190</c:v>
                </c:pt>
                <c:pt idx="140">
                  <c:v>7988</c:v>
                </c:pt>
                <c:pt idx="141">
                  <c:v>8412</c:v>
                </c:pt>
                <c:pt idx="142">
                  <c:v>8718</c:v>
                </c:pt>
                <c:pt idx="143">
                  <c:v>7914</c:v>
                </c:pt>
                <c:pt idx="144">
                  <c:v>8282</c:v>
                </c:pt>
                <c:pt idx="145">
                  <c:v>7812</c:v>
                </c:pt>
                <c:pt idx="146">
                  <c:v>9022</c:v>
                </c:pt>
                <c:pt idx="147">
                  <c:v>8202</c:v>
                </c:pt>
                <c:pt idx="148">
                  <c:v>9539</c:v>
                </c:pt>
                <c:pt idx="149">
                  <c:v>10575</c:v>
                </c:pt>
                <c:pt idx="150">
                  <c:v>9739</c:v>
                </c:pt>
                <c:pt idx="151">
                  <c:v>12998</c:v>
                </c:pt>
                <c:pt idx="152">
                  <c:v>11338</c:v>
                </c:pt>
                <c:pt idx="153">
                  <c:v>13559</c:v>
                </c:pt>
                <c:pt idx="154">
                  <c:v>12928</c:v>
                </c:pt>
                <c:pt idx="155">
                  <c:v>16071</c:v>
                </c:pt>
                <c:pt idx="156">
                  <c:v>24909</c:v>
                </c:pt>
                <c:pt idx="157">
                  <c:v>16565</c:v>
                </c:pt>
                <c:pt idx="158">
                  <c:v>14239</c:v>
                </c:pt>
                <c:pt idx="159">
                  <c:v>11131</c:v>
                </c:pt>
                <c:pt idx="160">
                  <c:v>11292</c:v>
                </c:pt>
                <c:pt idx="161">
                  <c:v>11380</c:v>
                </c:pt>
                <c:pt idx="162">
                  <c:v>11016</c:v>
                </c:pt>
                <c:pt idx="163">
                  <c:v>10042</c:v>
                </c:pt>
                <c:pt idx="164">
                  <c:v>15489</c:v>
                </c:pt>
                <c:pt idx="165">
                  <c:v>10289</c:v>
                </c:pt>
                <c:pt idx="166">
                  <c:v>9982</c:v>
                </c:pt>
                <c:pt idx="167">
                  <c:v>9024</c:v>
                </c:pt>
                <c:pt idx="168">
                  <c:v>9205</c:v>
                </c:pt>
                <c:pt idx="169">
                  <c:v>8219</c:v>
                </c:pt>
                <c:pt idx="170">
                  <c:v>9493</c:v>
                </c:pt>
                <c:pt idx="171">
                  <c:v>8045</c:v>
                </c:pt>
                <c:pt idx="172">
                  <c:v>12256</c:v>
                </c:pt>
                <c:pt idx="173">
                  <c:v>8482</c:v>
                </c:pt>
                <c:pt idx="174">
                  <c:v>9199</c:v>
                </c:pt>
                <c:pt idx="175">
                  <c:v>9000</c:v>
                </c:pt>
                <c:pt idx="176">
                  <c:v>8665</c:v>
                </c:pt>
                <c:pt idx="177">
                  <c:v>9116</c:v>
                </c:pt>
                <c:pt idx="178">
                  <c:v>8937</c:v>
                </c:pt>
                <c:pt idx="179">
                  <c:v>8924</c:v>
                </c:pt>
                <c:pt idx="180">
                  <c:v>8351</c:v>
                </c:pt>
                <c:pt idx="181">
                  <c:v>13779</c:v>
                </c:pt>
                <c:pt idx="182">
                  <c:v>12369</c:v>
                </c:pt>
                <c:pt idx="183">
                  <c:v>15399</c:v>
                </c:pt>
                <c:pt idx="184">
                  <c:v>11119</c:v>
                </c:pt>
                <c:pt idx="185">
                  <c:v>9226</c:v>
                </c:pt>
                <c:pt idx="186">
                  <c:v>8300</c:v>
                </c:pt>
                <c:pt idx="187">
                  <c:v>8723</c:v>
                </c:pt>
                <c:pt idx="188">
                  <c:v>8550</c:v>
                </c:pt>
                <c:pt idx="189">
                  <c:v>8274</c:v>
                </c:pt>
                <c:pt idx="190">
                  <c:v>8616</c:v>
                </c:pt>
                <c:pt idx="191">
                  <c:v>8452</c:v>
                </c:pt>
                <c:pt idx="192">
                  <c:v>9066</c:v>
                </c:pt>
                <c:pt idx="193">
                  <c:v>8861</c:v>
                </c:pt>
                <c:pt idx="194">
                  <c:v>9202</c:v>
                </c:pt>
                <c:pt idx="195">
                  <c:v>8681</c:v>
                </c:pt>
                <c:pt idx="196">
                  <c:v>10148</c:v>
                </c:pt>
                <c:pt idx="197">
                  <c:v>9187</c:v>
                </c:pt>
                <c:pt idx="198">
                  <c:v>9880</c:v>
                </c:pt>
                <c:pt idx="199">
                  <c:v>9910</c:v>
                </c:pt>
                <c:pt idx="200">
                  <c:v>12671</c:v>
                </c:pt>
                <c:pt idx="201">
                  <c:v>12487</c:v>
                </c:pt>
                <c:pt idx="202">
                  <c:v>11226</c:v>
                </c:pt>
                <c:pt idx="203">
                  <c:v>18123</c:v>
                </c:pt>
                <c:pt idx="204">
                  <c:v>12385</c:v>
                </c:pt>
                <c:pt idx="205">
                  <c:v>14673</c:v>
                </c:pt>
                <c:pt idx="206">
                  <c:v>13801</c:v>
                </c:pt>
                <c:pt idx="207">
                  <c:v>15852</c:v>
                </c:pt>
                <c:pt idx="208">
                  <c:v>32951</c:v>
                </c:pt>
                <c:pt idx="209">
                  <c:v>19022</c:v>
                </c:pt>
                <c:pt idx="210">
                  <c:v>15813</c:v>
                </c:pt>
                <c:pt idx="211">
                  <c:v>15240</c:v>
                </c:pt>
                <c:pt idx="212">
                  <c:v>13017</c:v>
                </c:pt>
                <c:pt idx="213">
                  <c:v>13172</c:v>
                </c:pt>
                <c:pt idx="214">
                  <c:v>13289</c:v>
                </c:pt>
                <c:pt idx="215">
                  <c:v>11349</c:v>
                </c:pt>
                <c:pt idx="216">
                  <c:v>16390</c:v>
                </c:pt>
                <c:pt idx="217">
                  <c:v>10381</c:v>
                </c:pt>
                <c:pt idx="218">
                  <c:v>12217</c:v>
                </c:pt>
                <c:pt idx="219">
                  <c:v>10879</c:v>
                </c:pt>
                <c:pt idx="220">
                  <c:v>10095</c:v>
                </c:pt>
                <c:pt idx="221">
                  <c:v>9385</c:v>
                </c:pt>
                <c:pt idx="222">
                  <c:v>11264</c:v>
                </c:pt>
                <c:pt idx="223">
                  <c:v>10531</c:v>
                </c:pt>
                <c:pt idx="224">
                  <c:v>13640</c:v>
                </c:pt>
                <c:pt idx="225">
                  <c:v>9356</c:v>
                </c:pt>
                <c:pt idx="226">
                  <c:v>9562</c:v>
                </c:pt>
                <c:pt idx="227">
                  <c:v>9775</c:v>
                </c:pt>
                <c:pt idx="228">
                  <c:v>9134</c:v>
                </c:pt>
                <c:pt idx="229">
                  <c:v>9437</c:v>
                </c:pt>
                <c:pt idx="230">
                  <c:v>9073</c:v>
                </c:pt>
                <c:pt idx="231">
                  <c:v>10182</c:v>
                </c:pt>
                <c:pt idx="232">
                  <c:v>9866</c:v>
                </c:pt>
                <c:pt idx="233">
                  <c:v>13744</c:v>
                </c:pt>
                <c:pt idx="234">
                  <c:v>15506</c:v>
                </c:pt>
                <c:pt idx="235">
                  <c:v>20460</c:v>
                </c:pt>
                <c:pt idx="236">
                  <c:v>11809</c:v>
                </c:pt>
                <c:pt idx="237">
                  <c:v>9882</c:v>
                </c:pt>
                <c:pt idx="238">
                  <c:v>8934</c:v>
                </c:pt>
                <c:pt idx="239">
                  <c:v>9218</c:v>
                </c:pt>
                <c:pt idx="240">
                  <c:v>9720</c:v>
                </c:pt>
                <c:pt idx="241">
                  <c:v>8174</c:v>
                </c:pt>
                <c:pt idx="242">
                  <c:v>8336</c:v>
                </c:pt>
                <c:pt idx="243">
                  <c:v>8026</c:v>
                </c:pt>
                <c:pt idx="244">
                  <c:v>8520</c:v>
                </c:pt>
                <c:pt idx="245">
                  <c:v>8588</c:v>
                </c:pt>
                <c:pt idx="246">
                  <c:v>8138</c:v>
                </c:pt>
                <c:pt idx="247">
                  <c:v>8135</c:v>
                </c:pt>
                <c:pt idx="248">
                  <c:v>9042</c:v>
                </c:pt>
                <c:pt idx="249">
                  <c:v>8507</c:v>
                </c:pt>
                <c:pt idx="250">
                  <c:v>8240</c:v>
                </c:pt>
                <c:pt idx="251">
                  <c:v>8407</c:v>
                </c:pt>
                <c:pt idx="252">
                  <c:v>9345</c:v>
                </c:pt>
                <c:pt idx="253">
                  <c:v>10737</c:v>
                </c:pt>
                <c:pt idx="254">
                  <c:v>9811</c:v>
                </c:pt>
                <c:pt idx="255">
                  <c:v>12012</c:v>
                </c:pt>
                <c:pt idx="256">
                  <c:v>14145</c:v>
                </c:pt>
                <c:pt idx="257">
                  <c:v>14526</c:v>
                </c:pt>
                <c:pt idx="258">
                  <c:v>12016</c:v>
                </c:pt>
                <c:pt idx="259">
                  <c:v>14810</c:v>
                </c:pt>
                <c:pt idx="260">
                  <c:v>34412</c:v>
                </c:pt>
                <c:pt idx="261">
                  <c:v>17909</c:v>
                </c:pt>
                <c:pt idx="262">
                  <c:v>15599</c:v>
                </c:pt>
                <c:pt idx="263">
                  <c:v>13528</c:v>
                </c:pt>
                <c:pt idx="264">
                  <c:v>11581</c:v>
                </c:pt>
                <c:pt idx="265">
                  <c:v>11437</c:v>
                </c:pt>
                <c:pt idx="266">
                  <c:v>12034</c:v>
                </c:pt>
                <c:pt idx="267">
                  <c:v>10434</c:v>
                </c:pt>
                <c:pt idx="268">
                  <c:v>13491</c:v>
                </c:pt>
                <c:pt idx="269">
                  <c:v>9187</c:v>
                </c:pt>
                <c:pt idx="270">
                  <c:v>10021</c:v>
                </c:pt>
                <c:pt idx="271">
                  <c:v>9218</c:v>
                </c:pt>
                <c:pt idx="272">
                  <c:v>9495</c:v>
                </c:pt>
                <c:pt idx="273">
                  <c:v>8445</c:v>
                </c:pt>
                <c:pt idx="274">
                  <c:v>8776</c:v>
                </c:pt>
                <c:pt idx="275">
                  <c:v>8420</c:v>
                </c:pt>
                <c:pt idx="276">
                  <c:v>8067</c:v>
                </c:pt>
                <c:pt idx="277">
                  <c:v>11372</c:v>
                </c:pt>
                <c:pt idx="278">
                  <c:v>7547</c:v>
                </c:pt>
                <c:pt idx="279">
                  <c:v>8126</c:v>
                </c:pt>
                <c:pt idx="280">
                  <c:v>7501</c:v>
                </c:pt>
                <c:pt idx="281">
                  <c:v>7477</c:v>
                </c:pt>
                <c:pt idx="282">
                  <c:v>7854</c:v>
                </c:pt>
                <c:pt idx="283">
                  <c:v>9438</c:v>
                </c:pt>
                <c:pt idx="284">
                  <c:v>7630</c:v>
                </c:pt>
                <c:pt idx="285">
                  <c:v>7934</c:v>
                </c:pt>
                <c:pt idx="286">
                  <c:v>13018</c:v>
                </c:pt>
                <c:pt idx="287">
                  <c:v>13642</c:v>
                </c:pt>
                <c:pt idx="288">
                  <c:v>10629</c:v>
                </c:pt>
                <c:pt idx="289">
                  <c:v>8326</c:v>
                </c:pt>
                <c:pt idx="290">
                  <c:v>7409</c:v>
                </c:pt>
                <c:pt idx="291">
                  <c:v>6833</c:v>
                </c:pt>
                <c:pt idx="292">
                  <c:v>7702</c:v>
                </c:pt>
                <c:pt idx="293">
                  <c:v>6450</c:v>
                </c:pt>
                <c:pt idx="294">
                  <c:v>6670</c:v>
                </c:pt>
                <c:pt idx="295">
                  <c:v>6026</c:v>
                </c:pt>
                <c:pt idx="296">
                  <c:v>7204</c:v>
                </c:pt>
                <c:pt idx="297">
                  <c:v>5990</c:v>
                </c:pt>
                <c:pt idx="298">
                  <c:v>6132</c:v>
                </c:pt>
                <c:pt idx="299">
                  <c:v>6461</c:v>
                </c:pt>
                <c:pt idx="300">
                  <c:v>6511</c:v>
                </c:pt>
                <c:pt idx="301">
                  <c:v>6848</c:v>
                </c:pt>
                <c:pt idx="302">
                  <c:v>5959</c:v>
                </c:pt>
                <c:pt idx="303">
                  <c:v>7372</c:v>
                </c:pt>
                <c:pt idx="304">
                  <c:v>7138</c:v>
                </c:pt>
                <c:pt idx="305">
                  <c:v>8771</c:v>
                </c:pt>
                <c:pt idx="306">
                  <c:v>7619</c:v>
                </c:pt>
                <c:pt idx="307">
                  <c:v>8458</c:v>
                </c:pt>
                <c:pt idx="308">
                  <c:v>9758</c:v>
                </c:pt>
                <c:pt idx="309">
                  <c:v>9210</c:v>
                </c:pt>
                <c:pt idx="310">
                  <c:v>9990</c:v>
                </c:pt>
                <c:pt idx="311">
                  <c:v>10920</c:v>
                </c:pt>
                <c:pt idx="312">
                  <c:v>13320</c:v>
                </c:pt>
                <c:pt idx="313">
                  <c:v>15603</c:v>
                </c:pt>
                <c:pt idx="314">
                  <c:v>14294</c:v>
                </c:pt>
                <c:pt idx="315">
                  <c:v>10000</c:v>
                </c:pt>
                <c:pt idx="316">
                  <c:v>9044</c:v>
                </c:pt>
                <c:pt idx="317">
                  <c:v>9544</c:v>
                </c:pt>
                <c:pt idx="318">
                  <c:v>9944</c:v>
                </c:pt>
                <c:pt idx="319">
                  <c:v>7920</c:v>
                </c:pt>
                <c:pt idx="320">
                  <c:v>10139</c:v>
                </c:pt>
                <c:pt idx="321">
                  <c:v>7470</c:v>
                </c:pt>
                <c:pt idx="322">
                  <c:v>7529</c:v>
                </c:pt>
                <c:pt idx="323">
                  <c:v>7183</c:v>
                </c:pt>
                <c:pt idx="324">
                  <c:v>7255</c:v>
                </c:pt>
                <c:pt idx="325">
                  <c:v>6522</c:v>
                </c:pt>
                <c:pt idx="326">
                  <c:v>7134</c:v>
                </c:pt>
                <c:pt idx="327">
                  <c:v>6836</c:v>
                </c:pt>
                <c:pt idx="328">
                  <c:v>6080</c:v>
                </c:pt>
                <c:pt idx="329">
                  <c:v>9088</c:v>
                </c:pt>
                <c:pt idx="330">
                  <c:v>6157</c:v>
                </c:pt>
                <c:pt idx="331">
                  <c:v>7055</c:v>
                </c:pt>
                <c:pt idx="332">
                  <c:v>6528</c:v>
                </c:pt>
                <c:pt idx="333">
                  <c:v>7151</c:v>
                </c:pt>
                <c:pt idx="334">
                  <c:v>6650</c:v>
                </c:pt>
                <c:pt idx="335">
                  <c:v>7008</c:v>
                </c:pt>
                <c:pt idx="336">
                  <c:v>6591</c:v>
                </c:pt>
                <c:pt idx="337">
                  <c:v>6287</c:v>
                </c:pt>
                <c:pt idx="338">
                  <c:v>7724</c:v>
                </c:pt>
                <c:pt idx="339">
                  <c:v>9912</c:v>
                </c:pt>
                <c:pt idx="340">
                  <c:v>9092</c:v>
                </c:pt>
                <c:pt idx="341">
                  <c:v>7043</c:v>
                </c:pt>
                <c:pt idx="342">
                  <c:v>7119</c:v>
                </c:pt>
                <c:pt idx="343">
                  <c:v>5532</c:v>
                </c:pt>
                <c:pt idx="344">
                  <c:v>6485</c:v>
                </c:pt>
                <c:pt idx="345">
                  <c:v>5451</c:v>
                </c:pt>
                <c:pt idx="346">
                  <c:v>5765</c:v>
                </c:pt>
                <c:pt idx="347">
                  <c:v>5188</c:v>
                </c:pt>
                <c:pt idx="348">
                  <c:v>6161</c:v>
                </c:pt>
                <c:pt idx="349">
                  <c:v>6040</c:v>
                </c:pt>
                <c:pt idx="350">
                  <c:v>5573</c:v>
                </c:pt>
                <c:pt idx="351">
                  <c:v>5481</c:v>
                </c:pt>
                <c:pt idx="352">
                  <c:v>5498</c:v>
                </c:pt>
                <c:pt idx="353">
                  <c:v>6434</c:v>
                </c:pt>
                <c:pt idx="354">
                  <c:v>5493</c:v>
                </c:pt>
                <c:pt idx="355">
                  <c:v>6779</c:v>
                </c:pt>
                <c:pt idx="356">
                  <c:v>6635</c:v>
                </c:pt>
                <c:pt idx="357">
                  <c:v>8579</c:v>
                </c:pt>
                <c:pt idx="358">
                  <c:v>7225</c:v>
                </c:pt>
                <c:pt idx="359">
                  <c:v>8009</c:v>
                </c:pt>
                <c:pt idx="360">
                  <c:v>7726</c:v>
                </c:pt>
                <c:pt idx="361">
                  <c:v>9332</c:v>
                </c:pt>
                <c:pt idx="362">
                  <c:v>9097</c:v>
                </c:pt>
                <c:pt idx="363">
                  <c:v>10805</c:v>
                </c:pt>
                <c:pt idx="364">
                  <c:v>11525</c:v>
                </c:pt>
                <c:pt idx="365">
                  <c:v>15418</c:v>
                </c:pt>
                <c:pt idx="366">
                  <c:v>13350</c:v>
                </c:pt>
                <c:pt idx="367">
                  <c:v>11015</c:v>
                </c:pt>
                <c:pt idx="368">
                  <c:v>9582</c:v>
                </c:pt>
                <c:pt idx="369">
                  <c:v>8652</c:v>
                </c:pt>
                <c:pt idx="370">
                  <c:v>9314</c:v>
                </c:pt>
                <c:pt idx="371">
                  <c:v>7089</c:v>
                </c:pt>
                <c:pt idx="372">
                  <c:v>7885</c:v>
                </c:pt>
                <c:pt idx="373">
                  <c:v>9698</c:v>
                </c:pt>
                <c:pt idx="374">
                  <c:v>7115</c:v>
                </c:pt>
                <c:pt idx="375">
                  <c:v>6986</c:v>
                </c:pt>
                <c:pt idx="376">
                  <c:v>7020</c:v>
                </c:pt>
                <c:pt idx="377">
                  <c:v>6053</c:v>
                </c:pt>
                <c:pt idx="378">
                  <c:v>5551</c:v>
                </c:pt>
                <c:pt idx="379">
                  <c:v>6989</c:v>
                </c:pt>
                <c:pt idx="380">
                  <c:v>6155</c:v>
                </c:pt>
                <c:pt idx="381">
                  <c:v>9079</c:v>
                </c:pt>
                <c:pt idx="382">
                  <c:v>5619</c:v>
                </c:pt>
                <c:pt idx="383">
                  <c:v>6436</c:v>
                </c:pt>
                <c:pt idx="384">
                  <c:v>6270</c:v>
                </c:pt>
                <c:pt idx="385">
                  <c:v>6267</c:v>
                </c:pt>
                <c:pt idx="386">
                  <c:v>6112</c:v>
                </c:pt>
                <c:pt idx="387">
                  <c:v>6159</c:v>
                </c:pt>
                <c:pt idx="388">
                  <c:v>6402</c:v>
                </c:pt>
                <c:pt idx="389">
                  <c:v>5797</c:v>
                </c:pt>
                <c:pt idx="390">
                  <c:v>7486</c:v>
                </c:pt>
                <c:pt idx="391">
                  <c:v>9860</c:v>
                </c:pt>
                <c:pt idx="392">
                  <c:v>10411</c:v>
                </c:pt>
                <c:pt idx="393">
                  <c:v>7124</c:v>
                </c:pt>
                <c:pt idx="394">
                  <c:v>6673</c:v>
                </c:pt>
                <c:pt idx="395">
                  <c:v>5522</c:v>
                </c:pt>
                <c:pt idx="396">
                  <c:v>5719</c:v>
                </c:pt>
                <c:pt idx="397">
                  <c:v>5710</c:v>
                </c:pt>
                <c:pt idx="398">
                  <c:v>5683</c:v>
                </c:pt>
                <c:pt idx="399">
                  <c:v>5416</c:v>
                </c:pt>
                <c:pt idx="400">
                  <c:v>5551</c:v>
                </c:pt>
                <c:pt idx="401">
                  <c:v>5345</c:v>
                </c:pt>
                <c:pt idx="402">
                  <c:v>5318</c:v>
                </c:pt>
                <c:pt idx="403">
                  <c:v>4867</c:v>
                </c:pt>
                <c:pt idx="404">
                  <c:v>5144</c:v>
                </c:pt>
                <c:pt idx="405">
                  <c:v>6777</c:v>
                </c:pt>
                <c:pt idx="406">
                  <c:v>5393</c:v>
                </c:pt>
                <c:pt idx="407">
                  <c:v>6133</c:v>
                </c:pt>
                <c:pt idx="408">
                  <c:v>6003</c:v>
                </c:pt>
                <c:pt idx="409">
                  <c:v>7468</c:v>
                </c:pt>
                <c:pt idx="410">
                  <c:v>6182</c:v>
                </c:pt>
                <c:pt idx="411">
                  <c:v>7532</c:v>
                </c:pt>
                <c:pt idx="412">
                  <c:v>7444</c:v>
                </c:pt>
                <c:pt idx="413">
                  <c:v>8564</c:v>
                </c:pt>
                <c:pt idx="414">
                  <c:v>9122</c:v>
                </c:pt>
                <c:pt idx="415">
                  <c:v>9509</c:v>
                </c:pt>
                <c:pt idx="416">
                  <c:v>11016</c:v>
                </c:pt>
                <c:pt idx="417">
                  <c:v>16298</c:v>
                </c:pt>
                <c:pt idx="418">
                  <c:v>14072</c:v>
                </c:pt>
                <c:pt idx="419">
                  <c:v>10597</c:v>
                </c:pt>
                <c:pt idx="420">
                  <c:v>8388</c:v>
                </c:pt>
                <c:pt idx="421">
                  <c:v>7981</c:v>
                </c:pt>
                <c:pt idx="422">
                  <c:v>8312</c:v>
                </c:pt>
                <c:pt idx="423">
                  <c:v>8369</c:v>
                </c:pt>
                <c:pt idx="424">
                  <c:v>7034</c:v>
                </c:pt>
                <c:pt idx="425">
                  <c:v>10448</c:v>
                </c:pt>
                <c:pt idx="426">
                  <c:v>6976</c:v>
                </c:pt>
                <c:pt idx="427">
                  <c:v>6590</c:v>
                </c:pt>
                <c:pt idx="428">
                  <c:v>6526</c:v>
                </c:pt>
                <c:pt idx="429">
                  <c:v>6038</c:v>
                </c:pt>
                <c:pt idx="430">
                  <c:v>5824</c:v>
                </c:pt>
                <c:pt idx="431">
                  <c:v>6943</c:v>
                </c:pt>
                <c:pt idx="432">
                  <c:v>5813</c:v>
                </c:pt>
                <c:pt idx="433">
                  <c:v>9643</c:v>
                </c:pt>
                <c:pt idx="434">
                  <c:v>5723</c:v>
                </c:pt>
                <c:pt idx="435">
                  <c:v>6295</c:v>
                </c:pt>
                <c:pt idx="436">
                  <c:v>5782</c:v>
                </c:pt>
                <c:pt idx="437">
                  <c:v>6174</c:v>
                </c:pt>
                <c:pt idx="438">
                  <c:v>6228</c:v>
                </c:pt>
                <c:pt idx="439">
                  <c:v>5895</c:v>
                </c:pt>
                <c:pt idx="440">
                  <c:v>6441</c:v>
                </c:pt>
                <c:pt idx="441">
                  <c:v>6555</c:v>
                </c:pt>
                <c:pt idx="442">
                  <c:v>9911</c:v>
                </c:pt>
                <c:pt idx="443">
                  <c:v>9507</c:v>
                </c:pt>
                <c:pt idx="444">
                  <c:v>9736</c:v>
                </c:pt>
                <c:pt idx="445">
                  <c:v>7351</c:v>
                </c:pt>
                <c:pt idx="446">
                  <c:v>6304</c:v>
                </c:pt>
                <c:pt idx="447">
                  <c:v>5306</c:v>
                </c:pt>
                <c:pt idx="448">
                  <c:v>5754</c:v>
                </c:pt>
                <c:pt idx="449">
                  <c:v>5833</c:v>
                </c:pt>
                <c:pt idx="450">
                  <c:v>5489</c:v>
                </c:pt>
                <c:pt idx="451">
                  <c:v>5238</c:v>
                </c:pt>
                <c:pt idx="452">
                  <c:v>5408</c:v>
                </c:pt>
                <c:pt idx="453">
                  <c:v>5845</c:v>
                </c:pt>
                <c:pt idx="454">
                  <c:v>5554</c:v>
                </c:pt>
                <c:pt idx="455">
                  <c:v>5329</c:v>
                </c:pt>
                <c:pt idx="456">
                  <c:v>5047</c:v>
                </c:pt>
                <c:pt idx="457">
                  <c:v>6204</c:v>
                </c:pt>
                <c:pt idx="458">
                  <c:v>5352</c:v>
                </c:pt>
                <c:pt idx="459">
                  <c:v>6189</c:v>
                </c:pt>
                <c:pt idx="460">
                  <c:v>6091</c:v>
                </c:pt>
                <c:pt idx="461">
                  <c:v>7727</c:v>
                </c:pt>
                <c:pt idx="462">
                  <c:v>6979</c:v>
                </c:pt>
                <c:pt idx="463">
                  <c:v>7766</c:v>
                </c:pt>
                <c:pt idx="464">
                  <c:v>7381</c:v>
                </c:pt>
                <c:pt idx="465">
                  <c:v>8417</c:v>
                </c:pt>
                <c:pt idx="466">
                  <c:v>9171</c:v>
                </c:pt>
                <c:pt idx="467">
                  <c:v>12116</c:v>
                </c:pt>
                <c:pt idx="468">
                  <c:v>12604</c:v>
                </c:pt>
                <c:pt idx="469">
                  <c:v>17359</c:v>
                </c:pt>
                <c:pt idx="470">
                  <c:v>10571</c:v>
                </c:pt>
                <c:pt idx="471">
                  <c:v>11939</c:v>
                </c:pt>
                <c:pt idx="472">
                  <c:v>9046</c:v>
                </c:pt>
                <c:pt idx="473">
                  <c:v>8420</c:v>
                </c:pt>
                <c:pt idx="474">
                  <c:v>7705</c:v>
                </c:pt>
                <c:pt idx="475">
                  <c:v>8555</c:v>
                </c:pt>
                <c:pt idx="476">
                  <c:v>6838</c:v>
                </c:pt>
                <c:pt idx="477">
                  <c:v>10408</c:v>
                </c:pt>
                <c:pt idx="478">
                  <c:v>6146</c:v>
                </c:pt>
                <c:pt idx="479">
                  <c:v>6404</c:v>
                </c:pt>
                <c:pt idx="480">
                  <c:v>7030</c:v>
                </c:pt>
                <c:pt idx="481">
                  <c:v>6039</c:v>
                </c:pt>
                <c:pt idx="482">
                  <c:v>5144</c:v>
                </c:pt>
                <c:pt idx="483">
                  <c:v>6479</c:v>
                </c:pt>
                <c:pt idx="484">
                  <c:v>6348</c:v>
                </c:pt>
                <c:pt idx="485">
                  <c:v>8960</c:v>
                </c:pt>
                <c:pt idx="486">
                  <c:v>5490</c:v>
                </c:pt>
                <c:pt idx="487">
                  <c:v>5382</c:v>
                </c:pt>
                <c:pt idx="488">
                  <c:v>5572</c:v>
                </c:pt>
                <c:pt idx="489">
                  <c:v>5044</c:v>
                </c:pt>
                <c:pt idx="490">
                  <c:v>5586</c:v>
                </c:pt>
                <c:pt idx="491">
                  <c:v>5046</c:v>
                </c:pt>
                <c:pt idx="492">
                  <c:v>5908</c:v>
                </c:pt>
                <c:pt idx="493">
                  <c:v>5401</c:v>
                </c:pt>
                <c:pt idx="494">
                  <c:v>6142</c:v>
                </c:pt>
                <c:pt idx="495">
                  <c:v>9403</c:v>
                </c:pt>
                <c:pt idx="496">
                  <c:v>9930</c:v>
                </c:pt>
                <c:pt idx="497">
                  <c:v>7129</c:v>
                </c:pt>
                <c:pt idx="498">
                  <c:v>5601</c:v>
                </c:pt>
                <c:pt idx="499">
                  <c:v>4935</c:v>
                </c:pt>
                <c:pt idx="500">
                  <c:v>4923</c:v>
                </c:pt>
                <c:pt idx="501">
                  <c:v>5111</c:v>
                </c:pt>
                <c:pt idx="502">
                  <c:v>5129</c:v>
                </c:pt>
                <c:pt idx="503">
                  <c:v>4944</c:v>
                </c:pt>
                <c:pt idx="504">
                  <c:v>4870</c:v>
                </c:pt>
                <c:pt idx="505">
                  <c:v>5061</c:v>
                </c:pt>
                <c:pt idx="506">
                  <c:v>5017</c:v>
                </c:pt>
                <c:pt idx="507">
                  <c:v>4745</c:v>
                </c:pt>
                <c:pt idx="508">
                  <c:v>4701</c:v>
                </c:pt>
                <c:pt idx="509">
                  <c:v>5501</c:v>
                </c:pt>
                <c:pt idx="510">
                  <c:v>5586</c:v>
                </c:pt>
                <c:pt idx="511">
                  <c:v>4871</c:v>
                </c:pt>
                <c:pt idx="512">
                  <c:v>5406</c:v>
                </c:pt>
                <c:pt idx="513">
                  <c:v>5954</c:v>
                </c:pt>
                <c:pt idx="514">
                  <c:v>6938</c:v>
                </c:pt>
                <c:pt idx="515">
                  <c:v>6013</c:v>
                </c:pt>
                <c:pt idx="516">
                  <c:v>6731</c:v>
                </c:pt>
                <c:pt idx="517">
                  <c:v>8281</c:v>
                </c:pt>
                <c:pt idx="518">
                  <c:v>8468</c:v>
                </c:pt>
                <c:pt idx="519">
                  <c:v>8887</c:v>
                </c:pt>
                <c:pt idx="520">
                  <c:v>9479</c:v>
                </c:pt>
                <c:pt idx="521">
                  <c:v>17851</c:v>
                </c:pt>
                <c:pt idx="522">
                  <c:v>10175</c:v>
                </c:pt>
                <c:pt idx="523">
                  <c:v>11027</c:v>
                </c:pt>
                <c:pt idx="524">
                  <c:v>8587</c:v>
                </c:pt>
                <c:pt idx="525">
                  <c:v>7077</c:v>
                </c:pt>
                <c:pt idx="526">
                  <c:v>7499</c:v>
                </c:pt>
                <c:pt idx="527">
                  <c:v>7573</c:v>
                </c:pt>
                <c:pt idx="528">
                  <c:v>6275</c:v>
                </c:pt>
                <c:pt idx="529">
                  <c:v>9820</c:v>
                </c:pt>
                <c:pt idx="530">
                  <c:v>5694</c:v>
                </c:pt>
                <c:pt idx="531">
                  <c:v>5948</c:v>
                </c:pt>
                <c:pt idx="532">
                  <c:v>5744</c:v>
                </c:pt>
                <c:pt idx="533">
                  <c:v>5970</c:v>
                </c:pt>
                <c:pt idx="534">
                  <c:v>5103</c:v>
                </c:pt>
                <c:pt idx="535">
                  <c:v>6734</c:v>
                </c:pt>
                <c:pt idx="536">
                  <c:v>5176</c:v>
                </c:pt>
                <c:pt idx="537">
                  <c:v>4792</c:v>
                </c:pt>
                <c:pt idx="538">
                  <c:v>8499</c:v>
                </c:pt>
                <c:pt idx="539">
                  <c:v>5070</c:v>
                </c:pt>
                <c:pt idx="540">
                  <c:v>4938</c:v>
                </c:pt>
                <c:pt idx="541">
                  <c:v>4795</c:v>
                </c:pt>
                <c:pt idx="542">
                  <c:v>5220</c:v>
                </c:pt>
                <c:pt idx="543">
                  <c:v>4669</c:v>
                </c:pt>
                <c:pt idx="544">
                  <c:v>5440</c:v>
                </c:pt>
                <c:pt idx="545">
                  <c:v>5296</c:v>
                </c:pt>
                <c:pt idx="546">
                  <c:v>6259</c:v>
                </c:pt>
                <c:pt idx="547">
                  <c:v>9740</c:v>
                </c:pt>
                <c:pt idx="548">
                  <c:v>7675</c:v>
                </c:pt>
                <c:pt idx="549">
                  <c:v>6754</c:v>
                </c:pt>
                <c:pt idx="550">
                  <c:v>5116</c:v>
                </c:pt>
                <c:pt idx="551">
                  <c:v>4617</c:v>
                </c:pt>
                <c:pt idx="552">
                  <c:v>4481</c:v>
                </c:pt>
                <c:pt idx="553">
                  <c:v>5133</c:v>
                </c:pt>
                <c:pt idx="554">
                  <c:v>5239</c:v>
                </c:pt>
                <c:pt idx="555">
                  <c:v>4613</c:v>
                </c:pt>
                <c:pt idx="556">
                  <c:v>4201</c:v>
                </c:pt>
                <c:pt idx="557">
                  <c:v>4494</c:v>
                </c:pt>
                <c:pt idx="558">
                  <c:v>4600</c:v>
                </c:pt>
                <c:pt idx="559">
                  <c:v>4505</c:v>
                </c:pt>
                <c:pt idx="560">
                  <c:v>4223</c:v>
                </c:pt>
                <c:pt idx="561">
                  <c:v>4720</c:v>
                </c:pt>
                <c:pt idx="562">
                  <c:v>4579</c:v>
                </c:pt>
                <c:pt idx="563">
                  <c:v>4425</c:v>
                </c:pt>
                <c:pt idx="564">
                  <c:v>4984</c:v>
                </c:pt>
                <c:pt idx="565">
                  <c:v>5266</c:v>
                </c:pt>
                <c:pt idx="566">
                  <c:v>6061</c:v>
                </c:pt>
                <c:pt idx="567">
                  <c:v>5348</c:v>
                </c:pt>
                <c:pt idx="568">
                  <c:v>7322</c:v>
                </c:pt>
                <c:pt idx="569">
                  <c:v>6991</c:v>
                </c:pt>
                <c:pt idx="570">
                  <c:v>7617</c:v>
                </c:pt>
                <c:pt idx="571">
                  <c:v>7456</c:v>
                </c:pt>
                <c:pt idx="572">
                  <c:v>8362</c:v>
                </c:pt>
                <c:pt idx="573">
                  <c:v>16061</c:v>
                </c:pt>
                <c:pt idx="574">
                  <c:v>11068</c:v>
                </c:pt>
                <c:pt idx="575">
                  <c:v>11245</c:v>
                </c:pt>
                <c:pt idx="576">
                  <c:v>7971</c:v>
                </c:pt>
                <c:pt idx="577">
                  <c:v>7310</c:v>
                </c:pt>
                <c:pt idx="578">
                  <c:v>7191</c:v>
                </c:pt>
                <c:pt idx="579">
                  <c:v>7186</c:v>
                </c:pt>
                <c:pt idx="580">
                  <c:v>6180</c:v>
                </c:pt>
                <c:pt idx="581">
                  <c:v>10025</c:v>
                </c:pt>
                <c:pt idx="582">
                  <c:v>5848</c:v>
                </c:pt>
                <c:pt idx="583">
                  <c:v>5766</c:v>
                </c:pt>
                <c:pt idx="584">
                  <c:v>5840</c:v>
                </c:pt>
                <c:pt idx="585">
                  <c:v>5762</c:v>
                </c:pt>
                <c:pt idx="586">
                  <c:v>5144</c:v>
                </c:pt>
                <c:pt idx="587">
                  <c:v>5704</c:v>
                </c:pt>
                <c:pt idx="588">
                  <c:v>5262</c:v>
                </c:pt>
                <c:pt idx="589">
                  <c:v>4868</c:v>
                </c:pt>
                <c:pt idx="590">
                  <c:v>9002</c:v>
                </c:pt>
                <c:pt idx="591">
                  <c:v>5422</c:v>
                </c:pt>
                <c:pt idx="592">
                  <c:v>5414</c:v>
                </c:pt>
                <c:pt idx="593">
                  <c:v>5125</c:v>
                </c:pt>
                <c:pt idx="594">
                  <c:v>5270</c:v>
                </c:pt>
                <c:pt idx="595">
                  <c:v>4993</c:v>
                </c:pt>
                <c:pt idx="596">
                  <c:v>5467</c:v>
                </c:pt>
                <c:pt idx="597">
                  <c:v>5085</c:v>
                </c:pt>
                <c:pt idx="598">
                  <c:v>6697</c:v>
                </c:pt>
                <c:pt idx="599">
                  <c:v>9852</c:v>
                </c:pt>
                <c:pt idx="600">
                  <c:v>8560</c:v>
                </c:pt>
                <c:pt idx="601">
                  <c:v>7179</c:v>
                </c:pt>
                <c:pt idx="602">
                  <c:v>5653</c:v>
                </c:pt>
                <c:pt idx="603">
                  <c:v>4968</c:v>
                </c:pt>
                <c:pt idx="604">
                  <c:v>5067</c:v>
                </c:pt>
                <c:pt idx="605">
                  <c:v>5765</c:v>
                </c:pt>
                <c:pt idx="606">
                  <c:v>5872</c:v>
                </c:pt>
                <c:pt idx="607">
                  <c:v>5183</c:v>
                </c:pt>
                <c:pt idx="608">
                  <c:v>5155</c:v>
                </c:pt>
                <c:pt idx="609">
                  <c:v>6004</c:v>
                </c:pt>
                <c:pt idx="610">
                  <c:v>5055</c:v>
                </c:pt>
                <c:pt idx="611">
                  <c:v>4881</c:v>
                </c:pt>
                <c:pt idx="612">
                  <c:v>4707</c:v>
                </c:pt>
                <c:pt idx="613">
                  <c:v>5386</c:v>
                </c:pt>
                <c:pt idx="614">
                  <c:v>5684</c:v>
                </c:pt>
                <c:pt idx="615">
                  <c:v>5123</c:v>
                </c:pt>
                <c:pt idx="616">
                  <c:v>5996</c:v>
                </c:pt>
                <c:pt idx="617">
                  <c:v>6034</c:v>
                </c:pt>
                <c:pt idx="618">
                  <c:v>7362</c:v>
                </c:pt>
                <c:pt idx="619">
                  <c:v>6168</c:v>
                </c:pt>
                <c:pt idx="620">
                  <c:v>7055</c:v>
                </c:pt>
                <c:pt idx="621">
                  <c:v>9139</c:v>
                </c:pt>
                <c:pt idx="622">
                  <c:v>8490</c:v>
                </c:pt>
                <c:pt idx="623">
                  <c:v>8196</c:v>
                </c:pt>
                <c:pt idx="624">
                  <c:v>8499</c:v>
                </c:pt>
                <c:pt idx="625">
                  <c:v>15711</c:v>
                </c:pt>
                <c:pt idx="626">
                  <c:v>15660</c:v>
                </c:pt>
                <c:pt idx="627">
                  <c:v>13366</c:v>
                </c:pt>
                <c:pt idx="628">
                  <c:v>8920</c:v>
                </c:pt>
                <c:pt idx="629">
                  <c:v>7505</c:v>
                </c:pt>
                <c:pt idx="630">
                  <c:v>7575</c:v>
                </c:pt>
                <c:pt idx="631">
                  <c:v>7471</c:v>
                </c:pt>
                <c:pt idx="632">
                  <c:v>7096</c:v>
                </c:pt>
                <c:pt idx="633">
                  <c:v>10402</c:v>
                </c:pt>
                <c:pt idx="634">
                  <c:v>6418</c:v>
                </c:pt>
                <c:pt idx="635">
                  <c:v>6364</c:v>
                </c:pt>
                <c:pt idx="636">
                  <c:v>6224</c:v>
                </c:pt>
                <c:pt idx="637">
                  <c:v>6450</c:v>
                </c:pt>
                <c:pt idx="638">
                  <c:v>5340</c:v>
                </c:pt>
                <c:pt idx="639">
                  <c:v>5161</c:v>
                </c:pt>
                <c:pt idx="640">
                  <c:v>5360</c:v>
                </c:pt>
                <c:pt idx="641">
                  <c:v>4780</c:v>
                </c:pt>
                <c:pt idx="642">
                  <c:v>9419</c:v>
                </c:pt>
                <c:pt idx="643">
                  <c:v>4712</c:v>
                </c:pt>
                <c:pt idx="644">
                  <c:v>5447</c:v>
                </c:pt>
                <c:pt idx="645">
                  <c:v>5147</c:v>
                </c:pt>
                <c:pt idx="646">
                  <c:v>5255</c:v>
                </c:pt>
                <c:pt idx="647">
                  <c:v>5057</c:v>
                </c:pt>
                <c:pt idx="648">
                  <c:v>5143</c:v>
                </c:pt>
                <c:pt idx="649">
                  <c:v>4674</c:v>
                </c:pt>
                <c:pt idx="650">
                  <c:v>5593</c:v>
                </c:pt>
                <c:pt idx="651">
                  <c:v>7832</c:v>
                </c:pt>
                <c:pt idx="652">
                  <c:v>10077</c:v>
                </c:pt>
                <c:pt idx="653">
                  <c:v>7422</c:v>
                </c:pt>
                <c:pt idx="654">
                  <c:v>5477</c:v>
                </c:pt>
                <c:pt idx="655">
                  <c:v>4999</c:v>
                </c:pt>
                <c:pt idx="656">
                  <c:v>4449</c:v>
                </c:pt>
                <c:pt idx="657">
                  <c:v>5310</c:v>
                </c:pt>
                <c:pt idx="658">
                  <c:v>4767</c:v>
                </c:pt>
                <c:pt idx="659">
                  <c:v>4832</c:v>
                </c:pt>
                <c:pt idx="660">
                  <c:v>4480</c:v>
                </c:pt>
                <c:pt idx="661">
                  <c:v>4700</c:v>
                </c:pt>
                <c:pt idx="662">
                  <c:v>4637</c:v>
                </c:pt>
                <c:pt idx="663">
                  <c:v>4604</c:v>
                </c:pt>
                <c:pt idx="664">
                  <c:v>4508</c:v>
                </c:pt>
                <c:pt idx="665">
                  <c:v>4444</c:v>
                </c:pt>
                <c:pt idx="666">
                  <c:v>5342</c:v>
                </c:pt>
                <c:pt idx="667">
                  <c:v>4495</c:v>
                </c:pt>
                <c:pt idx="668">
                  <c:v>4971</c:v>
                </c:pt>
                <c:pt idx="669">
                  <c:v>5085</c:v>
                </c:pt>
                <c:pt idx="670">
                  <c:v>7030</c:v>
                </c:pt>
                <c:pt idx="671">
                  <c:v>5528</c:v>
                </c:pt>
                <c:pt idx="672">
                  <c:v>6780</c:v>
                </c:pt>
                <c:pt idx="673">
                  <c:v>6512</c:v>
                </c:pt>
                <c:pt idx="674">
                  <c:v>8067</c:v>
                </c:pt>
                <c:pt idx="675">
                  <c:v>7318</c:v>
                </c:pt>
                <c:pt idx="676">
                  <c:v>7646</c:v>
                </c:pt>
                <c:pt idx="677">
                  <c:v>11449</c:v>
                </c:pt>
                <c:pt idx="678">
                  <c:v>15623</c:v>
                </c:pt>
                <c:pt idx="679">
                  <c:v>12803</c:v>
                </c:pt>
                <c:pt idx="680">
                  <c:v>8271</c:v>
                </c:pt>
                <c:pt idx="681">
                  <c:v>9106</c:v>
                </c:pt>
                <c:pt idx="682">
                  <c:v>7297</c:v>
                </c:pt>
                <c:pt idx="683">
                  <c:v>6883</c:v>
                </c:pt>
                <c:pt idx="684">
                  <c:v>5929</c:v>
                </c:pt>
                <c:pt idx="685">
                  <c:v>5512</c:v>
                </c:pt>
                <c:pt idx="686">
                  <c:v>9625</c:v>
                </c:pt>
                <c:pt idx="687">
                  <c:v>5505</c:v>
                </c:pt>
                <c:pt idx="688">
                  <c:v>4998</c:v>
                </c:pt>
                <c:pt idx="689">
                  <c:v>4915</c:v>
                </c:pt>
                <c:pt idx="690">
                  <c:v>4799</c:v>
                </c:pt>
                <c:pt idx="691">
                  <c:v>4019</c:v>
                </c:pt>
                <c:pt idx="692">
                  <c:v>4930</c:v>
                </c:pt>
                <c:pt idx="693">
                  <c:v>4282</c:v>
                </c:pt>
                <c:pt idx="694">
                  <c:v>9544</c:v>
                </c:pt>
                <c:pt idx="695">
                  <c:v>4631</c:v>
                </c:pt>
                <c:pt idx="696">
                  <c:v>4726</c:v>
                </c:pt>
                <c:pt idx="697">
                  <c:v>4172</c:v>
                </c:pt>
                <c:pt idx="698">
                  <c:v>4580</c:v>
                </c:pt>
                <c:pt idx="699">
                  <c:v>4586</c:v>
                </c:pt>
                <c:pt idx="700">
                  <c:v>4544</c:v>
                </c:pt>
                <c:pt idx="701">
                  <c:v>4894</c:v>
                </c:pt>
                <c:pt idx="702">
                  <c:v>6372</c:v>
                </c:pt>
                <c:pt idx="703">
                  <c:v>8988</c:v>
                </c:pt>
                <c:pt idx="704">
                  <c:v>7309</c:v>
                </c:pt>
                <c:pt idx="705">
                  <c:v>7310</c:v>
                </c:pt>
                <c:pt idx="706">
                  <c:v>5042</c:v>
                </c:pt>
                <c:pt idx="707">
                  <c:v>4666</c:v>
                </c:pt>
                <c:pt idx="708">
                  <c:v>4471</c:v>
                </c:pt>
                <c:pt idx="709">
                  <c:v>4823</c:v>
                </c:pt>
                <c:pt idx="710">
                  <c:v>6945</c:v>
                </c:pt>
                <c:pt idx="711">
                  <c:v>8057</c:v>
                </c:pt>
                <c:pt idx="712">
                  <c:v>4356</c:v>
                </c:pt>
                <c:pt idx="713">
                  <c:v>6153</c:v>
                </c:pt>
                <c:pt idx="714">
                  <c:v>4567</c:v>
                </c:pt>
                <c:pt idx="715">
                  <c:v>4345</c:v>
                </c:pt>
                <c:pt idx="716">
                  <c:v>4186</c:v>
                </c:pt>
                <c:pt idx="717">
                  <c:v>4067</c:v>
                </c:pt>
                <c:pt idx="718">
                  <c:v>4564</c:v>
                </c:pt>
                <c:pt idx="719">
                  <c:v>4017</c:v>
                </c:pt>
                <c:pt idx="720">
                  <c:v>4816</c:v>
                </c:pt>
                <c:pt idx="721">
                  <c:v>4814</c:v>
                </c:pt>
                <c:pt idx="722">
                  <c:v>6037</c:v>
                </c:pt>
                <c:pt idx="723">
                  <c:v>5768</c:v>
                </c:pt>
                <c:pt idx="724">
                  <c:v>6161</c:v>
                </c:pt>
                <c:pt idx="725">
                  <c:v>6505</c:v>
                </c:pt>
                <c:pt idx="726">
                  <c:v>6986</c:v>
                </c:pt>
                <c:pt idx="727">
                  <c:v>7832</c:v>
                </c:pt>
                <c:pt idx="728">
                  <c:v>8534</c:v>
                </c:pt>
                <c:pt idx="729">
                  <c:v>11106</c:v>
                </c:pt>
                <c:pt idx="730">
                  <c:v>18650</c:v>
                </c:pt>
                <c:pt idx="731">
                  <c:v>10652</c:v>
                </c:pt>
                <c:pt idx="732">
                  <c:v>10237</c:v>
                </c:pt>
                <c:pt idx="733">
                  <c:v>7777</c:v>
                </c:pt>
                <c:pt idx="734">
                  <c:v>7390</c:v>
                </c:pt>
                <c:pt idx="735">
                  <c:v>7188</c:v>
                </c:pt>
                <c:pt idx="736">
                  <c:v>7905</c:v>
                </c:pt>
                <c:pt idx="737">
                  <c:v>6569</c:v>
                </c:pt>
                <c:pt idx="738">
                  <c:v>11429</c:v>
                </c:pt>
                <c:pt idx="739">
                  <c:v>6525</c:v>
                </c:pt>
                <c:pt idx="740">
                  <c:v>8284</c:v>
                </c:pt>
                <c:pt idx="741">
                  <c:v>7484</c:v>
                </c:pt>
                <c:pt idx="742">
                  <c:v>6397</c:v>
                </c:pt>
                <c:pt idx="743">
                  <c:v>5963</c:v>
                </c:pt>
                <c:pt idx="744">
                  <c:v>7187</c:v>
                </c:pt>
                <c:pt idx="745">
                  <c:v>6285</c:v>
                </c:pt>
                <c:pt idx="746">
                  <c:v>11499</c:v>
                </c:pt>
                <c:pt idx="747">
                  <c:v>6875</c:v>
                </c:pt>
                <c:pt idx="748">
                  <c:v>7186</c:v>
                </c:pt>
                <c:pt idx="749">
                  <c:v>6686</c:v>
                </c:pt>
                <c:pt idx="750">
                  <c:v>7468</c:v>
                </c:pt>
                <c:pt idx="751">
                  <c:v>7459</c:v>
                </c:pt>
                <c:pt idx="752">
                  <c:v>6415</c:v>
                </c:pt>
                <c:pt idx="753">
                  <c:v>7510</c:v>
                </c:pt>
                <c:pt idx="754">
                  <c:v>6842</c:v>
                </c:pt>
                <c:pt idx="755">
                  <c:v>9199</c:v>
                </c:pt>
                <c:pt idx="756">
                  <c:v>12407</c:v>
                </c:pt>
                <c:pt idx="757">
                  <c:v>13857</c:v>
                </c:pt>
                <c:pt idx="758">
                  <c:v>8108</c:v>
                </c:pt>
                <c:pt idx="759">
                  <c:v>7739</c:v>
                </c:pt>
                <c:pt idx="760">
                  <c:v>7409</c:v>
                </c:pt>
                <c:pt idx="761">
                  <c:v>7630</c:v>
                </c:pt>
                <c:pt idx="762">
                  <c:v>7719</c:v>
                </c:pt>
                <c:pt idx="763">
                  <c:v>6989</c:v>
                </c:pt>
                <c:pt idx="764">
                  <c:v>6401</c:v>
                </c:pt>
                <c:pt idx="765">
                  <c:v>7314</c:v>
                </c:pt>
                <c:pt idx="766">
                  <c:v>7815</c:v>
                </c:pt>
                <c:pt idx="767">
                  <c:v>6212</c:v>
                </c:pt>
                <c:pt idx="768">
                  <c:v>8289</c:v>
                </c:pt>
                <c:pt idx="769">
                  <c:v>8374</c:v>
                </c:pt>
                <c:pt idx="770">
                  <c:v>10052</c:v>
                </c:pt>
                <c:pt idx="771">
                  <c:v>9353</c:v>
                </c:pt>
                <c:pt idx="772">
                  <c:v>9747</c:v>
                </c:pt>
                <c:pt idx="773">
                  <c:v>9230</c:v>
                </c:pt>
                <c:pt idx="774">
                  <c:v>11533</c:v>
                </c:pt>
                <c:pt idx="775">
                  <c:v>11095</c:v>
                </c:pt>
                <c:pt idx="776">
                  <c:v>10428</c:v>
                </c:pt>
                <c:pt idx="777">
                  <c:v>14037</c:v>
                </c:pt>
                <c:pt idx="778">
                  <c:v>11547</c:v>
                </c:pt>
                <c:pt idx="779">
                  <c:v>12355</c:v>
                </c:pt>
                <c:pt idx="780">
                  <c:v>12662</c:v>
                </c:pt>
                <c:pt idx="781">
                  <c:v>14646</c:v>
                </c:pt>
                <c:pt idx="782">
                  <c:v>29645</c:v>
                </c:pt>
                <c:pt idx="783">
                  <c:v>15980</c:v>
                </c:pt>
                <c:pt idx="784">
                  <c:v>14503</c:v>
                </c:pt>
                <c:pt idx="785">
                  <c:v>12259</c:v>
                </c:pt>
                <c:pt idx="786">
                  <c:v>9560</c:v>
                </c:pt>
                <c:pt idx="787">
                  <c:v>9976</c:v>
                </c:pt>
                <c:pt idx="788">
                  <c:v>10218</c:v>
                </c:pt>
                <c:pt idx="789">
                  <c:v>8851</c:v>
                </c:pt>
                <c:pt idx="790">
                  <c:v>15016</c:v>
                </c:pt>
                <c:pt idx="791">
                  <c:v>8455</c:v>
                </c:pt>
                <c:pt idx="792">
                  <c:v>10012</c:v>
                </c:pt>
                <c:pt idx="793">
                  <c:v>7626</c:v>
                </c:pt>
                <c:pt idx="794">
                  <c:v>9159</c:v>
                </c:pt>
                <c:pt idx="795">
                  <c:v>11279</c:v>
                </c:pt>
                <c:pt idx="796">
                  <c:v>12998</c:v>
                </c:pt>
                <c:pt idx="797">
                  <c:v>8891</c:v>
                </c:pt>
                <c:pt idx="798">
                  <c:v>14225</c:v>
                </c:pt>
                <c:pt idx="799">
                  <c:v>7571</c:v>
                </c:pt>
                <c:pt idx="800">
                  <c:v>8064</c:v>
                </c:pt>
                <c:pt idx="801">
                  <c:v>8240</c:v>
                </c:pt>
                <c:pt idx="802">
                  <c:v>7671</c:v>
                </c:pt>
                <c:pt idx="803">
                  <c:v>7603</c:v>
                </c:pt>
                <c:pt idx="804">
                  <c:v>7349</c:v>
                </c:pt>
                <c:pt idx="805">
                  <c:v>8302</c:v>
                </c:pt>
                <c:pt idx="806">
                  <c:v>8061</c:v>
                </c:pt>
                <c:pt idx="807">
                  <c:v>11918</c:v>
                </c:pt>
                <c:pt idx="808">
                  <c:v>13485</c:v>
                </c:pt>
                <c:pt idx="809">
                  <c:v>12956</c:v>
                </c:pt>
                <c:pt idx="810">
                  <c:v>9961</c:v>
                </c:pt>
                <c:pt idx="811">
                  <c:v>8763</c:v>
                </c:pt>
                <c:pt idx="812">
                  <c:v>7342</c:v>
                </c:pt>
                <c:pt idx="813">
                  <c:v>8123</c:v>
                </c:pt>
                <c:pt idx="814">
                  <c:v>9158</c:v>
                </c:pt>
                <c:pt idx="815">
                  <c:v>8131</c:v>
                </c:pt>
                <c:pt idx="816">
                  <c:v>7906</c:v>
                </c:pt>
                <c:pt idx="817">
                  <c:v>7806</c:v>
                </c:pt>
                <c:pt idx="818">
                  <c:v>7694</c:v>
                </c:pt>
                <c:pt idx="819">
                  <c:v>7532</c:v>
                </c:pt>
                <c:pt idx="820">
                  <c:v>7521</c:v>
                </c:pt>
                <c:pt idx="821">
                  <c:v>7676</c:v>
                </c:pt>
                <c:pt idx="822">
                  <c:v>8774</c:v>
                </c:pt>
                <c:pt idx="823">
                  <c:v>8637</c:v>
                </c:pt>
                <c:pt idx="824">
                  <c:v>7972</c:v>
                </c:pt>
                <c:pt idx="825">
                  <c:v>8122</c:v>
                </c:pt>
                <c:pt idx="826">
                  <c:v>9079</c:v>
                </c:pt>
                <c:pt idx="827">
                  <c:v>10326</c:v>
                </c:pt>
                <c:pt idx="828">
                  <c:v>8465</c:v>
                </c:pt>
                <c:pt idx="829">
                  <c:v>9874</c:v>
                </c:pt>
                <c:pt idx="830">
                  <c:v>11248</c:v>
                </c:pt>
                <c:pt idx="831">
                  <c:v>13787</c:v>
                </c:pt>
                <c:pt idx="832">
                  <c:v>12391</c:v>
                </c:pt>
                <c:pt idx="833">
                  <c:v>11647</c:v>
                </c:pt>
                <c:pt idx="834">
                  <c:v>27717</c:v>
                </c:pt>
                <c:pt idx="835">
                  <c:v>14798</c:v>
                </c:pt>
                <c:pt idx="836">
                  <c:v>16370</c:v>
                </c:pt>
                <c:pt idx="837">
                  <c:v>11755</c:v>
                </c:pt>
                <c:pt idx="838">
                  <c:v>11553</c:v>
                </c:pt>
                <c:pt idx="839">
                  <c:v>10403</c:v>
                </c:pt>
                <c:pt idx="840">
                  <c:v>10767</c:v>
                </c:pt>
                <c:pt idx="841">
                  <c:v>9466</c:v>
                </c:pt>
                <c:pt idx="842">
                  <c:v>14337</c:v>
                </c:pt>
                <c:pt idx="843">
                  <c:v>9132</c:v>
                </c:pt>
                <c:pt idx="844">
                  <c:v>9942</c:v>
                </c:pt>
                <c:pt idx="845">
                  <c:v>8474</c:v>
                </c:pt>
                <c:pt idx="846">
                  <c:v>8313</c:v>
                </c:pt>
                <c:pt idx="847">
                  <c:v>7790</c:v>
                </c:pt>
                <c:pt idx="848">
                  <c:v>10334</c:v>
                </c:pt>
                <c:pt idx="849">
                  <c:v>8151</c:v>
                </c:pt>
                <c:pt idx="850">
                  <c:v>7494</c:v>
                </c:pt>
                <c:pt idx="851">
                  <c:v>13110</c:v>
                </c:pt>
                <c:pt idx="852">
                  <c:v>7775</c:v>
                </c:pt>
                <c:pt idx="853">
                  <c:v>7954</c:v>
                </c:pt>
                <c:pt idx="854">
                  <c:v>8126</c:v>
                </c:pt>
                <c:pt idx="855">
                  <c:v>8394</c:v>
                </c:pt>
                <c:pt idx="856">
                  <c:v>7698</c:v>
                </c:pt>
                <c:pt idx="857">
                  <c:v>8608</c:v>
                </c:pt>
                <c:pt idx="858">
                  <c:v>8075</c:v>
                </c:pt>
                <c:pt idx="859">
                  <c:v>10229</c:v>
                </c:pt>
                <c:pt idx="860">
                  <c:v>15569</c:v>
                </c:pt>
                <c:pt idx="861">
                  <c:v>14451</c:v>
                </c:pt>
                <c:pt idx="862">
                  <c:v>10495</c:v>
                </c:pt>
                <c:pt idx="863">
                  <c:v>8443</c:v>
                </c:pt>
                <c:pt idx="864">
                  <c:v>7759</c:v>
                </c:pt>
                <c:pt idx="865">
                  <c:v>7755</c:v>
                </c:pt>
                <c:pt idx="866">
                  <c:v>9077</c:v>
                </c:pt>
                <c:pt idx="867">
                  <c:v>7439</c:v>
                </c:pt>
                <c:pt idx="868">
                  <c:v>6983</c:v>
                </c:pt>
                <c:pt idx="869">
                  <c:v>6983</c:v>
                </c:pt>
                <c:pt idx="870">
                  <c:v>7691</c:v>
                </c:pt>
                <c:pt idx="871">
                  <c:v>7560</c:v>
                </c:pt>
                <c:pt idx="872">
                  <c:v>6701</c:v>
                </c:pt>
                <c:pt idx="873">
                  <c:v>6424</c:v>
                </c:pt>
                <c:pt idx="874">
                  <c:v>7886</c:v>
                </c:pt>
                <c:pt idx="875">
                  <c:v>7175</c:v>
                </c:pt>
                <c:pt idx="876">
                  <c:v>6380</c:v>
                </c:pt>
                <c:pt idx="877">
                  <c:v>7560</c:v>
                </c:pt>
                <c:pt idx="878">
                  <c:v>7916</c:v>
                </c:pt>
                <c:pt idx="879">
                  <c:v>9397</c:v>
                </c:pt>
                <c:pt idx="880">
                  <c:v>8213</c:v>
                </c:pt>
                <c:pt idx="881">
                  <c:v>8576</c:v>
                </c:pt>
                <c:pt idx="882">
                  <c:v>9699</c:v>
                </c:pt>
                <c:pt idx="883">
                  <c:v>11324</c:v>
                </c:pt>
                <c:pt idx="884">
                  <c:v>13503</c:v>
                </c:pt>
                <c:pt idx="885">
                  <c:v>11330</c:v>
                </c:pt>
                <c:pt idx="886">
                  <c:v>18373</c:v>
                </c:pt>
                <c:pt idx="887">
                  <c:v>12996</c:v>
                </c:pt>
                <c:pt idx="888">
                  <c:v>13355</c:v>
                </c:pt>
                <c:pt idx="889">
                  <c:v>12050</c:v>
                </c:pt>
                <c:pt idx="890">
                  <c:v>8777</c:v>
                </c:pt>
                <c:pt idx="891">
                  <c:v>8641</c:v>
                </c:pt>
                <c:pt idx="892">
                  <c:v>8530</c:v>
                </c:pt>
                <c:pt idx="893">
                  <c:v>7439</c:v>
                </c:pt>
                <c:pt idx="894">
                  <c:v>12088</c:v>
                </c:pt>
                <c:pt idx="895">
                  <c:v>7393</c:v>
                </c:pt>
                <c:pt idx="896">
                  <c:v>7303</c:v>
                </c:pt>
                <c:pt idx="897">
                  <c:v>7147</c:v>
                </c:pt>
                <c:pt idx="898">
                  <c:v>6703</c:v>
                </c:pt>
                <c:pt idx="899">
                  <c:v>6041</c:v>
                </c:pt>
                <c:pt idx="900">
                  <c:v>6690</c:v>
                </c:pt>
                <c:pt idx="901">
                  <c:v>6498</c:v>
                </c:pt>
                <c:pt idx="902">
                  <c:v>5845</c:v>
                </c:pt>
                <c:pt idx="903">
                  <c:v>11073</c:v>
                </c:pt>
                <c:pt idx="904">
                  <c:v>6008</c:v>
                </c:pt>
                <c:pt idx="905">
                  <c:v>6910</c:v>
                </c:pt>
                <c:pt idx="906">
                  <c:v>6103</c:v>
                </c:pt>
                <c:pt idx="907">
                  <c:v>6217</c:v>
                </c:pt>
                <c:pt idx="908">
                  <c:v>6212</c:v>
                </c:pt>
                <c:pt idx="909">
                  <c:v>6649</c:v>
                </c:pt>
                <c:pt idx="910">
                  <c:v>5385</c:v>
                </c:pt>
                <c:pt idx="911">
                  <c:v>7418</c:v>
                </c:pt>
                <c:pt idx="912">
                  <c:v>11659</c:v>
                </c:pt>
                <c:pt idx="913">
                  <c:v>9994</c:v>
                </c:pt>
                <c:pt idx="914">
                  <c:v>8276</c:v>
                </c:pt>
                <c:pt idx="915">
                  <c:v>6447</c:v>
                </c:pt>
                <c:pt idx="916">
                  <c:v>6246</c:v>
                </c:pt>
                <c:pt idx="917">
                  <c:v>6055</c:v>
                </c:pt>
                <c:pt idx="918">
                  <c:v>6545</c:v>
                </c:pt>
                <c:pt idx="919">
                  <c:v>6046</c:v>
                </c:pt>
                <c:pt idx="920">
                  <c:v>5994</c:v>
                </c:pt>
                <c:pt idx="921">
                  <c:v>5716</c:v>
                </c:pt>
                <c:pt idx="922">
                  <c:v>6353</c:v>
                </c:pt>
                <c:pt idx="923">
                  <c:v>5847</c:v>
                </c:pt>
                <c:pt idx="924">
                  <c:v>5975</c:v>
                </c:pt>
                <c:pt idx="925">
                  <c:v>6116</c:v>
                </c:pt>
                <c:pt idx="926">
                  <c:v>5672</c:v>
                </c:pt>
                <c:pt idx="927">
                  <c:v>6760</c:v>
                </c:pt>
                <c:pt idx="928">
                  <c:v>5560</c:v>
                </c:pt>
                <c:pt idx="929">
                  <c:v>6704</c:v>
                </c:pt>
                <c:pt idx="930">
                  <c:v>6526</c:v>
                </c:pt>
                <c:pt idx="931">
                  <c:v>8433</c:v>
                </c:pt>
                <c:pt idx="932">
                  <c:v>7124</c:v>
                </c:pt>
                <c:pt idx="933">
                  <c:v>8471</c:v>
                </c:pt>
                <c:pt idx="934">
                  <c:v>8516</c:v>
                </c:pt>
                <c:pt idx="935">
                  <c:v>9883</c:v>
                </c:pt>
                <c:pt idx="936">
                  <c:v>9783</c:v>
                </c:pt>
                <c:pt idx="937">
                  <c:v>9756</c:v>
                </c:pt>
                <c:pt idx="938">
                  <c:v>13708</c:v>
                </c:pt>
                <c:pt idx="939">
                  <c:v>17766</c:v>
                </c:pt>
                <c:pt idx="940">
                  <c:v>13679</c:v>
                </c:pt>
                <c:pt idx="941">
                  <c:v>10006</c:v>
                </c:pt>
                <c:pt idx="942">
                  <c:v>9197</c:v>
                </c:pt>
                <c:pt idx="943">
                  <c:v>10671</c:v>
                </c:pt>
                <c:pt idx="944">
                  <c:v>9110</c:v>
                </c:pt>
                <c:pt idx="945">
                  <c:v>7249</c:v>
                </c:pt>
                <c:pt idx="946">
                  <c:v>6907</c:v>
                </c:pt>
                <c:pt idx="947">
                  <c:v>11080</c:v>
                </c:pt>
                <c:pt idx="948">
                  <c:v>7623</c:v>
                </c:pt>
                <c:pt idx="949">
                  <c:v>6767</c:v>
                </c:pt>
                <c:pt idx="950">
                  <c:v>6409</c:v>
                </c:pt>
                <c:pt idx="951">
                  <c:v>5642</c:v>
                </c:pt>
                <c:pt idx="952">
                  <c:v>5579</c:v>
                </c:pt>
                <c:pt idx="953">
                  <c:v>6100</c:v>
                </c:pt>
                <c:pt idx="954">
                  <c:v>5337</c:v>
                </c:pt>
                <c:pt idx="955">
                  <c:v>10871</c:v>
                </c:pt>
                <c:pt idx="956">
                  <c:v>6131</c:v>
                </c:pt>
                <c:pt idx="957">
                  <c:v>6117</c:v>
                </c:pt>
                <c:pt idx="958">
                  <c:v>5939</c:v>
                </c:pt>
                <c:pt idx="959">
                  <c:v>7467</c:v>
                </c:pt>
                <c:pt idx="960">
                  <c:v>7282</c:v>
                </c:pt>
                <c:pt idx="961">
                  <c:v>5918</c:v>
                </c:pt>
                <c:pt idx="962">
                  <c:v>5952</c:v>
                </c:pt>
                <c:pt idx="963">
                  <c:v>5799</c:v>
                </c:pt>
                <c:pt idx="964">
                  <c:v>8290</c:v>
                </c:pt>
                <c:pt idx="965">
                  <c:v>10579</c:v>
                </c:pt>
                <c:pt idx="966">
                  <c:v>9543</c:v>
                </c:pt>
                <c:pt idx="967">
                  <c:v>6039</c:v>
                </c:pt>
                <c:pt idx="968">
                  <c:v>5830</c:v>
                </c:pt>
                <c:pt idx="969">
                  <c:v>5543</c:v>
                </c:pt>
                <c:pt idx="970">
                  <c:v>6263</c:v>
                </c:pt>
                <c:pt idx="971">
                  <c:v>5468</c:v>
                </c:pt>
                <c:pt idx="972">
                  <c:v>5592</c:v>
                </c:pt>
                <c:pt idx="973">
                  <c:v>5412</c:v>
                </c:pt>
                <c:pt idx="974">
                  <c:v>5773</c:v>
                </c:pt>
                <c:pt idx="975">
                  <c:v>5574</c:v>
                </c:pt>
                <c:pt idx="976">
                  <c:v>5672</c:v>
                </c:pt>
                <c:pt idx="977">
                  <c:v>5311</c:v>
                </c:pt>
                <c:pt idx="978">
                  <c:v>5390</c:v>
                </c:pt>
                <c:pt idx="979">
                  <c:v>6243</c:v>
                </c:pt>
                <c:pt idx="980">
                  <c:v>6419</c:v>
                </c:pt>
                <c:pt idx="981">
                  <c:v>6603</c:v>
                </c:pt>
                <c:pt idx="982">
                  <c:v>6747</c:v>
                </c:pt>
                <c:pt idx="983">
                  <c:v>7428</c:v>
                </c:pt>
                <c:pt idx="984">
                  <c:v>5635</c:v>
                </c:pt>
                <c:pt idx="985">
                  <c:v>7311</c:v>
                </c:pt>
                <c:pt idx="986">
                  <c:v>7867</c:v>
                </c:pt>
                <c:pt idx="987">
                  <c:v>8992</c:v>
                </c:pt>
                <c:pt idx="988">
                  <c:v>10881</c:v>
                </c:pt>
                <c:pt idx="989">
                  <c:v>10775</c:v>
                </c:pt>
                <c:pt idx="990">
                  <c:v>10996</c:v>
                </c:pt>
                <c:pt idx="991">
                  <c:v>16001</c:v>
                </c:pt>
                <c:pt idx="992">
                  <c:v>12821</c:v>
                </c:pt>
                <c:pt idx="993">
                  <c:v>9707</c:v>
                </c:pt>
                <c:pt idx="994">
                  <c:v>8022</c:v>
                </c:pt>
                <c:pt idx="995">
                  <c:v>7548</c:v>
                </c:pt>
                <c:pt idx="996">
                  <c:v>7589</c:v>
                </c:pt>
                <c:pt idx="997">
                  <c:v>6777</c:v>
                </c:pt>
                <c:pt idx="998">
                  <c:v>6429</c:v>
                </c:pt>
                <c:pt idx="999">
                  <c:v>10370</c:v>
                </c:pt>
                <c:pt idx="1000">
                  <c:v>7068</c:v>
                </c:pt>
                <c:pt idx="1001">
                  <c:v>6228</c:v>
                </c:pt>
                <c:pt idx="1002">
                  <c:v>5764</c:v>
                </c:pt>
                <c:pt idx="1003">
                  <c:v>5432</c:v>
                </c:pt>
                <c:pt idx="1004">
                  <c:v>5268</c:v>
                </c:pt>
                <c:pt idx="1005">
                  <c:v>6228</c:v>
                </c:pt>
                <c:pt idx="1006">
                  <c:v>5179</c:v>
                </c:pt>
                <c:pt idx="1007">
                  <c:v>9726</c:v>
                </c:pt>
                <c:pt idx="1008">
                  <c:v>5597</c:v>
                </c:pt>
                <c:pt idx="1009">
                  <c:v>6380</c:v>
                </c:pt>
                <c:pt idx="1010">
                  <c:v>5993</c:v>
                </c:pt>
                <c:pt idx="1011">
                  <c:v>6943</c:v>
                </c:pt>
                <c:pt idx="1012">
                  <c:v>6250</c:v>
                </c:pt>
                <c:pt idx="1013">
                  <c:v>5574</c:v>
                </c:pt>
                <c:pt idx="1014">
                  <c:v>6335</c:v>
                </c:pt>
                <c:pt idx="1015">
                  <c:v>5882</c:v>
                </c:pt>
                <c:pt idx="1016">
                  <c:v>9215</c:v>
                </c:pt>
                <c:pt idx="1017">
                  <c:v>10754</c:v>
                </c:pt>
                <c:pt idx="1018">
                  <c:v>7589</c:v>
                </c:pt>
                <c:pt idx="1019">
                  <c:v>5909</c:v>
                </c:pt>
                <c:pt idx="1020">
                  <c:v>5637</c:v>
                </c:pt>
                <c:pt idx="1021">
                  <c:v>5542</c:v>
                </c:pt>
                <c:pt idx="1022">
                  <c:v>5989</c:v>
                </c:pt>
                <c:pt idx="1023">
                  <c:v>5463</c:v>
                </c:pt>
                <c:pt idx="1024">
                  <c:v>5611</c:v>
                </c:pt>
                <c:pt idx="1025">
                  <c:v>5558</c:v>
                </c:pt>
                <c:pt idx="1026">
                  <c:v>5613</c:v>
                </c:pt>
                <c:pt idx="1027">
                  <c:v>5492</c:v>
                </c:pt>
                <c:pt idx="1028">
                  <c:v>5761</c:v>
                </c:pt>
                <c:pt idx="1029">
                  <c:v>5196</c:v>
                </c:pt>
                <c:pt idx="1030">
                  <c:v>5686</c:v>
                </c:pt>
                <c:pt idx="1031">
                  <c:v>6077</c:v>
                </c:pt>
                <c:pt idx="1032">
                  <c:v>5476</c:v>
                </c:pt>
                <c:pt idx="1033">
                  <c:v>6291</c:v>
                </c:pt>
                <c:pt idx="1034">
                  <c:v>6894</c:v>
                </c:pt>
                <c:pt idx="1035">
                  <c:v>6955</c:v>
                </c:pt>
                <c:pt idx="1036">
                  <c:v>7213</c:v>
                </c:pt>
                <c:pt idx="1037">
                  <c:v>7699</c:v>
                </c:pt>
                <c:pt idx="1038">
                  <c:v>8069</c:v>
                </c:pt>
                <c:pt idx="1039">
                  <c:v>8687</c:v>
                </c:pt>
                <c:pt idx="1040">
                  <c:v>10090</c:v>
                </c:pt>
                <c:pt idx="1041">
                  <c:v>8979</c:v>
                </c:pt>
                <c:pt idx="1042">
                  <c:v>11418</c:v>
                </c:pt>
                <c:pt idx="1043">
                  <c:v>17466</c:v>
                </c:pt>
                <c:pt idx="1044">
                  <c:v>12084</c:v>
                </c:pt>
                <c:pt idx="1045">
                  <c:v>10309</c:v>
                </c:pt>
                <c:pt idx="1046">
                  <c:v>8421</c:v>
                </c:pt>
                <c:pt idx="1047">
                  <c:v>8077</c:v>
                </c:pt>
                <c:pt idx="1048">
                  <c:v>7860</c:v>
                </c:pt>
                <c:pt idx="1049">
                  <c:v>8268</c:v>
                </c:pt>
                <c:pt idx="1050">
                  <c:v>6700</c:v>
                </c:pt>
                <c:pt idx="1051">
                  <c:v>11321</c:v>
                </c:pt>
                <c:pt idx="1052">
                  <c:v>6656</c:v>
                </c:pt>
                <c:pt idx="1053">
                  <c:v>6395</c:v>
                </c:pt>
                <c:pt idx="1054">
                  <c:v>5820</c:v>
                </c:pt>
                <c:pt idx="1055">
                  <c:v>5896</c:v>
                </c:pt>
                <c:pt idx="1056">
                  <c:v>5366</c:v>
                </c:pt>
                <c:pt idx="1057">
                  <c:v>6565</c:v>
                </c:pt>
                <c:pt idx="1058">
                  <c:v>5584</c:v>
                </c:pt>
                <c:pt idx="1059">
                  <c:v>11148</c:v>
                </c:pt>
                <c:pt idx="1060">
                  <c:v>5986</c:v>
                </c:pt>
                <c:pt idx="1061">
                  <c:v>5942</c:v>
                </c:pt>
                <c:pt idx="1062">
                  <c:v>5895</c:v>
                </c:pt>
                <c:pt idx="1063">
                  <c:v>5828</c:v>
                </c:pt>
                <c:pt idx="1064">
                  <c:v>5938</c:v>
                </c:pt>
                <c:pt idx="1065">
                  <c:v>5647</c:v>
                </c:pt>
                <c:pt idx="1066">
                  <c:v>6131</c:v>
                </c:pt>
                <c:pt idx="1067">
                  <c:v>6511</c:v>
                </c:pt>
                <c:pt idx="1068">
                  <c:v>11050</c:v>
                </c:pt>
                <c:pt idx="1069">
                  <c:v>9244</c:v>
                </c:pt>
                <c:pt idx="1070">
                  <c:v>9030</c:v>
                </c:pt>
                <c:pt idx="1071">
                  <c:v>6773</c:v>
                </c:pt>
                <c:pt idx="1072">
                  <c:v>5976</c:v>
                </c:pt>
                <c:pt idx="1073">
                  <c:v>5894</c:v>
                </c:pt>
                <c:pt idx="1074">
                  <c:v>6220</c:v>
                </c:pt>
                <c:pt idx="1075">
                  <c:v>5871</c:v>
                </c:pt>
                <c:pt idx="1076">
                  <c:v>5544</c:v>
                </c:pt>
                <c:pt idx="1077">
                  <c:v>5467</c:v>
                </c:pt>
                <c:pt idx="1078">
                  <c:v>5197</c:v>
                </c:pt>
                <c:pt idx="1079">
                  <c:v>5602</c:v>
                </c:pt>
                <c:pt idx="1080">
                  <c:v>5568</c:v>
                </c:pt>
                <c:pt idx="1081">
                  <c:v>5454</c:v>
                </c:pt>
                <c:pt idx="1082">
                  <c:v>5200</c:v>
                </c:pt>
                <c:pt idx="1083">
                  <c:v>6499</c:v>
                </c:pt>
                <c:pt idx="1084">
                  <c:v>5744</c:v>
                </c:pt>
                <c:pt idx="1085">
                  <c:v>6363</c:v>
                </c:pt>
                <c:pt idx="1086">
                  <c:v>6118</c:v>
                </c:pt>
                <c:pt idx="1087">
                  <c:v>7113</c:v>
                </c:pt>
                <c:pt idx="1088">
                  <c:v>8036</c:v>
                </c:pt>
                <c:pt idx="1089">
                  <c:v>7227</c:v>
                </c:pt>
                <c:pt idx="1090">
                  <c:v>8362</c:v>
                </c:pt>
                <c:pt idx="1091">
                  <c:v>8435</c:v>
                </c:pt>
                <c:pt idx="1092">
                  <c:v>10987</c:v>
                </c:pt>
                <c:pt idx="1093">
                  <c:v>10604</c:v>
                </c:pt>
                <c:pt idx="1094">
                  <c:v>12547</c:v>
                </c:pt>
                <c:pt idx="1095">
                  <c:v>16011</c:v>
                </c:pt>
                <c:pt idx="1096">
                  <c:v>13537</c:v>
                </c:pt>
                <c:pt idx="1097">
                  <c:v>10567</c:v>
                </c:pt>
                <c:pt idx="1098">
                  <c:v>8812</c:v>
                </c:pt>
                <c:pt idx="1099">
                  <c:v>8153</c:v>
                </c:pt>
                <c:pt idx="1100">
                  <c:v>7463</c:v>
                </c:pt>
                <c:pt idx="1101">
                  <c:v>7964</c:v>
                </c:pt>
                <c:pt idx="1102">
                  <c:v>7277</c:v>
                </c:pt>
                <c:pt idx="1103">
                  <c:v>11185</c:v>
                </c:pt>
                <c:pt idx="1104">
                  <c:v>7529</c:v>
                </c:pt>
                <c:pt idx="1105">
                  <c:v>7006</c:v>
                </c:pt>
                <c:pt idx="1106">
                  <c:v>6211</c:v>
                </c:pt>
                <c:pt idx="1107">
                  <c:v>6480</c:v>
                </c:pt>
                <c:pt idx="1108">
                  <c:v>6154</c:v>
                </c:pt>
                <c:pt idx="1109">
                  <c:v>6437</c:v>
                </c:pt>
                <c:pt idx="1110">
                  <c:v>6373</c:v>
                </c:pt>
                <c:pt idx="1111">
                  <c:v>6064</c:v>
                </c:pt>
                <c:pt idx="1112">
                  <c:v>11655</c:v>
                </c:pt>
                <c:pt idx="1113">
                  <c:v>6628</c:v>
                </c:pt>
                <c:pt idx="1114">
                  <c:v>6699</c:v>
                </c:pt>
                <c:pt idx="1115">
                  <c:v>6757</c:v>
                </c:pt>
                <c:pt idx="1116">
                  <c:v>6665</c:v>
                </c:pt>
                <c:pt idx="1117">
                  <c:v>6258</c:v>
                </c:pt>
                <c:pt idx="1118">
                  <c:v>7267</c:v>
                </c:pt>
                <c:pt idx="1119">
                  <c:v>6743</c:v>
                </c:pt>
                <c:pt idx="1120">
                  <c:v>9365</c:v>
                </c:pt>
                <c:pt idx="1121">
                  <c:v>12832</c:v>
                </c:pt>
                <c:pt idx="1122">
                  <c:v>9164</c:v>
                </c:pt>
                <c:pt idx="1123">
                  <c:v>8245</c:v>
                </c:pt>
                <c:pt idx="1124">
                  <c:v>6874</c:v>
                </c:pt>
                <c:pt idx="1125">
                  <c:v>6965</c:v>
                </c:pt>
                <c:pt idx="1126">
                  <c:v>6998</c:v>
                </c:pt>
                <c:pt idx="1127">
                  <c:v>7884</c:v>
                </c:pt>
                <c:pt idx="1128">
                  <c:v>6517</c:v>
                </c:pt>
                <c:pt idx="1129">
                  <c:v>5720</c:v>
                </c:pt>
                <c:pt idx="1130">
                  <c:v>6455</c:v>
                </c:pt>
                <c:pt idx="1131">
                  <c:v>6507</c:v>
                </c:pt>
                <c:pt idx="1132">
                  <c:v>6968</c:v>
                </c:pt>
                <c:pt idx="1133">
                  <c:v>6967</c:v>
                </c:pt>
                <c:pt idx="1134">
                  <c:v>6452</c:v>
                </c:pt>
                <c:pt idx="1135">
                  <c:v>7805</c:v>
                </c:pt>
                <c:pt idx="1136">
                  <c:v>8266</c:v>
                </c:pt>
                <c:pt idx="1137">
                  <c:v>7175</c:v>
                </c:pt>
                <c:pt idx="1138">
                  <c:v>8575</c:v>
                </c:pt>
                <c:pt idx="1139">
                  <c:v>9461</c:v>
                </c:pt>
                <c:pt idx="1140">
                  <c:v>10452</c:v>
                </c:pt>
                <c:pt idx="1141">
                  <c:v>9375</c:v>
                </c:pt>
                <c:pt idx="1142">
                  <c:v>11261</c:v>
                </c:pt>
                <c:pt idx="1143">
                  <c:v>11844</c:v>
                </c:pt>
                <c:pt idx="1144">
                  <c:v>15454</c:v>
                </c:pt>
                <c:pt idx="1145">
                  <c:v>15779</c:v>
                </c:pt>
                <c:pt idx="1146">
                  <c:v>11763</c:v>
                </c:pt>
                <c:pt idx="1147">
                  <c:v>22028</c:v>
                </c:pt>
                <c:pt idx="1148">
                  <c:v>16781</c:v>
                </c:pt>
                <c:pt idx="1149">
                  <c:v>14899</c:v>
                </c:pt>
                <c:pt idx="1150">
                  <c:v>14985</c:v>
                </c:pt>
                <c:pt idx="1151">
                  <c:v>12716</c:v>
                </c:pt>
                <c:pt idx="1152">
                  <c:v>12567</c:v>
                </c:pt>
                <c:pt idx="1153">
                  <c:v>13602</c:v>
                </c:pt>
                <c:pt idx="1154">
                  <c:v>12293</c:v>
                </c:pt>
                <c:pt idx="1155">
                  <c:v>15731</c:v>
                </c:pt>
                <c:pt idx="1156">
                  <c:v>12468</c:v>
                </c:pt>
                <c:pt idx="1157">
                  <c:v>12160</c:v>
                </c:pt>
                <c:pt idx="1158">
                  <c:v>11453</c:v>
                </c:pt>
                <c:pt idx="1159">
                  <c:v>10836</c:v>
                </c:pt>
                <c:pt idx="1160">
                  <c:v>9963</c:v>
                </c:pt>
                <c:pt idx="1161">
                  <c:v>10501</c:v>
                </c:pt>
                <c:pt idx="1162">
                  <c:v>9858</c:v>
                </c:pt>
                <c:pt idx="1163">
                  <c:v>9381</c:v>
                </c:pt>
                <c:pt idx="1164">
                  <c:v>13658</c:v>
                </c:pt>
                <c:pt idx="1165">
                  <c:v>9953</c:v>
                </c:pt>
                <c:pt idx="1166">
                  <c:v>10255</c:v>
                </c:pt>
                <c:pt idx="1167">
                  <c:v>9633</c:v>
                </c:pt>
                <c:pt idx="1168">
                  <c:v>9672</c:v>
                </c:pt>
                <c:pt idx="1169">
                  <c:v>7784</c:v>
                </c:pt>
                <c:pt idx="1170">
                  <c:v>9595</c:v>
                </c:pt>
                <c:pt idx="1171">
                  <c:v>8779</c:v>
                </c:pt>
                <c:pt idx="1172">
                  <c:v>9128</c:v>
                </c:pt>
                <c:pt idx="1173">
                  <c:v>13858</c:v>
                </c:pt>
                <c:pt idx="1174">
                  <c:v>14405</c:v>
                </c:pt>
                <c:pt idx="1175">
                  <c:v>11495</c:v>
                </c:pt>
                <c:pt idx="1176">
                  <c:v>9182</c:v>
                </c:pt>
                <c:pt idx="1177">
                  <c:v>8197</c:v>
                </c:pt>
                <c:pt idx="1178">
                  <c:v>8226</c:v>
                </c:pt>
                <c:pt idx="1179">
                  <c:v>9544</c:v>
                </c:pt>
                <c:pt idx="1180">
                  <c:v>8330</c:v>
                </c:pt>
                <c:pt idx="1181">
                  <c:v>8097</c:v>
                </c:pt>
                <c:pt idx="1182">
                  <c:v>8115</c:v>
                </c:pt>
                <c:pt idx="1183">
                  <c:v>9680</c:v>
                </c:pt>
                <c:pt idx="1184">
                  <c:v>7291</c:v>
                </c:pt>
                <c:pt idx="1185">
                  <c:v>7466</c:v>
                </c:pt>
                <c:pt idx="1186">
                  <c:v>7734</c:v>
                </c:pt>
                <c:pt idx="1187">
                  <c:v>7869</c:v>
                </c:pt>
                <c:pt idx="1188">
                  <c:v>8634</c:v>
                </c:pt>
                <c:pt idx="1189">
                  <c:v>7901</c:v>
                </c:pt>
                <c:pt idx="1190">
                  <c:v>8014</c:v>
                </c:pt>
                <c:pt idx="1191">
                  <c:v>8699</c:v>
                </c:pt>
                <c:pt idx="1192">
                  <c:v>10086</c:v>
                </c:pt>
                <c:pt idx="1193">
                  <c:v>8447</c:v>
                </c:pt>
                <c:pt idx="1194">
                  <c:v>9619</c:v>
                </c:pt>
                <c:pt idx="1195">
                  <c:v>10279</c:v>
                </c:pt>
                <c:pt idx="1196">
                  <c:v>11491</c:v>
                </c:pt>
                <c:pt idx="1197">
                  <c:v>11597</c:v>
                </c:pt>
                <c:pt idx="1198">
                  <c:v>12161</c:v>
                </c:pt>
                <c:pt idx="1199">
                  <c:v>14918</c:v>
                </c:pt>
                <c:pt idx="1200">
                  <c:v>16084</c:v>
                </c:pt>
                <c:pt idx="1201">
                  <c:v>14999</c:v>
                </c:pt>
                <c:pt idx="1202">
                  <c:v>11770</c:v>
                </c:pt>
                <c:pt idx="1203">
                  <c:v>8534</c:v>
                </c:pt>
                <c:pt idx="1204">
                  <c:v>8725</c:v>
                </c:pt>
                <c:pt idx="1205">
                  <c:v>9694</c:v>
                </c:pt>
                <c:pt idx="1206">
                  <c:v>7607</c:v>
                </c:pt>
                <c:pt idx="1207">
                  <c:v>12351</c:v>
                </c:pt>
                <c:pt idx="1208">
                  <c:v>7847</c:v>
                </c:pt>
                <c:pt idx="1209">
                  <c:v>8711</c:v>
                </c:pt>
                <c:pt idx="1210">
                  <c:v>7641</c:v>
                </c:pt>
                <c:pt idx="1211">
                  <c:v>7041</c:v>
                </c:pt>
                <c:pt idx="1212">
                  <c:v>7270</c:v>
                </c:pt>
                <c:pt idx="1213">
                  <c:v>7448</c:v>
                </c:pt>
                <c:pt idx="1214">
                  <c:v>7207</c:v>
                </c:pt>
                <c:pt idx="1215">
                  <c:v>6400</c:v>
                </c:pt>
                <c:pt idx="1216">
                  <c:v>10926</c:v>
                </c:pt>
                <c:pt idx="1217">
                  <c:v>7298</c:v>
                </c:pt>
                <c:pt idx="1218">
                  <c:v>6969</c:v>
                </c:pt>
                <c:pt idx="1219">
                  <c:v>7330</c:v>
                </c:pt>
                <c:pt idx="1220">
                  <c:v>7423</c:v>
                </c:pt>
                <c:pt idx="1221">
                  <c:v>7046</c:v>
                </c:pt>
                <c:pt idx="1222">
                  <c:v>6275</c:v>
                </c:pt>
                <c:pt idx="1223">
                  <c:v>6541</c:v>
                </c:pt>
                <c:pt idx="1224">
                  <c:v>7292</c:v>
                </c:pt>
                <c:pt idx="1225">
                  <c:v>11973</c:v>
                </c:pt>
                <c:pt idx="1226">
                  <c:v>11283</c:v>
                </c:pt>
                <c:pt idx="1227">
                  <c:v>7940</c:v>
                </c:pt>
                <c:pt idx="1228">
                  <c:v>7654</c:v>
                </c:pt>
                <c:pt idx="1229">
                  <c:v>6829</c:v>
                </c:pt>
                <c:pt idx="1230">
                  <c:v>6652</c:v>
                </c:pt>
                <c:pt idx="1231">
                  <c:v>7378</c:v>
                </c:pt>
                <c:pt idx="1232">
                  <c:v>6716</c:v>
                </c:pt>
                <c:pt idx="1233">
                  <c:v>6958</c:v>
                </c:pt>
                <c:pt idx="1234">
                  <c:v>6837</c:v>
                </c:pt>
                <c:pt idx="1235">
                  <c:v>7261</c:v>
                </c:pt>
                <c:pt idx="1236">
                  <c:v>6533</c:v>
                </c:pt>
                <c:pt idx="1237">
                  <c:v>6601</c:v>
                </c:pt>
                <c:pt idx="1238">
                  <c:v>6532</c:v>
                </c:pt>
                <c:pt idx="1239">
                  <c:v>6888</c:v>
                </c:pt>
                <c:pt idx="1240">
                  <c:v>8080</c:v>
                </c:pt>
                <c:pt idx="1241">
                  <c:v>6134</c:v>
                </c:pt>
                <c:pt idx="1242">
                  <c:v>7607</c:v>
                </c:pt>
                <c:pt idx="1243">
                  <c:v>7251</c:v>
                </c:pt>
                <c:pt idx="1244">
                  <c:v>9434</c:v>
                </c:pt>
                <c:pt idx="1245">
                  <c:v>7676</c:v>
                </c:pt>
                <c:pt idx="1246">
                  <c:v>8595</c:v>
                </c:pt>
                <c:pt idx="1247">
                  <c:v>8397</c:v>
                </c:pt>
                <c:pt idx="1248">
                  <c:v>9555</c:v>
                </c:pt>
                <c:pt idx="1249">
                  <c:v>10394</c:v>
                </c:pt>
                <c:pt idx="1250">
                  <c:v>10413</c:v>
                </c:pt>
                <c:pt idx="1251">
                  <c:v>13151</c:v>
                </c:pt>
                <c:pt idx="1252">
                  <c:v>13656</c:v>
                </c:pt>
                <c:pt idx="1253">
                  <c:v>14779</c:v>
                </c:pt>
                <c:pt idx="1254">
                  <c:v>9462</c:v>
                </c:pt>
                <c:pt idx="1255">
                  <c:v>8565</c:v>
                </c:pt>
                <c:pt idx="1256">
                  <c:v>9575</c:v>
                </c:pt>
                <c:pt idx="1257">
                  <c:v>8548</c:v>
                </c:pt>
                <c:pt idx="1258">
                  <c:v>9248</c:v>
                </c:pt>
                <c:pt idx="1259">
                  <c:v>7569</c:v>
                </c:pt>
                <c:pt idx="1260">
                  <c:v>11373</c:v>
                </c:pt>
                <c:pt idx="1261">
                  <c:v>8891</c:v>
                </c:pt>
                <c:pt idx="1262">
                  <c:v>7113</c:v>
                </c:pt>
                <c:pt idx="1263">
                  <c:v>6775</c:v>
                </c:pt>
                <c:pt idx="1264">
                  <c:v>4524</c:v>
                </c:pt>
                <c:pt idx="1265">
                  <c:v>7099</c:v>
                </c:pt>
                <c:pt idx="1266">
                  <c:v>7390</c:v>
                </c:pt>
                <c:pt idx="1267">
                  <c:v>6418</c:v>
                </c:pt>
                <c:pt idx="1268">
                  <c:v>10445</c:v>
                </c:pt>
                <c:pt idx="1269">
                  <c:v>7479</c:v>
                </c:pt>
                <c:pt idx="1270">
                  <c:v>7083</c:v>
                </c:pt>
                <c:pt idx="1271">
                  <c:v>5935</c:v>
                </c:pt>
                <c:pt idx="1272">
                  <c:v>7883</c:v>
                </c:pt>
                <c:pt idx="1273">
                  <c:v>6954</c:v>
                </c:pt>
                <c:pt idx="1274">
                  <c:v>5108</c:v>
                </c:pt>
                <c:pt idx="1275">
                  <c:v>7001</c:v>
                </c:pt>
                <c:pt idx="1276">
                  <c:v>5499</c:v>
                </c:pt>
                <c:pt idx="1277">
                  <c:v>9315</c:v>
                </c:pt>
                <c:pt idx="1278">
                  <c:v>11547</c:v>
                </c:pt>
                <c:pt idx="1279">
                  <c:v>8539</c:v>
                </c:pt>
                <c:pt idx="1280">
                  <c:v>7557</c:v>
                </c:pt>
                <c:pt idx="1281">
                  <c:v>6237</c:v>
                </c:pt>
                <c:pt idx="1282">
                  <c:v>6170</c:v>
                </c:pt>
                <c:pt idx="1283">
                  <c:v>7096</c:v>
                </c:pt>
                <c:pt idx="1284">
                  <c:v>9595</c:v>
                </c:pt>
                <c:pt idx="1285">
                  <c:v>7968</c:v>
                </c:pt>
                <c:pt idx="1286">
                  <c:v>6530</c:v>
                </c:pt>
                <c:pt idx="1287">
                  <c:v>6508</c:v>
                </c:pt>
                <c:pt idx="1288">
                  <c:v>6720</c:v>
                </c:pt>
                <c:pt idx="1289">
                  <c:v>6841</c:v>
                </c:pt>
                <c:pt idx="1290">
                  <c:v>6465</c:v>
                </c:pt>
                <c:pt idx="1291">
                  <c:v>6231</c:v>
                </c:pt>
                <c:pt idx="1292">
                  <c:v>7557</c:v>
                </c:pt>
                <c:pt idx="1293">
                  <c:v>6237</c:v>
                </c:pt>
                <c:pt idx="1294">
                  <c:v>7286</c:v>
                </c:pt>
                <c:pt idx="1295">
                  <c:v>7571</c:v>
                </c:pt>
                <c:pt idx="1296">
                  <c:v>9134</c:v>
                </c:pt>
                <c:pt idx="1297">
                  <c:v>6911</c:v>
                </c:pt>
                <c:pt idx="1298">
                  <c:v>8228</c:v>
                </c:pt>
                <c:pt idx="1299">
                  <c:v>8359</c:v>
                </c:pt>
                <c:pt idx="1300">
                  <c:v>8517</c:v>
                </c:pt>
                <c:pt idx="1301">
                  <c:v>10399</c:v>
                </c:pt>
                <c:pt idx="1302">
                  <c:v>10257</c:v>
                </c:pt>
                <c:pt idx="1303">
                  <c:v>10940</c:v>
                </c:pt>
                <c:pt idx="1304">
                  <c:v>13866</c:v>
                </c:pt>
                <c:pt idx="1305">
                  <c:v>13730</c:v>
                </c:pt>
                <c:pt idx="1306">
                  <c:v>11501</c:v>
                </c:pt>
                <c:pt idx="1307">
                  <c:v>9252</c:v>
                </c:pt>
                <c:pt idx="1308">
                  <c:v>8578</c:v>
                </c:pt>
                <c:pt idx="1309">
                  <c:v>7993</c:v>
                </c:pt>
                <c:pt idx="1310">
                  <c:v>8846</c:v>
                </c:pt>
                <c:pt idx="1311">
                  <c:v>7309</c:v>
                </c:pt>
                <c:pt idx="1312">
                  <c:v>10784</c:v>
                </c:pt>
                <c:pt idx="1313">
                  <c:v>7810</c:v>
                </c:pt>
                <c:pt idx="1314">
                  <c:v>7638</c:v>
                </c:pt>
                <c:pt idx="1315">
                  <c:v>7162</c:v>
                </c:pt>
                <c:pt idx="1316">
                  <c:v>6079</c:v>
                </c:pt>
                <c:pt idx="1317">
                  <c:v>5837</c:v>
                </c:pt>
                <c:pt idx="1318">
                  <c:v>6875</c:v>
                </c:pt>
                <c:pt idx="1319">
                  <c:v>6038</c:v>
                </c:pt>
                <c:pt idx="1320">
                  <c:v>10374</c:v>
                </c:pt>
                <c:pt idx="1321">
                  <c:v>7844</c:v>
                </c:pt>
                <c:pt idx="1322">
                  <c:v>7176</c:v>
                </c:pt>
                <c:pt idx="1323">
                  <c:v>6592</c:v>
                </c:pt>
                <c:pt idx="1324">
                  <c:v>7074</c:v>
                </c:pt>
                <c:pt idx="1325">
                  <c:v>7060</c:v>
                </c:pt>
                <c:pt idx="1326">
                  <c:v>5687</c:v>
                </c:pt>
                <c:pt idx="1327">
                  <c:v>6567</c:v>
                </c:pt>
                <c:pt idx="1328">
                  <c:v>6565</c:v>
                </c:pt>
                <c:pt idx="1329">
                  <c:v>10438</c:v>
                </c:pt>
                <c:pt idx="1330">
                  <c:v>9113</c:v>
                </c:pt>
                <c:pt idx="1331">
                  <c:v>8397</c:v>
                </c:pt>
                <c:pt idx="1332">
                  <c:v>7187</c:v>
                </c:pt>
                <c:pt idx="1333">
                  <c:v>6190</c:v>
                </c:pt>
                <c:pt idx="1334">
                  <c:v>5856</c:v>
                </c:pt>
                <c:pt idx="1335">
                  <c:v>6607</c:v>
                </c:pt>
                <c:pt idx="1336">
                  <c:v>5395</c:v>
                </c:pt>
                <c:pt idx="1337">
                  <c:v>5460</c:v>
                </c:pt>
                <c:pt idx="1338">
                  <c:v>6191</c:v>
                </c:pt>
                <c:pt idx="1339">
                  <c:v>5842</c:v>
                </c:pt>
                <c:pt idx="1340">
                  <c:v>5801</c:v>
                </c:pt>
                <c:pt idx="1341">
                  <c:v>6325</c:v>
                </c:pt>
                <c:pt idx="1342">
                  <c:v>5862</c:v>
                </c:pt>
                <c:pt idx="1343">
                  <c:v>6328</c:v>
                </c:pt>
                <c:pt idx="1344">
                  <c:v>7016</c:v>
                </c:pt>
                <c:pt idx="1345">
                  <c:v>5875</c:v>
                </c:pt>
                <c:pt idx="1346">
                  <c:v>6629</c:v>
                </c:pt>
                <c:pt idx="1347">
                  <c:v>7094</c:v>
                </c:pt>
                <c:pt idx="1348">
                  <c:v>7117</c:v>
                </c:pt>
                <c:pt idx="1349">
                  <c:v>6510</c:v>
                </c:pt>
                <c:pt idx="1350">
                  <c:v>7699</c:v>
                </c:pt>
                <c:pt idx="1351">
                  <c:v>8115</c:v>
                </c:pt>
                <c:pt idx="1352">
                  <c:v>9769</c:v>
                </c:pt>
                <c:pt idx="1353">
                  <c:v>9711</c:v>
                </c:pt>
                <c:pt idx="1354">
                  <c:v>9188</c:v>
                </c:pt>
                <c:pt idx="1355">
                  <c:v>13518</c:v>
                </c:pt>
                <c:pt idx="1356">
                  <c:v>14569</c:v>
                </c:pt>
                <c:pt idx="1357">
                  <c:v>11703</c:v>
                </c:pt>
                <c:pt idx="1358">
                  <c:v>9936</c:v>
                </c:pt>
                <c:pt idx="1359">
                  <c:v>8346</c:v>
                </c:pt>
                <c:pt idx="1360">
                  <c:v>7698</c:v>
                </c:pt>
                <c:pt idx="1361">
                  <c:v>8431</c:v>
                </c:pt>
                <c:pt idx="1362">
                  <c:v>7082</c:v>
                </c:pt>
                <c:pt idx="1363">
                  <c:v>7965</c:v>
                </c:pt>
                <c:pt idx="1364">
                  <c:v>11989</c:v>
                </c:pt>
                <c:pt idx="1365">
                  <c:v>7796</c:v>
                </c:pt>
                <c:pt idx="1366">
                  <c:v>6750</c:v>
                </c:pt>
                <c:pt idx="1367">
                  <c:v>6656</c:v>
                </c:pt>
                <c:pt idx="1368">
                  <c:v>5852</c:v>
                </c:pt>
                <c:pt idx="1369">
                  <c:v>5644</c:v>
                </c:pt>
                <c:pt idx="1370">
                  <c:v>6357</c:v>
                </c:pt>
                <c:pt idx="1371">
                  <c:v>5282</c:v>
                </c:pt>
                <c:pt idx="1372">
                  <c:v>9383</c:v>
                </c:pt>
                <c:pt idx="1373">
                  <c:v>6896</c:v>
                </c:pt>
                <c:pt idx="1374">
                  <c:v>6140</c:v>
                </c:pt>
                <c:pt idx="1375">
                  <c:v>5952</c:v>
                </c:pt>
                <c:pt idx="1376">
                  <c:v>6562</c:v>
                </c:pt>
                <c:pt idx="1377">
                  <c:v>6537</c:v>
                </c:pt>
                <c:pt idx="1378">
                  <c:v>5242</c:v>
                </c:pt>
                <c:pt idx="1379">
                  <c:v>6193</c:v>
                </c:pt>
                <c:pt idx="1380">
                  <c:v>5624</c:v>
                </c:pt>
                <c:pt idx="1381">
                  <c:v>6356</c:v>
                </c:pt>
                <c:pt idx="1382">
                  <c:v>4383</c:v>
                </c:pt>
                <c:pt idx="1383">
                  <c:v>7808</c:v>
                </c:pt>
                <c:pt idx="1384">
                  <c:v>8053</c:v>
                </c:pt>
                <c:pt idx="1385">
                  <c:v>5888</c:v>
                </c:pt>
                <c:pt idx="1386">
                  <c:v>4865</c:v>
                </c:pt>
                <c:pt idx="1387">
                  <c:v>5167</c:v>
                </c:pt>
                <c:pt idx="1388">
                  <c:v>5563</c:v>
                </c:pt>
                <c:pt idx="1389">
                  <c:v>5038</c:v>
                </c:pt>
                <c:pt idx="1390">
                  <c:v>5166</c:v>
                </c:pt>
                <c:pt idx="1391">
                  <c:v>5117</c:v>
                </c:pt>
                <c:pt idx="1392">
                  <c:v>4938</c:v>
                </c:pt>
                <c:pt idx="1393">
                  <c:v>4669</c:v>
                </c:pt>
                <c:pt idx="1394">
                  <c:v>4975</c:v>
                </c:pt>
                <c:pt idx="1395">
                  <c:v>4760</c:v>
                </c:pt>
                <c:pt idx="1396">
                  <c:v>6664</c:v>
                </c:pt>
                <c:pt idx="1397">
                  <c:v>5981</c:v>
                </c:pt>
                <c:pt idx="1398">
                  <c:v>4811</c:v>
                </c:pt>
                <c:pt idx="1399">
                  <c:v>5262</c:v>
                </c:pt>
                <c:pt idx="1400">
                  <c:v>6313</c:v>
                </c:pt>
                <c:pt idx="1401">
                  <c:v>7480</c:v>
                </c:pt>
                <c:pt idx="1402">
                  <c:v>6089</c:v>
                </c:pt>
                <c:pt idx="1403">
                  <c:v>7194</c:v>
                </c:pt>
                <c:pt idx="1404">
                  <c:v>8323</c:v>
                </c:pt>
                <c:pt idx="1405">
                  <c:v>8006</c:v>
                </c:pt>
                <c:pt idx="1406">
                  <c:v>10337</c:v>
                </c:pt>
                <c:pt idx="1407">
                  <c:v>10363</c:v>
                </c:pt>
                <c:pt idx="1408">
                  <c:v>13255</c:v>
                </c:pt>
                <c:pt idx="1409">
                  <c:v>7770</c:v>
                </c:pt>
                <c:pt idx="1410">
                  <c:v>12609</c:v>
                </c:pt>
                <c:pt idx="1411">
                  <c:v>6746</c:v>
                </c:pt>
                <c:pt idx="1412">
                  <c:v>7796</c:v>
                </c:pt>
                <c:pt idx="1413">
                  <c:v>7851</c:v>
                </c:pt>
                <c:pt idx="1414">
                  <c:v>7381</c:v>
                </c:pt>
                <c:pt idx="1415">
                  <c:v>6799</c:v>
                </c:pt>
                <c:pt idx="1416">
                  <c:v>10301</c:v>
                </c:pt>
                <c:pt idx="1417">
                  <c:v>6531</c:v>
                </c:pt>
                <c:pt idx="1418">
                  <c:v>6616</c:v>
                </c:pt>
                <c:pt idx="1419">
                  <c:v>5802</c:v>
                </c:pt>
                <c:pt idx="1420">
                  <c:v>5763</c:v>
                </c:pt>
                <c:pt idx="1421">
                  <c:v>5504</c:v>
                </c:pt>
                <c:pt idx="1422">
                  <c:v>6281</c:v>
                </c:pt>
                <c:pt idx="1423">
                  <c:v>5666</c:v>
                </c:pt>
                <c:pt idx="1424">
                  <c:v>5258</c:v>
                </c:pt>
                <c:pt idx="1425">
                  <c:v>9241</c:v>
                </c:pt>
                <c:pt idx="1426">
                  <c:v>7964</c:v>
                </c:pt>
                <c:pt idx="1427">
                  <c:v>5648</c:v>
                </c:pt>
                <c:pt idx="1428">
                  <c:v>5938</c:v>
                </c:pt>
                <c:pt idx="1429">
                  <c:v>6455</c:v>
                </c:pt>
                <c:pt idx="1430">
                  <c:v>5303</c:v>
                </c:pt>
                <c:pt idx="1431">
                  <c:v>6415</c:v>
                </c:pt>
                <c:pt idx="1432">
                  <c:v>6052</c:v>
                </c:pt>
                <c:pt idx="1433">
                  <c:v>6394</c:v>
                </c:pt>
                <c:pt idx="1434">
                  <c:v>11045</c:v>
                </c:pt>
                <c:pt idx="1435">
                  <c:v>9064</c:v>
                </c:pt>
                <c:pt idx="1436">
                  <c:v>7805</c:v>
                </c:pt>
                <c:pt idx="1437">
                  <c:v>5784</c:v>
                </c:pt>
                <c:pt idx="1438">
                  <c:v>5607</c:v>
                </c:pt>
                <c:pt idx="1439">
                  <c:v>5490</c:v>
                </c:pt>
                <c:pt idx="1440">
                  <c:v>6941</c:v>
                </c:pt>
                <c:pt idx="1441">
                  <c:v>7034</c:v>
                </c:pt>
                <c:pt idx="1442">
                  <c:v>5751</c:v>
                </c:pt>
                <c:pt idx="1443">
                  <c:v>5406</c:v>
                </c:pt>
                <c:pt idx="1444">
                  <c:v>5379</c:v>
                </c:pt>
                <c:pt idx="1445">
                  <c:v>5460</c:v>
                </c:pt>
                <c:pt idx="1446">
                  <c:v>5206</c:v>
                </c:pt>
                <c:pt idx="1447">
                  <c:v>5208</c:v>
                </c:pt>
                <c:pt idx="1448">
                  <c:v>5884</c:v>
                </c:pt>
                <c:pt idx="1449">
                  <c:v>5605</c:v>
                </c:pt>
                <c:pt idx="1450">
                  <c:v>5435</c:v>
                </c:pt>
                <c:pt idx="1451">
                  <c:v>6387</c:v>
                </c:pt>
                <c:pt idx="1452">
                  <c:v>6176</c:v>
                </c:pt>
                <c:pt idx="1453">
                  <c:v>7873</c:v>
                </c:pt>
                <c:pt idx="1454">
                  <c:v>6589</c:v>
                </c:pt>
                <c:pt idx="1455">
                  <c:v>7884</c:v>
                </c:pt>
                <c:pt idx="1456">
                  <c:v>7679</c:v>
                </c:pt>
                <c:pt idx="1457">
                  <c:v>9361</c:v>
                </c:pt>
                <c:pt idx="1458">
                  <c:v>9804</c:v>
                </c:pt>
                <c:pt idx="1459">
                  <c:v>9979</c:v>
                </c:pt>
                <c:pt idx="1460">
                  <c:v>14125</c:v>
                </c:pt>
                <c:pt idx="1461">
                  <c:v>10746</c:v>
                </c:pt>
                <c:pt idx="1462">
                  <c:v>12996</c:v>
                </c:pt>
                <c:pt idx="1463">
                  <c:v>9178</c:v>
                </c:pt>
                <c:pt idx="1464">
                  <c:v>6784</c:v>
                </c:pt>
                <c:pt idx="1465">
                  <c:v>7490</c:v>
                </c:pt>
                <c:pt idx="1466">
                  <c:v>7422</c:v>
                </c:pt>
                <c:pt idx="1467">
                  <c:v>6118</c:v>
                </c:pt>
                <c:pt idx="1468">
                  <c:v>9925</c:v>
                </c:pt>
                <c:pt idx="1469">
                  <c:v>6126</c:v>
                </c:pt>
                <c:pt idx="1470">
                  <c:v>5885</c:v>
                </c:pt>
                <c:pt idx="1471">
                  <c:v>5420</c:v>
                </c:pt>
                <c:pt idx="1472">
                  <c:v>5097</c:v>
                </c:pt>
                <c:pt idx="1473">
                  <c:v>4721</c:v>
                </c:pt>
                <c:pt idx="1474">
                  <c:v>4786</c:v>
                </c:pt>
                <c:pt idx="1475">
                  <c:v>4916</c:v>
                </c:pt>
                <c:pt idx="1476">
                  <c:v>4583</c:v>
                </c:pt>
                <c:pt idx="1477">
                  <c:v>9101</c:v>
                </c:pt>
                <c:pt idx="1478">
                  <c:v>4910</c:v>
                </c:pt>
                <c:pt idx="1479">
                  <c:v>4962</c:v>
                </c:pt>
                <c:pt idx="1480">
                  <c:v>5503</c:v>
                </c:pt>
                <c:pt idx="1481">
                  <c:v>5621</c:v>
                </c:pt>
                <c:pt idx="1482">
                  <c:v>4813</c:v>
                </c:pt>
                <c:pt idx="1483">
                  <c:v>5352</c:v>
                </c:pt>
                <c:pt idx="1484">
                  <c:v>5121</c:v>
                </c:pt>
                <c:pt idx="1485">
                  <c:v>5145</c:v>
                </c:pt>
                <c:pt idx="1486">
                  <c:v>8134</c:v>
                </c:pt>
                <c:pt idx="1487">
                  <c:v>10382</c:v>
                </c:pt>
                <c:pt idx="1488">
                  <c:v>6660</c:v>
                </c:pt>
                <c:pt idx="1489">
                  <c:v>5040</c:v>
                </c:pt>
                <c:pt idx="1490">
                  <c:v>4670</c:v>
                </c:pt>
                <c:pt idx="1491">
                  <c:v>4585</c:v>
                </c:pt>
                <c:pt idx="1492">
                  <c:v>5377</c:v>
                </c:pt>
                <c:pt idx="1493">
                  <c:v>4899</c:v>
                </c:pt>
                <c:pt idx="1494">
                  <c:v>5210</c:v>
                </c:pt>
                <c:pt idx="1495">
                  <c:v>4826</c:v>
                </c:pt>
                <c:pt idx="1496">
                  <c:v>5111</c:v>
                </c:pt>
                <c:pt idx="1497">
                  <c:v>4338</c:v>
                </c:pt>
                <c:pt idx="1498">
                  <c:v>4703</c:v>
                </c:pt>
                <c:pt idx="1499">
                  <c:v>4489</c:v>
                </c:pt>
                <c:pt idx="1500">
                  <c:v>4944</c:v>
                </c:pt>
                <c:pt idx="1501">
                  <c:v>5102</c:v>
                </c:pt>
                <c:pt idx="1502">
                  <c:v>4737</c:v>
                </c:pt>
                <c:pt idx="1503">
                  <c:v>5503</c:v>
                </c:pt>
                <c:pt idx="1504">
                  <c:v>5705</c:v>
                </c:pt>
                <c:pt idx="1505">
                  <c:v>7030</c:v>
                </c:pt>
                <c:pt idx="1506">
                  <c:v>6634</c:v>
                </c:pt>
                <c:pt idx="1507">
                  <c:v>6694</c:v>
                </c:pt>
                <c:pt idx="1508">
                  <c:v>7029</c:v>
                </c:pt>
                <c:pt idx="1509">
                  <c:v>9237</c:v>
                </c:pt>
                <c:pt idx="1510">
                  <c:v>8294</c:v>
                </c:pt>
                <c:pt idx="1511">
                  <c:v>9238</c:v>
                </c:pt>
                <c:pt idx="1512">
                  <c:v>11291</c:v>
                </c:pt>
                <c:pt idx="1513">
                  <c:v>13124</c:v>
                </c:pt>
                <c:pt idx="1514">
                  <c:v>13220</c:v>
                </c:pt>
                <c:pt idx="1515">
                  <c:v>8904</c:v>
                </c:pt>
                <c:pt idx="1516">
                  <c:v>7455</c:v>
                </c:pt>
                <c:pt idx="1517">
                  <c:v>7084</c:v>
                </c:pt>
                <c:pt idx="1518">
                  <c:v>6695</c:v>
                </c:pt>
                <c:pt idx="1519">
                  <c:v>6427</c:v>
                </c:pt>
                <c:pt idx="1520">
                  <c:v>9695</c:v>
                </c:pt>
                <c:pt idx="1521">
                  <c:v>6282</c:v>
                </c:pt>
                <c:pt idx="1522">
                  <c:v>5401</c:v>
                </c:pt>
                <c:pt idx="1523">
                  <c:v>5258</c:v>
                </c:pt>
                <c:pt idx="1524">
                  <c:v>5183</c:v>
                </c:pt>
                <c:pt idx="1525">
                  <c:v>4788</c:v>
                </c:pt>
                <c:pt idx="1526">
                  <c:v>4750</c:v>
                </c:pt>
                <c:pt idx="1527">
                  <c:v>5487</c:v>
                </c:pt>
                <c:pt idx="1528">
                  <c:v>7140</c:v>
                </c:pt>
                <c:pt idx="1529">
                  <c:v>10313</c:v>
                </c:pt>
                <c:pt idx="1530">
                  <c:v>5426</c:v>
                </c:pt>
                <c:pt idx="1531">
                  <c:v>5566</c:v>
                </c:pt>
                <c:pt idx="1532">
                  <c:v>5436</c:v>
                </c:pt>
                <c:pt idx="1533">
                  <c:v>5504</c:v>
                </c:pt>
                <c:pt idx="1534">
                  <c:v>5028</c:v>
                </c:pt>
                <c:pt idx="1535">
                  <c:v>4917</c:v>
                </c:pt>
                <c:pt idx="1536">
                  <c:v>5028</c:v>
                </c:pt>
                <c:pt idx="1537">
                  <c:v>5417</c:v>
                </c:pt>
                <c:pt idx="1538">
                  <c:v>8665</c:v>
                </c:pt>
                <c:pt idx="1539">
                  <c:v>8730</c:v>
                </c:pt>
                <c:pt idx="1540">
                  <c:v>6360</c:v>
                </c:pt>
                <c:pt idx="1541">
                  <c:v>5194</c:v>
                </c:pt>
                <c:pt idx="1542">
                  <c:v>4902</c:v>
                </c:pt>
                <c:pt idx="1543">
                  <c:v>4786</c:v>
                </c:pt>
                <c:pt idx="1544">
                  <c:v>5188</c:v>
                </c:pt>
                <c:pt idx="1545">
                  <c:v>4789</c:v>
                </c:pt>
                <c:pt idx="1546">
                  <c:v>4860</c:v>
                </c:pt>
                <c:pt idx="1547">
                  <c:v>4705</c:v>
                </c:pt>
                <c:pt idx="1548">
                  <c:v>4862</c:v>
                </c:pt>
                <c:pt idx="1549">
                  <c:v>4420</c:v>
                </c:pt>
                <c:pt idx="1550">
                  <c:v>4492</c:v>
                </c:pt>
                <c:pt idx="1551">
                  <c:v>4512</c:v>
                </c:pt>
                <c:pt idx="1552">
                  <c:v>4554</c:v>
                </c:pt>
                <c:pt idx="1553">
                  <c:v>5199</c:v>
                </c:pt>
                <c:pt idx="1554">
                  <c:v>4529</c:v>
                </c:pt>
                <c:pt idx="1555">
                  <c:v>5362</c:v>
                </c:pt>
                <c:pt idx="1556">
                  <c:v>5365</c:v>
                </c:pt>
                <c:pt idx="1557">
                  <c:v>6891</c:v>
                </c:pt>
                <c:pt idx="1558">
                  <c:v>5998</c:v>
                </c:pt>
                <c:pt idx="1559">
                  <c:v>6512</c:v>
                </c:pt>
                <c:pt idx="1560">
                  <c:v>6662</c:v>
                </c:pt>
                <c:pt idx="1561">
                  <c:v>8172</c:v>
                </c:pt>
                <c:pt idx="1562">
                  <c:v>8270</c:v>
                </c:pt>
                <c:pt idx="1563">
                  <c:v>9780</c:v>
                </c:pt>
                <c:pt idx="1564">
                  <c:v>10995</c:v>
                </c:pt>
                <c:pt idx="1565">
                  <c:v>14015</c:v>
                </c:pt>
                <c:pt idx="1566">
                  <c:v>11799</c:v>
                </c:pt>
                <c:pt idx="1567">
                  <c:v>9663</c:v>
                </c:pt>
                <c:pt idx="1568">
                  <c:v>7060</c:v>
                </c:pt>
                <c:pt idx="1569">
                  <c:v>6938</c:v>
                </c:pt>
                <c:pt idx="1570">
                  <c:v>7039</c:v>
                </c:pt>
                <c:pt idx="1571">
                  <c:v>5766</c:v>
                </c:pt>
                <c:pt idx="1572">
                  <c:v>6428</c:v>
                </c:pt>
                <c:pt idx="1573">
                  <c:v>9434</c:v>
                </c:pt>
                <c:pt idx="1574">
                  <c:v>6012</c:v>
                </c:pt>
                <c:pt idx="1575">
                  <c:v>5386</c:v>
                </c:pt>
                <c:pt idx="1576">
                  <c:v>4831</c:v>
                </c:pt>
                <c:pt idx="1577">
                  <c:v>5009</c:v>
                </c:pt>
                <c:pt idx="1578">
                  <c:v>4379</c:v>
                </c:pt>
                <c:pt idx="1579">
                  <c:v>5056</c:v>
                </c:pt>
                <c:pt idx="1580">
                  <c:v>4640</c:v>
                </c:pt>
                <c:pt idx="1581">
                  <c:v>8975</c:v>
                </c:pt>
                <c:pt idx="1582">
                  <c:v>5093</c:v>
                </c:pt>
                <c:pt idx="1583">
                  <c:v>5209</c:v>
                </c:pt>
                <c:pt idx="1584">
                  <c:v>5035</c:v>
                </c:pt>
                <c:pt idx="1585">
                  <c:v>5353</c:v>
                </c:pt>
                <c:pt idx="1586">
                  <c:v>5434</c:v>
                </c:pt>
                <c:pt idx="1587">
                  <c:v>4685</c:v>
                </c:pt>
                <c:pt idx="1588">
                  <c:v>5263</c:v>
                </c:pt>
                <c:pt idx="1589">
                  <c:v>4985</c:v>
                </c:pt>
                <c:pt idx="1590">
                  <c:v>7352</c:v>
                </c:pt>
                <c:pt idx="1591">
                  <c:v>9369</c:v>
                </c:pt>
                <c:pt idx="1592">
                  <c:v>7369</c:v>
                </c:pt>
                <c:pt idx="1593">
                  <c:v>5508</c:v>
                </c:pt>
                <c:pt idx="1594">
                  <c:v>4526</c:v>
                </c:pt>
                <c:pt idx="1595">
                  <c:v>4453</c:v>
                </c:pt>
                <c:pt idx="1596">
                  <c:v>5176</c:v>
                </c:pt>
                <c:pt idx="1597">
                  <c:v>4729</c:v>
                </c:pt>
                <c:pt idx="1598">
                  <c:v>4462</c:v>
                </c:pt>
                <c:pt idx="1599">
                  <c:v>4339</c:v>
                </c:pt>
                <c:pt idx="1600">
                  <c:v>4488</c:v>
                </c:pt>
                <c:pt idx="1601">
                  <c:v>4610</c:v>
                </c:pt>
                <c:pt idx="1602">
                  <c:v>4367</c:v>
                </c:pt>
                <c:pt idx="1603">
                  <c:v>4684</c:v>
                </c:pt>
                <c:pt idx="1604">
                  <c:v>4261</c:v>
                </c:pt>
                <c:pt idx="1605">
                  <c:v>4997</c:v>
                </c:pt>
                <c:pt idx="1606">
                  <c:v>4671</c:v>
                </c:pt>
                <c:pt idx="1607">
                  <c:v>5035</c:v>
                </c:pt>
                <c:pt idx="1608">
                  <c:v>5330</c:v>
                </c:pt>
                <c:pt idx="1609">
                  <c:v>6002</c:v>
                </c:pt>
                <c:pt idx="1610">
                  <c:v>6272</c:v>
                </c:pt>
                <c:pt idx="1611">
                  <c:v>5547</c:v>
                </c:pt>
                <c:pt idx="1612">
                  <c:v>7404</c:v>
                </c:pt>
                <c:pt idx="1613">
                  <c:v>7816</c:v>
                </c:pt>
                <c:pt idx="1614">
                  <c:v>8300</c:v>
                </c:pt>
                <c:pt idx="1615">
                  <c:v>10228</c:v>
                </c:pt>
                <c:pt idx="1616">
                  <c:v>11160</c:v>
                </c:pt>
                <c:pt idx="1617">
                  <c:v>14960</c:v>
                </c:pt>
                <c:pt idx="1618">
                  <c:v>10771</c:v>
                </c:pt>
                <c:pt idx="1619">
                  <c:v>10562</c:v>
                </c:pt>
                <c:pt idx="1620">
                  <c:v>7322</c:v>
                </c:pt>
                <c:pt idx="1621">
                  <c:v>6771</c:v>
                </c:pt>
                <c:pt idx="1622">
                  <c:v>6050</c:v>
                </c:pt>
                <c:pt idx="1623">
                  <c:v>5953</c:v>
                </c:pt>
                <c:pt idx="1624">
                  <c:v>5345</c:v>
                </c:pt>
                <c:pt idx="1625">
                  <c:v>9154</c:v>
                </c:pt>
                <c:pt idx="1626">
                  <c:v>5283</c:v>
                </c:pt>
                <c:pt idx="1627">
                  <c:v>4901</c:v>
                </c:pt>
                <c:pt idx="1628">
                  <c:v>4831</c:v>
                </c:pt>
                <c:pt idx="1629">
                  <c:v>4920</c:v>
                </c:pt>
                <c:pt idx="1630">
                  <c:v>4043</c:v>
                </c:pt>
                <c:pt idx="1631">
                  <c:v>4832</c:v>
                </c:pt>
                <c:pt idx="1632">
                  <c:v>4490</c:v>
                </c:pt>
                <c:pt idx="1633">
                  <c:v>8718</c:v>
                </c:pt>
                <c:pt idx="1634">
                  <c:v>4801</c:v>
                </c:pt>
                <c:pt idx="1635">
                  <c:v>4442</c:v>
                </c:pt>
                <c:pt idx="1636">
                  <c:v>4426</c:v>
                </c:pt>
                <c:pt idx="1637">
                  <c:v>4833</c:v>
                </c:pt>
                <c:pt idx="1638">
                  <c:v>4697</c:v>
                </c:pt>
                <c:pt idx="1639">
                  <c:v>4068</c:v>
                </c:pt>
                <c:pt idx="1640">
                  <c:v>4708</c:v>
                </c:pt>
                <c:pt idx="1641">
                  <c:v>4639</c:v>
                </c:pt>
                <c:pt idx="1642">
                  <c:v>5454</c:v>
                </c:pt>
                <c:pt idx="1643">
                  <c:v>10249</c:v>
                </c:pt>
                <c:pt idx="1644">
                  <c:v>7739</c:v>
                </c:pt>
                <c:pt idx="1645">
                  <c:v>5546</c:v>
                </c:pt>
                <c:pt idx="1646">
                  <c:v>4356</c:v>
                </c:pt>
                <c:pt idx="1647">
                  <c:v>4229</c:v>
                </c:pt>
                <c:pt idx="1648">
                  <c:v>4268</c:v>
                </c:pt>
                <c:pt idx="1649">
                  <c:v>4392</c:v>
                </c:pt>
                <c:pt idx="1650">
                  <c:v>4334</c:v>
                </c:pt>
                <c:pt idx="1651">
                  <c:v>4216</c:v>
                </c:pt>
                <c:pt idx="1652">
                  <c:v>3947</c:v>
                </c:pt>
                <c:pt idx="1653">
                  <c:v>3971</c:v>
                </c:pt>
                <c:pt idx="1654">
                  <c:v>4032</c:v>
                </c:pt>
                <c:pt idx="1655">
                  <c:v>3963</c:v>
                </c:pt>
                <c:pt idx="1656">
                  <c:v>3900</c:v>
                </c:pt>
                <c:pt idx="1657">
                  <c:v>4403</c:v>
                </c:pt>
                <c:pt idx="1658">
                  <c:v>4156</c:v>
                </c:pt>
                <c:pt idx="1659">
                  <c:v>4322</c:v>
                </c:pt>
                <c:pt idx="1660">
                  <c:v>4830</c:v>
                </c:pt>
                <c:pt idx="1661">
                  <c:v>5420</c:v>
                </c:pt>
                <c:pt idx="1662">
                  <c:v>5835</c:v>
                </c:pt>
                <c:pt idx="1663">
                  <c:v>6145</c:v>
                </c:pt>
                <c:pt idx="1664">
                  <c:v>7369</c:v>
                </c:pt>
                <c:pt idx="1665">
                  <c:v>6754</c:v>
                </c:pt>
                <c:pt idx="1666">
                  <c:v>7212</c:v>
                </c:pt>
                <c:pt idx="1667">
                  <c:v>8309</c:v>
                </c:pt>
                <c:pt idx="1668">
                  <c:v>10521</c:v>
                </c:pt>
                <c:pt idx="1669">
                  <c:v>13681</c:v>
                </c:pt>
                <c:pt idx="1670">
                  <c:v>10252</c:v>
                </c:pt>
                <c:pt idx="1671">
                  <c:v>8910</c:v>
                </c:pt>
                <c:pt idx="1672">
                  <c:v>7194</c:v>
                </c:pt>
                <c:pt idx="1673">
                  <c:v>6581</c:v>
                </c:pt>
                <c:pt idx="1674">
                  <c:v>5953</c:v>
                </c:pt>
                <c:pt idx="1675">
                  <c:v>5626</c:v>
                </c:pt>
                <c:pt idx="1676">
                  <c:v>5015</c:v>
                </c:pt>
                <c:pt idx="1677">
                  <c:v>9298</c:v>
                </c:pt>
                <c:pt idx="1678">
                  <c:v>5102</c:v>
                </c:pt>
                <c:pt idx="1679">
                  <c:v>4809</c:v>
                </c:pt>
                <c:pt idx="1680">
                  <c:v>4354</c:v>
                </c:pt>
                <c:pt idx="1681">
                  <c:v>4301</c:v>
                </c:pt>
                <c:pt idx="1682">
                  <c:v>3711</c:v>
                </c:pt>
                <c:pt idx="1683">
                  <c:v>4296</c:v>
                </c:pt>
                <c:pt idx="1684">
                  <c:v>4465</c:v>
                </c:pt>
                <c:pt idx="1685">
                  <c:v>11276</c:v>
                </c:pt>
                <c:pt idx="1686">
                  <c:v>4644</c:v>
                </c:pt>
                <c:pt idx="1687">
                  <c:v>4297</c:v>
                </c:pt>
                <c:pt idx="1688">
                  <c:v>4067</c:v>
                </c:pt>
                <c:pt idx="1689">
                  <c:v>4745</c:v>
                </c:pt>
                <c:pt idx="1690">
                  <c:v>4529</c:v>
                </c:pt>
                <c:pt idx="1691">
                  <c:v>3797</c:v>
                </c:pt>
                <c:pt idx="1692">
                  <c:v>4443</c:v>
                </c:pt>
                <c:pt idx="1693">
                  <c:v>4615</c:v>
                </c:pt>
                <c:pt idx="1694">
                  <c:v>9275</c:v>
                </c:pt>
                <c:pt idx="1695">
                  <c:v>6964</c:v>
                </c:pt>
                <c:pt idx="1696">
                  <c:v>5747</c:v>
                </c:pt>
                <c:pt idx="1697">
                  <c:v>4905</c:v>
                </c:pt>
                <c:pt idx="1698">
                  <c:v>4326</c:v>
                </c:pt>
                <c:pt idx="1699">
                  <c:v>3903</c:v>
                </c:pt>
                <c:pt idx="1700">
                  <c:v>4193</c:v>
                </c:pt>
                <c:pt idx="1701">
                  <c:v>4536</c:v>
                </c:pt>
                <c:pt idx="1702">
                  <c:v>4039</c:v>
                </c:pt>
                <c:pt idx="1703">
                  <c:v>4036</c:v>
                </c:pt>
                <c:pt idx="1704">
                  <c:v>4025</c:v>
                </c:pt>
                <c:pt idx="1705">
                  <c:v>4255</c:v>
                </c:pt>
                <c:pt idx="1706">
                  <c:v>4028</c:v>
                </c:pt>
                <c:pt idx="1707">
                  <c:v>3774</c:v>
                </c:pt>
                <c:pt idx="1708">
                  <c:v>3672</c:v>
                </c:pt>
                <c:pt idx="1709">
                  <c:v>4378</c:v>
                </c:pt>
                <c:pt idx="1710">
                  <c:v>4560</c:v>
                </c:pt>
                <c:pt idx="1711">
                  <c:v>4139</c:v>
                </c:pt>
                <c:pt idx="1712">
                  <c:v>4683</c:v>
                </c:pt>
                <c:pt idx="1713">
                  <c:v>5129</c:v>
                </c:pt>
                <c:pt idx="1714">
                  <c:v>6217</c:v>
                </c:pt>
                <c:pt idx="1715">
                  <c:v>5397</c:v>
                </c:pt>
                <c:pt idx="1716">
                  <c:v>6452</c:v>
                </c:pt>
                <c:pt idx="1717">
                  <c:v>6142</c:v>
                </c:pt>
                <c:pt idx="1718">
                  <c:v>10239</c:v>
                </c:pt>
                <c:pt idx="1719">
                  <c:v>9017</c:v>
                </c:pt>
                <c:pt idx="1720">
                  <c:v>9284</c:v>
                </c:pt>
                <c:pt idx="1721">
                  <c:v>13251</c:v>
                </c:pt>
                <c:pt idx="1722">
                  <c:v>9464</c:v>
                </c:pt>
                <c:pt idx="1723">
                  <c:v>8784</c:v>
                </c:pt>
                <c:pt idx="1724">
                  <c:v>6940</c:v>
                </c:pt>
                <c:pt idx="1725">
                  <c:v>6022</c:v>
                </c:pt>
                <c:pt idx="1726">
                  <c:v>5523</c:v>
                </c:pt>
                <c:pt idx="1727">
                  <c:v>5878</c:v>
                </c:pt>
                <c:pt idx="1728">
                  <c:v>5393</c:v>
                </c:pt>
                <c:pt idx="1729">
                  <c:v>9264</c:v>
                </c:pt>
                <c:pt idx="1730">
                  <c:v>4865</c:v>
                </c:pt>
                <c:pt idx="1731">
                  <c:v>4712</c:v>
                </c:pt>
                <c:pt idx="1732">
                  <c:v>7449</c:v>
                </c:pt>
                <c:pt idx="1733">
                  <c:v>148452</c:v>
                </c:pt>
                <c:pt idx="1734">
                  <c:v>181423</c:v>
                </c:pt>
                <c:pt idx="1735">
                  <c:v>139647</c:v>
                </c:pt>
                <c:pt idx="1736">
                  <c:v>103813</c:v>
                </c:pt>
                <c:pt idx="1737">
                  <c:v>80969</c:v>
                </c:pt>
                <c:pt idx="1738">
                  <c:v>71358</c:v>
                </c:pt>
                <c:pt idx="1739">
                  <c:v>55884</c:v>
                </c:pt>
                <c:pt idx="1740">
                  <c:v>44915</c:v>
                </c:pt>
                <c:pt idx="1741">
                  <c:v>38684</c:v>
                </c:pt>
                <c:pt idx="1742">
                  <c:v>38332</c:v>
                </c:pt>
                <c:pt idx="1743">
                  <c:v>27630</c:v>
                </c:pt>
                <c:pt idx="1744">
                  <c:v>45142</c:v>
                </c:pt>
                <c:pt idx="1745">
                  <c:v>30411</c:v>
                </c:pt>
                <c:pt idx="1746">
                  <c:v>30005</c:v>
                </c:pt>
                <c:pt idx="1747">
                  <c:v>29699</c:v>
                </c:pt>
                <c:pt idx="1748">
                  <c:v>27051</c:v>
                </c:pt>
                <c:pt idx="1749">
                  <c:v>24131</c:v>
                </c:pt>
                <c:pt idx="1750">
                  <c:v>18638</c:v>
                </c:pt>
                <c:pt idx="1751">
                  <c:v>19646</c:v>
                </c:pt>
                <c:pt idx="1752">
                  <c:v>15637</c:v>
                </c:pt>
                <c:pt idx="1753">
                  <c:v>14729</c:v>
                </c:pt>
                <c:pt idx="1754">
                  <c:v>17184</c:v>
                </c:pt>
                <c:pt idx="1755">
                  <c:v>17594</c:v>
                </c:pt>
                <c:pt idx="1756">
                  <c:v>18568</c:v>
                </c:pt>
                <c:pt idx="1757">
                  <c:v>18656</c:v>
                </c:pt>
                <c:pt idx="1758">
                  <c:v>18388</c:v>
                </c:pt>
                <c:pt idx="1759">
                  <c:v>23574</c:v>
                </c:pt>
                <c:pt idx="1760">
                  <c:v>25460</c:v>
                </c:pt>
                <c:pt idx="1761">
                  <c:v>29481</c:v>
                </c:pt>
                <c:pt idx="1762">
                  <c:v>39962</c:v>
                </c:pt>
                <c:pt idx="1763">
                  <c:v>45404</c:v>
                </c:pt>
                <c:pt idx="1764">
                  <c:v>47887</c:v>
                </c:pt>
                <c:pt idx="1765">
                  <c:v>39417</c:v>
                </c:pt>
                <c:pt idx="1766">
                  <c:v>42800</c:v>
                </c:pt>
                <c:pt idx="1767">
                  <c:v>52659</c:v>
                </c:pt>
                <c:pt idx="1768">
                  <c:v>30087</c:v>
                </c:pt>
                <c:pt idx="1769">
                  <c:v>24178</c:v>
                </c:pt>
                <c:pt idx="1770">
                  <c:v>26573</c:v>
                </c:pt>
                <c:pt idx="1771">
                  <c:v>25194</c:v>
                </c:pt>
                <c:pt idx="1772">
                  <c:v>21979</c:v>
                </c:pt>
                <c:pt idx="1773">
                  <c:v>23388</c:v>
                </c:pt>
                <c:pt idx="1774">
                  <c:v>26370</c:v>
                </c:pt>
                <c:pt idx="1775">
                  <c:v>31932</c:v>
                </c:pt>
                <c:pt idx="1776">
                  <c:v>27069</c:v>
                </c:pt>
                <c:pt idx="1777">
                  <c:v>22185</c:v>
                </c:pt>
                <c:pt idx="1778">
                  <c:v>20492</c:v>
                </c:pt>
                <c:pt idx="1779">
                  <c:v>20500</c:v>
                </c:pt>
                <c:pt idx="1780">
                  <c:v>17796</c:v>
                </c:pt>
                <c:pt idx="1781">
                  <c:v>16318</c:v>
                </c:pt>
                <c:pt idx="1782">
                  <c:v>14770</c:v>
                </c:pt>
                <c:pt idx="1783">
                  <c:v>16970</c:v>
                </c:pt>
                <c:pt idx="1784">
                  <c:v>19530</c:v>
                </c:pt>
                <c:pt idx="1785">
                  <c:v>30916</c:v>
                </c:pt>
                <c:pt idx="1786">
                  <c:v>18915</c:v>
                </c:pt>
                <c:pt idx="1787">
                  <c:v>20920</c:v>
                </c:pt>
                <c:pt idx="1788">
                  <c:v>15131</c:v>
                </c:pt>
                <c:pt idx="1789">
                  <c:v>13581</c:v>
                </c:pt>
                <c:pt idx="1790">
                  <c:v>15121</c:v>
                </c:pt>
                <c:pt idx="1791">
                  <c:v>11881</c:v>
                </c:pt>
                <c:pt idx="1792">
                  <c:v>10837</c:v>
                </c:pt>
                <c:pt idx="1793">
                  <c:v>9494</c:v>
                </c:pt>
                <c:pt idx="1794">
                  <c:v>8659</c:v>
                </c:pt>
                <c:pt idx="1795">
                  <c:v>8398</c:v>
                </c:pt>
                <c:pt idx="1796">
                  <c:v>8305</c:v>
                </c:pt>
                <c:pt idx="1797">
                  <c:v>7898</c:v>
                </c:pt>
                <c:pt idx="1798">
                  <c:v>8054</c:v>
                </c:pt>
                <c:pt idx="1799">
                  <c:v>10899</c:v>
                </c:pt>
                <c:pt idx="1800">
                  <c:v>9121</c:v>
                </c:pt>
                <c:pt idx="1801">
                  <c:v>7613</c:v>
                </c:pt>
                <c:pt idx="1802">
                  <c:v>7186</c:v>
                </c:pt>
                <c:pt idx="1803">
                  <c:v>6533</c:v>
                </c:pt>
                <c:pt idx="1804">
                  <c:v>6831</c:v>
                </c:pt>
                <c:pt idx="1805">
                  <c:v>7552</c:v>
                </c:pt>
                <c:pt idx="1806">
                  <c:v>6406</c:v>
                </c:pt>
                <c:pt idx="1807">
                  <c:v>6684</c:v>
                </c:pt>
                <c:pt idx="1808">
                  <c:v>5747</c:v>
                </c:pt>
                <c:pt idx="1809">
                  <c:v>5961</c:v>
                </c:pt>
                <c:pt idx="1810">
                  <c:v>7512</c:v>
                </c:pt>
                <c:pt idx="1811">
                  <c:v>7132</c:v>
                </c:pt>
                <c:pt idx="1812">
                  <c:v>4819</c:v>
                </c:pt>
                <c:pt idx="1813">
                  <c:v>4626</c:v>
                </c:pt>
                <c:pt idx="1814">
                  <c:v>4897</c:v>
                </c:pt>
                <c:pt idx="1815">
                  <c:v>4708</c:v>
                </c:pt>
              </c:numCache>
            </c:numRef>
          </c:val>
          <c:smooth val="0"/>
          <c:extLst>
            <c:ext xmlns:c16="http://schemas.microsoft.com/office/drawing/2014/chart" uri="{C3380CC4-5D6E-409C-BE32-E72D297353CC}">
              <c16:uniqueId val="{00000003-DDD2-487F-9A8E-A325EDD1CB04}"/>
            </c:ext>
          </c:extLst>
        </c:ser>
        <c:dLbls>
          <c:showLegendKey val="0"/>
          <c:showVal val="0"/>
          <c:showCatName val="0"/>
          <c:showSerName val="0"/>
          <c:showPercent val="0"/>
          <c:showBubbleSize val="0"/>
        </c:dLbls>
        <c:marker val="1"/>
        <c:smooth val="0"/>
        <c:axId val="1167746304"/>
        <c:axId val="1167751712"/>
      </c:lineChart>
      <c:dateAx>
        <c:axId val="1167746304"/>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Gill Sans MT" panose="020B0502020104020203" pitchFamily="34" charset="0"/>
                    <a:ea typeface="+mn-ea"/>
                    <a:cs typeface="+mn-cs"/>
                  </a:defRPr>
                </a:pPr>
                <a:r>
                  <a:rPr lang="en-US" sz="1100">
                    <a:solidFill>
                      <a:schemeClr val="tx1"/>
                    </a:solidFill>
                  </a:rPr>
                  <a:t>Week Ending</a:t>
                </a:r>
              </a:p>
            </c:rich>
          </c:tx>
          <c:layout>
            <c:manualLayout>
              <c:xMode val="edge"/>
              <c:yMode val="edge"/>
              <c:x val="0.49335382930289523"/>
              <c:y val="0.93166980771914176"/>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title>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Gill Sans MT" panose="020B0502020104020203" pitchFamily="34" charset="0"/>
                <a:ea typeface="+mn-ea"/>
                <a:cs typeface="+mn-cs"/>
              </a:defRPr>
            </a:pPr>
            <a:endParaRPr lang="en-US"/>
          </a:p>
        </c:txPr>
        <c:crossAx val="1167751712"/>
        <c:crosses val="autoZero"/>
        <c:auto val="1"/>
        <c:lblOffset val="100"/>
        <c:baseTimeUnit val="days"/>
      </c:dateAx>
      <c:valAx>
        <c:axId val="1167751712"/>
        <c:scaling>
          <c:orientation val="minMax"/>
          <c:max val="200000"/>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Gill Sans MT" panose="020B0502020104020203" pitchFamily="34" charset="0"/>
                    <a:ea typeface="+mn-ea"/>
                    <a:cs typeface="+mn-cs"/>
                  </a:defRPr>
                </a:pPr>
                <a:r>
                  <a:rPr lang="en-US" sz="1100">
                    <a:solidFill>
                      <a:schemeClr val="tx1"/>
                    </a:solidFill>
                  </a:rPr>
                  <a:t>Initial Unemployment Insurance Claims</a:t>
                </a:r>
              </a:p>
            </c:rich>
          </c:tx>
          <c:layout>
            <c:manualLayout>
              <c:xMode val="edge"/>
              <c:yMode val="edge"/>
              <c:x val="1.10235842858806E-2"/>
              <c:y val="0.17134345494199674"/>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Gill Sans MT" panose="020B0502020104020203" pitchFamily="34" charset="0"/>
                <a:ea typeface="+mn-ea"/>
                <a:cs typeface="+mn-cs"/>
              </a:defRPr>
            </a:pPr>
            <a:endParaRPr lang="en-US"/>
          </a:p>
        </c:txPr>
        <c:crossAx val="1167746304"/>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1400">
          <a:latin typeface="Gill Sans MT" panose="020B0502020104020203" pitchFamily="34" charset="0"/>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0706001276867422E-2"/>
          <c:y val="9.5186662508612963E-2"/>
          <c:w val="0.90451922394835782"/>
          <c:h val="0.80801101226831284"/>
        </c:manualLayout>
      </c:layout>
      <c:barChart>
        <c:barDir val="col"/>
        <c:grouping val="clustered"/>
        <c:varyColors val="0"/>
        <c:dLbls>
          <c:showLegendKey val="0"/>
          <c:showVal val="0"/>
          <c:showCatName val="0"/>
          <c:showSerName val="0"/>
          <c:showPercent val="0"/>
          <c:showBubbleSize val="0"/>
        </c:dLbls>
        <c:gapWidth val="0"/>
        <c:axId val="497695816"/>
        <c:axId val="497690896"/>
        <c:extLst>
          <c:ext xmlns:c15="http://schemas.microsoft.com/office/drawing/2012/chart" uri="{02D57815-91ED-43cb-92C2-25804820EDAC}">
            <c15:filteredBarSeries>
              <c15:ser>
                <c:idx val="4"/>
                <c:order val="4"/>
                <c:tx>
                  <c:strRef>
                    <c:extLst>
                      <c:ext uri="{02D57815-91ED-43cb-92C2-25804820EDAC}">
                        <c15:formulaRef>
                          <c15:sqref>Work!$GX$2</c15:sqref>
                        </c15:formulaRef>
                      </c:ext>
                    </c:extLst>
                    <c:strCache>
                      <c:ptCount val="1"/>
                      <c:pt idx="0">
                        <c:v>Recession</c:v>
                      </c:pt>
                    </c:strCache>
                  </c:strRef>
                </c:tx>
                <c:spPr>
                  <a:solidFill>
                    <a:schemeClr val="bg1">
                      <a:lumMod val="65000"/>
                      <a:alpha val="25000"/>
                    </a:schemeClr>
                  </a:solidFill>
                  <a:ln>
                    <a:noFill/>
                  </a:ln>
                  <a:effectLst/>
                </c:spPr>
                <c:invertIfNegative val="0"/>
                <c:cat>
                  <c:numRef>
                    <c:extLst>
                      <c:ext uri="{02D57815-91ED-43cb-92C2-25804820EDAC}">
                        <c15:formulaRef>
                          <c15:sqref>Work!$GS$3:$GS$257</c15:sqref>
                        </c15:formulaRef>
                      </c:ext>
                    </c:extLst>
                    <c:numCache>
                      <c:formatCode>[$-409]mmm\-yy;@</c:formatCode>
                      <c:ptCount val="255"/>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39264</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pt idx="164">
                        <c:v>41518</c:v>
                      </c:pt>
                      <c:pt idx="165">
                        <c:v>41548</c:v>
                      </c:pt>
                      <c:pt idx="166">
                        <c:v>41579</c:v>
                      </c:pt>
                      <c:pt idx="167">
                        <c:v>41609</c:v>
                      </c:pt>
                      <c:pt idx="168">
                        <c:v>41640</c:v>
                      </c:pt>
                      <c:pt idx="169">
                        <c:v>41671</c:v>
                      </c:pt>
                      <c:pt idx="170">
                        <c:v>41699</c:v>
                      </c:pt>
                      <c:pt idx="171">
                        <c:v>41730</c:v>
                      </c:pt>
                      <c:pt idx="172">
                        <c:v>41760</c:v>
                      </c:pt>
                      <c:pt idx="173">
                        <c:v>41791</c:v>
                      </c:pt>
                      <c:pt idx="174">
                        <c:v>41821</c:v>
                      </c:pt>
                      <c:pt idx="175">
                        <c:v>41852</c:v>
                      </c:pt>
                      <c:pt idx="176">
                        <c:v>41883</c:v>
                      </c:pt>
                      <c:pt idx="177">
                        <c:v>41913</c:v>
                      </c:pt>
                      <c:pt idx="178">
                        <c:v>41944</c:v>
                      </c:pt>
                      <c:pt idx="179">
                        <c:v>41974</c:v>
                      </c:pt>
                      <c:pt idx="180">
                        <c:v>42005</c:v>
                      </c:pt>
                      <c:pt idx="181">
                        <c:v>42036</c:v>
                      </c:pt>
                      <c:pt idx="182">
                        <c:v>42064</c:v>
                      </c:pt>
                      <c:pt idx="183">
                        <c:v>42095</c:v>
                      </c:pt>
                      <c:pt idx="184">
                        <c:v>42125</c:v>
                      </c:pt>
                      <c:pt idx="185">
                        <c:v>42156</c:v>
                      </c:pt>
                      <c:pt idx="186">
                        <c:v>42186</c:v>
                      </c:pt>
                      <c:pt idx="187">
                        <c:v>42217</c:v>
                      </c:pt>
                      <c:pt idx="188">
                        <c:v>42248</c:v>
                      </c:pt>
                      <c:pt idx="189">
                        <c:v>42278</c:v>
                      </c:pt>
                      <c:pt idx="190">
                        <c:v>42309</c:v>
                      </c:pt>
                      <c:pt idx="191">
                        <c:v>42339</c:v>
                      </c:pt>
                      <c:pt idx="192">
                        <c:v>42370</c:v>
                      </c:pt>
                      <c:pt idx="193">
                        <c:v>42401</c:v>
                      </c:pt>
                      <c:pt idx="194">
                        <c:v>42430</c:v>
                      </c:pt>
                      <c:pt idx="195">
                        <c:v>42461</c:v>
                      </c:pt>
                      <c:pt idx="196">
                        <c:v>42491</c:v>
                      </c:pt>
                      <c:pt idx="197">
                        <c:v>42522</c:v>
                      </c:pt>
                      <c:pt idx="198">
                        <c:v>42552</c:v>
                      </c:pt>
                      <c:pt idx="199">
                        <c:v>42583</c:v>
                      </c:pt>
                      <c:pt idx="200">
                        <c:v>42614</c:v>
                      </c:pt>
                      <c:pt idx="201">
                        <c:v>42644</c:v>
                      </c:pt>
                      <c:pt idx="202">
                        <c:v>42675</c:v>
                      </c:pt>
                      <c:pt idx="203">
                        <c:v>42705</c:v>
                      </c:pt>
                      <c:pt idx="204">
                        <c:v>42736</c:v>
                      </c:pt>
                      <c:pt idx="205">
                        <c:v>42767</c:v>
                      </c:pt>
                      <c:pt idx="206">
                        <c:v>42795</c:v>
                      </c:pt>
                      <c:pt idx="207">
                        <c:v>42826</c:v>
                      </c:pt>
                      <c:pt idx="208">
                        <c:v>42856</c:v>
                      </c:pt>
                      <c:pt idx="209">
                        <c:v>42887</c:v>
                      </c:pt>
                      <c:pt idx="210">
                        <c:v>42917</c:v>
                      </c:pt>
                      <c:pt idx="211">
                        <c:v>42948</c:v>
                      </c:pt>
                      <c:pt idx="212">
                        <c:v>42979</c:v>
                      </c:pt>
                      <c:pt idx="213">
                        <c:v>43009</c:v>
                      </c:pt>
                      <c:pt idx="214">
                        <c:v>43040</c:v>
                      </c:pt>
                      <c:pt idx="215">
                        <c:v>43070</c:v>
                      </c:pt>
                      <c:pt idx="216">
                        <c:v>43101</c:v>
                      </c:pt>
                      <c:pt idx="217">
                        <c:v>43132</c:v>
                      </c:pt>
                      <c:pt idx="218">
                        <c:v>43160</c:v>
                      </c:pt>
                      <c:pt idx="219">
                        <c:v>43191</c:v>
                      </c:pt>
                      <c:pt idx="220">
                        <c:v>43221</c:v>
                      </c:pt>
                      <c:pt idx="221">
                        <c:v>43252</c:v>
                      </c:pt>
                      <c:pt idx="222">
                        <c:v>43282</c:v>
                      </c:pt>
                      <c:pt idx="223">
                        <c:v>43313</c:v>
                      </c:pt>
                      <c:pt idx="224">
                        <c:v>43344</c:v>
                      </c:pt>
                      <c:pt idx="225">
                        <c:v>43374</c:v>
                      </c:pt>
                      <c:pt idx="226">
                        <c:v>43405</c:v>
                      </c:pt>
                      <c:pt idx="227">
                        <c:v>43435</c:v>
                      </c:pt>
                      <c:pt idx="228">
                        <c:v>43466</c:v>
                      </c:pt>
                      <c:pt idx="229">
                        <c:v>43497</c:v>
                      </c:pt>
                      <c:pt idx="230">
                        <c:v>43525</c:v>
                      </c:pt>
                      <c:pt idx="231">
                        <c:v>43556</c:v>
                      </c:pt>
                      <c:pt idx="232">
                        <c:v>43586</c:v>
                      </c:pt>
                      <c:pt idx="233">
                        <c:v>43617</c:v>
                      </c:pt>
                      <c:pt idx="234">
                        <c:v>43647</c:v>
                      </c:pt>
                      <c:pt idx="235">
                        <c:v>43678</c:v>
                      </c:pt>
                      <c:pt idx="236">
                        <c:v>43709</c:v>
                      </c:pt>
                      <c:pt idx="237">
                        <c:v>43739</c:v>
                      </c:pt>
                      <c:pt idx="238">
                        <c:v>43770</c:v>
                      </c:pt>
                      <c:pt idx="239">
                        <c:v>43800</c:v>
                      </c:pt>
                      <c:pt idx="240">
                        <c:v>43831</c:v>
                      </c:pt>
                      <c:pt idx="241">
                        <c:v>43862</c:v>
                      </c:pt>
                      <c:pt idx="242">
                        <c:v>43891</c:v>
                      </c:pt>
                      <c:pt idx="243">
                        <c:v>43922</c:v>
                      </c:pt>
                      <c:pt idx="244">
                        <c:v>43952</c:v>
                      </c:pt>
                      <c:pt idx="245">
                        <c:v>43983</c:v>
                      </c:pt>
                      <c:pt idx="246">
                        <c:v>44013</c:v>
                      </c:pt>
                      <c:pt idx="247">
                        <c:v>44044</c:v>
                      </c:pt>
                      <c:pt idx="248">
                        <c:v>44075</c:v>
                      </c:pt>
                      <c:pt idx="249">
                        <c:v>44105</c:v>
                      </c:pt>
                      <c:pt idx="250">
                        <c:v>44136</c:v>
                      </c:pt>
                      <c:pt idx="251">
                        <c:v>44166</c:v>
                      </c:pt>
                      <c:pt idx="252">
                        <c:v>44197</c:v>
                      </c:pt>
                      <c:pt idx="253">
                        <c:v>44228</c:v>
                      </c:pt>
                      <c:pt idx="254">
                        <c:v>44256</c:v>
                      </c:pt>
                    </c:numCache>
                  </c:numRef>
                </c:cat>
                <c:val>
                  <c:numRef>
                    <c:extLst>
                      <c:ext uri="{02D57815-91ED-43cb-92C2-25804820EDAC}">
                        <c15:formulaRef>
                          <c15:sqref>Work!$GX$3:$GX$257</c15:sqref>
                        </c15:formulaRef>
                      </c:ext>
                    </c:extLst>
                    <c:numCache>
                      <c:formatCode>General</c:formatCode>
                      <c:ptCount val="255"/>
                      <c:pt idx="14" formatCode="0%">
                        <c:v>0.35</c:v>
                      </c:pt>
                      <c:pt idx="15" formatCode="0%">
                        <c:v>0.35</c:v>
                      </c:pt>
                      <c:pt idx="16" formatCode="0%">
                        <c:v>0.35</c:v>
                      </c:pt>
                      <c:pt idx="17" formatCode="0%">
                        <c:v>0.35</c:v>
                      </c:pt>
                      <c:pt idx="18" formatCode="0%">
                        <c:v>0.35</c:v>
                      </c:pt>
                      <c:pt idx="19" formatCode="0%">
                        <c:v>0.35</c:v>
                      </c:pt>
                      <c:pt idx="20" formatCode="0%">
                        <c:v>0.35</c:v>
                      </c:pt>
                      <c:pt idx="21" formatCode="0%">
                        <c:v>0.35</c:v>
                      </c:pt>
                      <c:pt idx="22" formatCode="0%">
                        <c:v>0.35</c:v>
                      </c:pt>
                      <c:pt idx="95" formatCode="0%">
                        <c:v>0.35</c:v>
                      </c:pt>
                      <c:pt idx="96" formatCode="0%">
                        <c:v>0.35</c:v>
                      </c:pt>
                      <c:pt idx="97" formatCode="0%">
                        <c:v>0.35</c:v>
                      </c:pt>
                      <c:pt idx="98" formatCode="0%">
                        <c:v>0.35</c:v>
                      </c:pt>
                      <c:pt idx="99" formatCode="0%">
                        <c:v>0.35</c:v>
                      </c:pt>
                      <c:pt idx="100" formatCode="0%">
                        <c:v>0.35</c:v>
                      </c:pt>
                      <c:pt idx="101" formatCode="0%">
                        <c:v>0.35</c:v>
                      </c:pt>
                      <c:pt idx="102" formatCode="0%">
                        <c:v>0.35</c:v>
                      </c:pt>
                      <c:pt idx="103" formatCode="0%">
                        <c:v>0.35</c:v>
                      </c:pt>
                      <c:pt idx="104" formatCode="0%">
                        <c:v>0.35</c:v>
                      </c:pt>
                      <c:pt idx="105" formatCode="0%">
                        <c:v>0.35</c:v>
                      </c:pt>
                      <c:pt idx="106" formatCode="0%">
                        <c:v>0.35</c:v>
                      </c:pt>
                      <c:pt idx="107" formatCode="0%">
                        <c:v>0.35</c:v>
                      </c:pt>
                      <c:pt idx="108" formatCode="0%">
                        <c:v>0.35</c:v>
                      </c:pt>
                      <c:pt idx="109" formatCode="0%">
                        <c:v>0.35</c:v>
                      </c:pt>
                      <c:pt idx="110" formatCode="0%">
                        <c:v>0.35</c:v>
                      </c:pt>
                      <c:pt idx="111" formatCode="0%">
                        <c:v>0.35</c:v>
                      </c:pt>
                      <c:pt idx="112" formatCode="0%">
                        <c:v>0.35</c:v>
                      </c:pt>
                      <c:pt idx="113" formatCode="0%">
                        <c:v>0.35</c:v>
                      </c:pt>
                      <c:pt idx="241" formatCode="0%">
                        <c:v>0.35</c:v>
                      </c:pt>
                      <c:pt idx="242" formatCode="0%">
                        <c:v>0.35</c:v>
                      </c:pt>
                      <c:pt idx="243" formatCode="0%">
                        <c:v>0.35</c:v>
                      </c:pt>
                      <c:pt idx="244" formatCode="0%">
                        <c:v>0.35</c:v>
                      </c:pt>
                      <c:pt idx="245" formatCode="0%">
                        <c:v>0.35</c:v>
                      </c:pt>
                      <c:pt idx="246" formatCode="0%">
                        <c:v>0.35</c:v>
                      </c:pt>
                      <c:pt idx="247" formatCode="0%">
                        <c:v>0.35</c:v>
                      </c:pt>
                      <c:pt idx="248" formatCode="0%">
                        <c:v>0.35</c:v>
                      </c:pt>
                      <c:pt idx="249" formatCode="0%">
                        <c:v>0.35</c:v>
                      </c:pt>
                      <c:pt idx="250" formatCode="0%">
                        <c:v>0.35</c:v>
                      </c:pt>
                      <c:pt idx="251" formatCode="0%">
                        <c:v>0.35</c:v>
                      </c:pt>
                      <c:pt idx="252" formatCode="0%">
                        <c:v>0.35</c:v>
                      </c:pt>
                      <c:pt idx="253" formatCode="0%">
                        <c:v>0.35</c:v>
                      </c:pt>
                      <c:pt idx="254" formatCode="0%">
                        <c:v>0.35</c:v>
                      </c:pt>
                    </c:numCache>
                  </c:numRef>
                </c:val>
                <c:extLst>
                  <c:ext xmlns:c16="http://schemas.microsoft.com/office/drawing/2014/chart" uri="{C3380CC4-5D6E-409C-BE32-E72D297353CC}">
                    <c16:uniqueId val="{00000004-DC86-499C-9014-2F4240CC1D97}"/>
                  </c:ext>
                </c:extLst>
              </c15:ser>
            </c15:filteredBarSeries>
          </c:ext>
        </c:extLst>
      </c:barChart>
      <c:lineChart>
        <c:grouping val="standard"/>
        <c:varyColors val="0"/>
        <c:ser>
          <c:idx val="0"/>
          <c:order val="0"/>
          <c:tx>
            <c:strRef>
              <c:f>Work!$GT$2</c:f>
              <c:strCache>
                <c:ptCount val="1"/>
                <c:pt idx="0">
                  <c:v>16-24</c:v>
                </c:pt>
              </c:strCache>
            </c:strRef>
          </c:tx>
          <c:spPr>
            <a:ln w="38100" cap="rnd">
              <a:solidFill>
                <a:srgbClr val="2A2A92"/>
              </a:solidFill>
              <a:round/>
            </a:ln>
            <a:effectLst/>
          </c:spPr>
          <c:marker>
            <c:symbol val="none"/>
          </c:marker>
          <c:cat>
            <c:numRef>
              <c:f>Work!$GS$243:$GS$257</c:f>
              <c:numCache>
                <c:formatCode>[$-409]mmm\-yy;@</c:formatCode>
                <c:ptCount val="15"/>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numCache>
            </c:numRef>
          </c:cat>
          <c:val>
            <c:numRef>
              <c:f>Work!$GT$243:$GT$257</c:f>
              <c:numCache>
                <c:formatCode>0.0%</c:formatCode>
                <c:ptCount val="15"/>
                <c:pt idx="0">
                  <c:v>8.5085237788530804E-2</c:v>
                </c:pt>
                <c:pt idx="1">
                  <c:v>8.1031545092164314E-2</c:v>
                </c:pt>
                <c:pt idx="2">
                  <c:v>5.2848075633220359E-2</c:v>
                </c:pt>
                <c:pt idx="3">
                  <c:v>0.27547815690970079</c:v>
                </c:pt>
                <c:pt idx="4">
                  <c:v>0.27477891911365082</c:v>
                </c:pt>
                <c:pt idx="5">
                  <c:v>0.3010305857319257</c:v>
                </c:pt>
                <c:pt idx="6">
                  <c:v>0.23433874137670363</c:v>
                </c:pt>
                <c:pt idx="7">
                  <c:v>0.1275790074607519</c:v>
                </c:pt>
                <c:pt idx="8">
                  <c:v>0.16091255471659519</c:v>
                </c:pt>
                <c:pt idx="9">
                  <c:v>0.1480218754572166</c:v>
                </c:pt>
                <c:pt idx="10">
                  <c:v>0.1297338044113234</c:v>
                </c:pt>
                <c:pt idx="11">
                  <c:v>0.15917081612983389</c:v>
                </c:pt>
                <c:pt idx="12">
                  <c:v>0.13486462709392069</c:v>
                </c:pt>
                <c:pt idx="13">
                  <c:v>0.14105889796836871</c:v>
                </c:pt>
                <c:pt idx="14">
                  <c:v>0.10892451818190831</c:v>
                </c:pt>
              </c:numCache>
            </c:numRef>
          </c:val>
          <c:smooth val="0"/>
          <c:extLst>
            <c:ext xmlns:c16="http://schemas.microsoft.com/office/drawing/2014/chart" uri="{C3380CC4-5D6E-409C-BE32-E72D297353CC}">
              <c16:uniqueId val="{00000000-DC86-499C-9014-2F4240CC1D97}"/>
            </c:ext>
          </c:extLst>
        </c:ser>
        <c:ser>
          <c:idx val="1"/>
          <c:order val="1"/>
          <c:tx>
            <c:strRef>
              <c:f>Work!$GU$2</c:f>
              <c:strCache>
                <c:ptCount val="1"/>
                <c:pt idx="0">
                  <c:v>25-44</c:v>
                </c:pt>
              </c:strCache>
            </c:strRef>
          </c:tx>
          <c:spPr>
            <a:ln w="19050" cap="rnd">
              <a:solidFill>
                <a:schemeClr val="tx2">
                  <a:lumMod val="60000"/>
                  <a:lumOff val="40000"/>
                </a:schemeClr>
              </a:solidFill>
              <a:round/>
            </a:ln>
            <a:effectLst/>
          </c:spPr>
          <c:marker>
            <c:symbol val="none"/>
          </c:marker>
          <c:cat>
            <c:numRef>
              <c:f>Work!$GS$243:$GS$257</c:f>
              <c:numCache>
                <c:formatCode>[$-409]mmm\-yy;@</c:formatCode>
                <c:ptCount val="15"/>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numCache>
            </c:numRef>
          </c:cat>
          <c:val>
            <c:numRef>
              <c:f>Work!$GU$243:$GU$257</c:f>
              <c:numCache>
                <c:formatCode>0.0%</c:formatCode>
                <c:ptCount val="15"/>
                <c:pt idx="0">
                  <c:v>3.3845969890125532E-2</c:v>
                </c:pt>
                <c:pt idx="1">
                  <c:v>3.6960591393000203E-2</c:v>
                </c:pt>
                <c:pt idx="2">
                  <c:v>3.6949874775226446E-2</c:v>
                </c:pt>
                <c:pt idx="3">
                  <c:v>0.16032284342216341</c:v>
                </c:pt>
                <c:pt idx="4">
                  <c:v>0.15484697571236508</c:v>
                </c:pt>
                <c:pt idx="5">
                  <c:v>0.1602915769816394</c:v>
                </c:pt>
                <c:pt idx="6">
                  <c:v>0.10770305792203409</c:v>
                </c:pt>
                <c:pt idx="7">
                  <c:v>0.10783393089341979</c:v>
                </c:pt>
                <c:pt idx="8">
                  <c:v>7.1012871979427336E-2</c:v>
                </c:pt>
                <c:pt idx="9">
                  <c:v>6.2828659618296173E-2</c:v>
                </c:pt>
                <c:pt idx="10">
                  <c:v>5.2147126105046487E-2</c:v>
                </c:pt>
                <c:pt idx="11">
                  <c:v>5.2157104017578108E-2</c:v>
                </c:pt>
                <c:pt idx="12">
                  <c:v>5.0820180916474306E-2</c:v>
                </c:pt>
                <c:pt idx="13">
                  <c:v>5.9602000178484486E-2</c:v>
                </c:pt>
                <c:pt idx="14">
                  <c:v>5.475459865768588E-2</c:v>
                </c:pt>
              </c:numCache>
            </c:numRef>
          </c:val>
          <c:smooth val="0"/>
          <c:extLst>
            <c:ext xmlns:c16="http://schemas.microsoft.com/office/drawing/2014/chart" uri="{C3380CC4-5D6E-409C-BE32-E72D297353CC}">
              <c16:uniqueId val="{00000001-DC86-499C-9014-2F4240CC1D97}"/>
            </c:ext>
          </c:extLst>
        </c:ser>
        <c:ser>
          <c:idx val="2"/>
          <c:order val="2"/>
          <c:tx>
            <c:strRef>
              <c:f>Work!$GV$2</c:f>
              <c:strCache>
                <c:ptCount val="1"/>
                <c:pt idx="0">
                  <c:v>45-64</c:v>
                </c:pt>
              </c:strCache>
            </c:strRef>
          </c:tx>
          <c:spPr>
            <a:ln w="19050" cap="rnd">
              <a:solidFill>
                <a:srgbClr val="92D050"/>
              </a:solidFill>
              <a:round/>
            </a:ln>
            <a:effectLst/>
          </c:spPr>
          <c:marker>
            <c:symbol val="none"/>
          </c:marker>
          <c:cat>
            <c:numRef>
              <c:f>Work!$GS$243:$GS$257</c:f>
              <c:numCache>
                <c:formatCode>[$-409]mmm\-yy;@</c:formatCode>
                <c:ptCount val="15"/>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numCache>
            </c:numRef>
          </c:cat>
          <c:val>
            <c:numRef>
              <c:f>Work!$GV$243:$GV$257</c:f>
              <c:numCache>
                <c:formatCode>0.0%</c:formatCode>
                <c:ptCount val="15"/>
                <c:pt idx="0">
                  <c:v>3.268154613629496E-2</c:v>
                </c:pt>
                <c:pt idx="1">
                  <c:v>3.1829679434928183E-2</c:v>
                </c:pt>
                <c:pt idx="2">
                  <c:v>3.6357230640342103E-2</c:v>
                </c:pt>
                <c:pt idx="3">
                  <c:v>0.15931339119791749</c:v>
                </c:pt>
                <c:pt idx="4">
                  <c:v>0.15927321761854502</c:v>
                </c:pt>
                <c:pt idx="5">
                  <c:v>0.13150396396138139</c:v>
                </c:pt>
                <c:pt idx="6">
                  <c:v>0.13177375588422971</c:v>
                </c:pt>
                <c:pt idx="7">
                  <c:v>8.3991166260146646E-2</c:v>
                </c:pt>
                <c:pt idx="8">
                  <c:v>8.0282450327765209E-2</c:v>
                </c:pt>
                <c:pt idx="9">
                  <c:v>5.7966700086462312E-2</c:v>
                </c:pt>
                <c:pt idx="10">
                  <c:v>4.5907190331081288E-2</c:v>
                </c:pt>
                <c:pt idx="11">
                  <c:v>4.6679386668235165E-2</c:v>
                </c:pt>
                <c:pt idx="12">
                  <c:v>5.6759446879932937E-2</c:v>
                </c:pt>
                <c:pt idx="13">
                  <c:v>6.1069049782233827E-2</c:v>
                </c:pt>
                <c:pt idx="14">
                  <c:v>5.1712016492064222E-2</c:v>
                </c:pt>
              </c:numCache>
            </c:numRef>
          </c:val>
          <c:smooth val="0"/>
          <c:extLst>
            <c:ext xmlns:c16="http://schemas.microsoft.com/office/drawing/2014/chart" uri="{C3380CC4-5D6E-409C-BE32-E72D297353CC}">
              <c16:uniqueId val="{00000002-DC86-499C-9014-2F4240CC1D97}"/>
            </c:ext>
          </c:extLst>
        </c:ser>
        <c:ser>
          <c:idx val="3"/>
          <c:order val="3"/>
          <c:tx>
            <c:strRef>
              <c:f>Work!$GW$2</c:f>
              <c:strCache>
                <c:ptCount val="1"/>
                <c:pt idx="0">
                  <c:v>65 and over</c:v>
                </c:pt>
              </c:strCache>
            </c:strRef>
          </c:tx>
          <c:spPr>
            <a:ln w="19050" cap="rnd">
              <a:solidFill>
                <a:srgbClr val="A8431E">
                  <a:lumMod val="60000"/>
                  <a:lumOff val="40000"/>
                </a:srgbClr>
              </a:solidFill>
              <a:round/>
            </a:ln>
            <a:effectLst/>
          </c:spPr>
          <c:marker>
            <c:symbol val="none"/>
          </c:marker>
          <c:cat>
            <c:numRef>
              <c:f>Work!$GS$243:$GS$257</c:f>
              <c:numCache>
                <c:formatCode>[$-409]mmm\-yy;@</c:formatCode>
                <c:ptCount val="15"/>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numCache>
            </c:numRef>
          </c:cat>
          <c:val>
            <c:numRef>
              <c:f>Work!$GW$243:$GW$257</c:f>
              <c:numCache>
                <c:formatCode>0.0%</c:formatCode>
                <c:ptCount val="15"/>
                <c:pt idx="0">
                  <c:v>2.1166104302853272E-2</c:v>
                </c:pt>
                <c:pt idx="1">
                  <c:v>0</c:v>
                </c:pt>
                <c:pt idx="2">
                  <c:v>1.7453584663363789E-2</c:v>
                </c:pt>
                <c:pt idx="3">
                  <c:v>0.22812130104005429</c:v>
                </c:pt>
                <c:pt idx="4">
                  <c:v>0.22487067147288939</c:v>
                </c:pt>
                <c:pt idx="5">
                  <c:v>0.1152385077746651</c:v>
                </c:pt>
                <c:pt idx="6">
                  <c:v>7.1257816411819969E-2</c:v>
                </c:pt>
                <c:pt idx="7">
                  <c:v>0.1065640614237392</c:v>
                </c:pt>
                <c:pt idx="8">
                  <c:v>0.1090167426767851</c:v>
                </c:pt>
                <c:pt idx="9">
                  <c:v>7.6610042440363582E-2</c:v>
                </c:pt>
                <c:pt idx="10">
                  <c:v>0.13027814897652379</c:v>
                </c:pt>
                <c:pt idx="11">
                  <c:v>0.11052905054240179</c:v>
                </c:pt>
                <c:pt idx="12">
                  <c:v>5.2272545278433877E-2</c:v>
                </c:pt>
                <c:pt idx="13">
                  <c:v>4.6804793264953529E-2</c:v>
                </c:pt>
                <c:pt idx="14">
                  <c:v>2.8142042123803442E-2</c:v>
                </c:pt>
              </c:numCache>
            </c:numRef>
          </c:val>
          <c:smooth val="0"/>
          <c:extLst>
            <c:ext xmlns:c16="http://schemas.microsoft.com/office/drawing/2014/chart" uri="{C3380CC4-5D6E-409C-BE32-E72D297353CC}">
              <c16:uniqueId val="{00000003-DC86-499C-9014-2F4240CC1D97}"/>
            </c:ext>
          </c:extLst>
        </c:ser>
        <c:dLbls>
          <c:showLegendKey val="0"/>
          <c:showVal val="0"/>
          <c:showCatName val="0"/>
          <c:showSerName val="0"/>
          <c:showPercent val="0"/>
          <c:showBubbleSize val="0"/>
        </c:dLbls>
        <c:marker val="1"/>
        <c:smooth val="0"/>
        <c:axId val="497695816"/>
        <c:axId val="497690896"/>
      </c:lineChart>
      <c:dateAx>
        <c:axId val="497695816"/>
        <c:scaling>
          <c:orientation val="minMax"/>
        </c:scaling>
        <c:delete val="0"/>
        <c:axPos val="b"/>
        <c:numFmt formatCode="[$-409]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Tw Cen MT" panose="020B0602020104020603" pitchFamily="34" charset="0"/>
                <a:ea typeface="+mn-ea"/>
                <a:cs typeface="+mn-cs"/>
              </a:defRPr>
            </a:pPr>
            <a:endParaRPr lang="en-US"/>
          </a:p>
        </c:txPr>
        <c:crossAx val="497690896"/>
        <c:crosses val="autoZero"/>
        <c:auto val="1"/>
        <c:lblOffset val="100"/>
        <c:baseTimeUnit val="months"/>
        <c:majorUnit val="12"/>
        <c:majorTimeUnit val="months"/>
      </c:dateAx>
      <c:valAx>
        <c:axId val="497690896"/>
        <c:scaling>
          <c:orientation val="minMax"/>
          <c:max val="0.35000000000000003"/>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Tw Cen MT" panose="020B0602020104020603" pitchFamily="34" charset="0"/>
                <a:ea typeface="+mn-ea"/>
                <a:cs typeface="+mn-cs"/>
              </a:defRPr>
            </a:pPr>
            <a:endParaRPr lang="en-US"/>
          </a:p>
        </c:txPr>
        <c:crossAx val="497695816"/>
        <c:crosses val="autoZero"/>
        <c:crossBetween val="between"/>
      </c:valAx>
      <c:spPr>
        <a:noFill/>
        <a:ln>
          <a:noFill/>
        </a:ln>
        <a:effectLst/>
      </c:spPr>
    </c:plotArea>
    <c:legend>
      <c:legendPos val="b"/>
      <c:layout>
        <c:manualLayout>
          <c:xMode val="edge"/>
          <c:yMode val="edge"/>
          <c:x val="0.16811815534540223"/>
          <c:y val="4.179207206349958E-2"/>
          <c:w val="0.65941582094880147"/>
          <c:h val="6.7976306587054267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0706001276867422E-2"/>
          <c:y val="9.9759462535796983E-2"/>
          <c:w val="0.90451922394835782"/>
          <c:h val="0.80875485497308419"/>
        </c:manualLayout>
      </c:layout>
      <c:barChart>
        <c:barDir val="col"/>
        <c:grouping val="clustered"/>
        <c:varyColors val="0"/>
        <c:dLbls>
          <c:showLegendKey val="0"/>
          <c:showVal val="0"/>
          <c:showCatName val="0"/>
          <c:showSerName val="0"/>
          <c:showPercent val="0"/>
          <c:showBubbleSize val="0"/>
        </c:dLbls>
        <c:gapWidth val="0"/>
        <c:axId val="497695816"/>
        <c:axId val="497690896"/>
        <c:extLst>
          <c:ext xmlns:c15="http://schemas.microsoft.com/office/drawing/2012/chart" uri="{02D57815-91ED-43cb-92C2-25804820EDAC}">
            <c15:filteredBarSeries>
              <c15:ser>
                <c:idx val="2"/>
                <c:order val="2"/>
                <c:tx>
                  <c:strRef>
                    <c:extLst>
                      <c:ext uri="{02D57815-91ED-43cb-92C2-25804820EDAC}">
                        <c15:formulaRef>
                          <c15:sqref>Work!$GG$2</c15:sqref>
                        </c15:formulaRef>
                      </c:ext>
                    </c:extLst>
                    <c:strCache>
                      <c:ptCount val="1"/>
                      <c:pt idx="0">
                        <c:v>Recession</c:v>
                      </c:pt>
                    </c:strCache>
                  </c:strRef>
                </c:tx>
                <c:spPr>
                  <a:solidFill>
                    <a:schemeClr val="bg1">
                      <a:lumMod val="65000"/>
                      <a:alpha val="25000"/>
                    </a:schemeClr>
                  </a:solidFill>
                  <a:ln>
                    <a:noFill/>
                  </a:ln>
                  <a:effectLst/>
                </c:spPr>
                <c:invertIfNegative val="0"/>
                <c:cat>
                  <c:numRef>
                    <c:extLst>
                      <c:ext uri="{02D57815-91ED-43cb-92C2-25804820EDAC}">
                        <c15:formulaRef>
                          <c15:sqref>Work!$GD$3:$GD$257</c15:sqref>
                        </c15:formulaRef>
                      </c:ext>
                    </c:extLst>
                    <c:numCache>
                      <c:formatCode>[$-409]mmm\-yy;@</c:formatCode>
                      <c:ptCount val="232"/>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37622</c:v>
                      </c:pt>
                      <c:pt idx="16">
                        <c:v>37653</c:v>
                      </c:pt>
                      <c:pt idx="17">
                        <c:v>37681</c:v>
                      </c:pt>
                      <c:pt idx="18">
                        <c:v>37712</c:v>
                      </c:pt>
                      <c:pt idx="19">
                        <c:v>37742</c:v>
                      </c:pt>
                      <c:pt idx="20">
                        <c:v>37773</c:v>
                      </c:pt>
                      <c:pt idx="21">
                        <c:v>37803</c:v>
                      </c:pt>
                      <c:pt idx="22">
                        <c:v>37834</c:v>
                      </c:pt>
                      <c:pt idx="23">
                        <c:v>37865</c:v>
                      </c:pt>
                      <c:pt idx="24">
                        <c:v>37895</c:v>
                      </c:pt>
                      <c:pt idx="25">
                        <c:v>37926</c:v>
                      </c:pt>
                      <c:pt idx="26">
                        <c:v>37956</c:v>
                      </c:pt>
                      <c:pt idx="27">
                        <c:v>37987</c:v>
                      </c:pt>
                      <c:pt idx="28">
                        <c:v>38018</c:v>
                      </c:pt>
                      <c:pt idx="29">
                        <c:v>38047</c:v>
                      </c:pt>
                      <c:pt idx="30">
                        <c:v>38078</c:v>
                      </c:pt>
                      <c:pt idx="31">
                        <c:v>38108</c:v>
                      </c:pt>
                      <c:pt idx="32">
                        <c:v>38139</c:v>
                      </c:pt>
                      <c:pt idx="33">
                        <c:v>38169</c:v>
                      </c:pt>
                      <c:pt idx="34">
                        <c:v>38200</c:v>
                      </c:pt>
                      <c:pt idx="35">
                        <c:v>38231</c:v>
                      </c:pt>
                      <c:pt idx="36">
                        <c:v>38261</c:v>
                      </c:pt>
                      <c:pt idx="37">
                        <c:v>38292</c:v>
                      </c:pt>
                      <c:pt idx="38">
                        <c:v>38322</c:v>
                      </c:pt>
                      <c:pt idx="39">
                        <c:v>38353</c:v>
                      </c:pt>
                      <c:pt idx="40">
                        <c:v>38384</c:v>
                      </c:pt>
                      <c:pt idx="41">
                        <c:v>38412</c:v>
                      </c:pt>
                      <c:pt idx="42">
                        <c:v>38443</c:v>
                      </c:pt>
                      <c:pt idx="43">
                        <c:v>38473</c:v>
                      </c:pt>
                      <c:pt idx="44">
                        <c:v>38504</c:v>
                      </c:pt>
                      <c:pt idx="45">
                        <c:v>38534</c:v>
                      </c:pt>
                      <c:pt idx="46">
                        <c:v>38565</c:v>
                      </c:pt>
                      <c:pt idx="47">
                        <c:v>38596</c:v>
                      </c:pt>
                      <c:pt idx="48">
                        <c:v>38626</c:v>
                      </c:pt>
                      <c:pt idx="49">
                        <c:v>38657</c:v>
                      </c:pt>
                      <c:pt idx="50">
                        <c:v>38687</c:v>
                      </c:pt>
                      <c:pt idx="51">
                        <c:v>38718</c:v>
                      </c:pt>
                      <c:pt idx="52">
                        <c:v>38749</c:v>
                      </c:pt>
                      <c:pt idx="53">
                        <c:v>38777</c:v>
                      </c:pt>
                      <c:pt idx="54">
                        <c:v>38808</c:v>
                      </c:pt>
                      <c:pt idx="55">
                        <c:v>38838</c:v>
                      </c:pt>
                      <c:pt idx="56">
                        <c:v>38869</c:v>
                      </c:pt>
                      <c:pt idx="57">
                        <c:v>38899</c:v>
                      </c:pt>
                      <c:pt idx="58">
                        <c:v>38930</c:v>
                      </c:pt>
                      <c:pt idx="59">
                        <c:v>38961</c:v>
                      </c:pt>
                      <c:pt idx="60">
                        <c:v>38991</c:v>
                      </c:pt>
                      <c:pt idx="61">
                        <c:v>39022</c:v>
                      </c:pt>
                      <c:pt idx="62">
                        <c:v>39052</c:v>
                      </c:pt>
                      <c:pt idx="63">
                        <c:v>39083</c:v>
                      </c:pt>
                      <c:pt idx="64">
                        <c:v>39114</c:v>
                      </c:pt>
                      <c:pt idx="65">
                        <c:v>39142</c:v>
                      </c:pt>
                      <c:pt idx="66">
                        <c:v>39173</c:v>
                      </c:pt>
                      <c:pt idx="67">
                        <c:v>39203</c:v>
                      </c:pt>
                      <c:pt idx="68">
                        <c:v>39234</c:v>
                      </c:pt>
                      <c:pt idx="69">
                        <c:v>39264</c:v>
                      </c:pt>
                      <c:pt idx="70">
                        <c:v>39295</c:v>
                      </c:pt>
                      <c:pt idx="71">
                        <c:v>39326</c:v>
                      </c:pt>
                      <c:pt idx="72">
                        <c:v>39356</c:v>
                      </c:pt>
                      <c:pt idx="73">
                        <c:v>39387</c:v>
                      </c:pt>
                      <c:pt idx="74">
                        <c:v>39417</c:v>
                      </c:pt>
                      <c:pt idx="75">
                        <c:v>39448</c:v>
                      </c:pt>
                      <c:pt idx="76">
                        <c:v>39479</c:v>
                      </c:pt>
                      <c:pt idx="77">
                        <c:v>39508</c:v>
                      </c:pt>
                      <c:pt idx="78">
                        <c:v>39539</c:v>
                      </c:pt>
                      <c:pt idx="79">
                        <c:v>39569</c:v>
                      </c:pt>
                      <c:pt idx="80">
                        <c:v>39600</c:v>
                      </c:pt>
                      <c:pt idx="81">
                        <c:v>39630</c:v>
                      </c:pt>
                      <c:pt idx="82">
                        <c:v>39661</c:v>
                      </c:pt>
                      <c:pt idx="83">
                        <c:v>39692</c:v>
                      </c:pt>
                      <c:pt idx="84">
                        <c:v>39722</c:v>
                      </c:pt>
                      <c:pt idx="85">
                        <c:v>39753</c:v>
                      </c:pt>
                      <c:pt idx="86">
                        <c:v>39783</c:v>
                      </c:pt>
                      <c:pt idx="87">
                        <c:v>39814</c:v>
                      </c:pt>
                      <c:pt idx="88">
                        <c:v>39845</c:v>
                      </c:pt>
                      <c:pt idx="89">
                        <c:v>39873</c:v>
                      </c:pt>
                      <c:pt idx="90">
                        <c:v>39904</c:v>
                      </c:pt>
                      <c:pt idx="91">
                        <c:v>39934</c:v>
                      </c:pt>
                      <c:pt idx="92">
                        <c:v>39965</c:v>
                      </c:pt>
                      <c:pt idx="93">
                        <c:v>39995</c:v>
                      </c:pt>
                      <c:pt idx="94">
                        <c:v>40026</c:v>
                      </c:pt>
                      <c:pt idx="95">
                        <c:v>40057</c:v>
                      </c:pt>
                      <c:pt idx="96">
                        <c:v>40087</c:v>
                      </c:pt>
                      <c:pt idx="97">
                        <c:v>40118</c:v>
                      </c:pt>
                      <c:pt idx="98">
                        <c:v>40148</c:v>
                      </c:pt>
                      <c:pt idx="99">
                        <c:v>40179</c:v>
                      </c:pt>
                      <c:pt idx="100">
                        <c:v>40210</c:v>
                      </c:pt>
                      <c:pt idx="101">
                        <c:v>40238</c:v>
                      </c:pt>
                      <c:pt idx="102">
                        <c:v>40269</c:v>
                      </c:pt>
                      <c:pt idx="103">
                        <c:v>40299</c:v>
                      </c:pt>
                      <c:pt idx="104">
                        <c:v>40330</c:v>
                      </c:pt>
                      <c:pt idx="105">
                        <c:v>40360</c:v>
                      </c:pt>
                      <c:pt idx="106">
                        <c:v>40391</c:v>
                      </c:pt>
                      <c:pt idx="107">
                        <c:v>40422</c:v>
                      </c:pt>
                      <c:pt idx="108">
                        <c:v>40452</c:v>
                      </c:pt>
                      <c:pt idx="109">
                        <c:v>40483</c:v>
                      </c:pt>
                      <c:pt idx="110">
                        <c:v>40513</c:v>
                      </c:pt>
                      <c:pt idx="111">
                        <c:v>40544</c:v>
                      </c:pt>
                      <c:pt idx="112">
                        <c:v>40575</c:v>
                      </c:pt>
                      <c:pt idx="113">
                        <c:v>40603</c:v>
                      </c:pt>
                      <c:pt idx="114">
                        <c:v>40634</c:v>
                      </c:pt>
                      <c:pt idx="115">
                        <c:v>40664</c:v>
                      </c:pt>
                      <c:pt idx="116">
                        <c:v>40695</c:v>
                      </c:pt>
                      <c:pt idx="117">
                        <c:v>40725</c:v>
                      </c:pt>
                      <c:pt idx="118">
                        <c:v>40756</c:v>
                      </c:pt>
                      <c:pt idx="119">
                        <c:v>40787</c:v>
                      </c:pt>
                      <c:pt idx="120">
                        <c:v>40817</c:v>
                      </c:pt>
                      <c:pt idx="121">
                        <c:v>40848</c:v>
                      </c:pt>
                      <c:pt idx="122">
                        <c:v>40878</c:v>
                      </c:pt>
                      <c:pt idx="123">
                        <c:v>40909</c:v>
                      </c:pt>
                      <c:pt idx="124">
                        <c:v>40940</c:v>
                      </c:pt>
                      <c:pt idx="125">
                        <c:v>40969</c:v>
                      </c:pt>
                      <c:pt idx="126">
                        <c:v>41000</c:v>
                      </c:pt>
                      <c:pt idx="127">
                        <c:v>41030</c:v>
                      </c:pt>
                      <c:pt idx="128">
                        <c:v>41061</c:v>
                      </c:pt>
                      <c:pt idx="129">
                        <c:v>41091</c:v>
                      </c:pt>
                      <c:pt idx="130">
                        <c:v>41122</c:v>
                      </c:pt>
                      <c:pt idx="131">
                        <c:v>41153</c:v>
                      </c:pt>
                      <c:pt idx="132">
                        <c:v>41183</c:v>
                      </c:pt>
                      <c:pt idx="133">
                        <c:v>41214</c:v>
                      </c:pt>
                      <c:pt idx="134">
                        <c:v>41244</c:v>
                      </c:pt>
                      <c:pt idx="135">
                        <c:v>41275</c:v>
                      </c:pt>
                      <c:pt idx="136">
                        <c:v>41306</c:v>
                      </c:pt>
                      <c:pt idx="137">
                        <c:v>41334</c:v>
                      </c:pt>
                      <c:pt idx="138">
                        <c:v>41365</c:v>
                      </c:pt>
                      <c:pt idx="139">
                        <c:v>41395</c:v>
                      </c:pt>
                      <c:pt idx="140">
                        <c:v>41426</c:v>
                      </c:pt>
                      <c:pt idx="141">
                        <c:v>41456</c:v>
                      </c:pt>
                      <c:pt idx="142">
                        <c:v>41487</c:v>
                      </c:pt>
                      <c:pt idx="143">
                        <c:v>41518</c:v>
                      </c:pt>
                      <c:pt idx="144">
                        <c:v>41548</c:v>
                      </c:pt>
                      <c:pt idx="145">
                        <c:v>41579</c:v>
                      </c:pt>
                      <c:pt idx="146">
                        <c:v>41609</c:v>
                      </c:pt>
                      <c:pt idx="147">
                        <c:v>41640</c:v>
                      </c:pt>
                      <c:pt idx="148">
                        <c:v>41671</c:v>
                      </c:pt>
                      <c:pt idx="149">
                        <c:v>41699</c:v>
                      </c:pt>
                      <c:pt idx="150">
                        <c:v>41730</c:v>
                      </c:pt>
                      <c:pt idx="151">
                        <c:v>41760</c:v>
                      </c:pt>
                      <c:pt idx="152">
                        <c:v>41791</c:v>
                      </c:pt>
                      <c:pt idx="153">
                        <c:v>41821</c:v>
                      </c:pt>
                      <c:pt idx="154">
                        <c:v>41852</c:v>
                      </c:pt>
                      <c:pt idx="155">
                        <c:v>41883</c:v>
                      </c:pt>
                      <c:pt idx="156">
                        <c:v>41913</c:v>
                      </c:pt>
                      <c:pt idx="157">
                        <c:v>41944</c:v>
                      </c:pt>
                      <c:pt idx="158">
                        <c:v>41974</c:v>
                      </c:pt>
                      <c:pt idx="159">
                        <c:v>42005</c:v>
                      </c:pt>
                      <c:pt idx="160">
                        <c:v>42036</c:v>
                      </c:pt>
                      <c:pt idx="161">
                        <c:v>42064</c:v>
                      </c:pt>
                      <c:pt idx="162">
                        <c:v>42095</c:v>
                      </c:pt>
                      <c:pt idx="163">
                        <c:v>42125</c:v>
                      </c:pt>
                      <c:pt idx="164">
                        <c:v>42156</c:v>
                      </c:pt>
                      <c:pt idx="165">
                        <c:v>42186</c:v>
                      </c:pt>
                      <c:pt idx="166">
                        <c:v>42217</c:v>
                      </c:pt>
                      <c:pt idx="167">
                        <c:v>42248</c:v>
                      </c:pt>
                      <c:pt idx="168">
                        <c:v>42278</c:v>
                      </c:pt>
                      <c:pt idx="169">
                        <c:v>42309</c:v>
                      </c:pt>
                      <c:pt idx="170">
                        <c:v>42339</c:v>
                      </c:pt>
                      <c:pt idx="171">
                        <c:v>42370</c:v>
                      </c:pt>
                      <c:pt idx="172">
                        <c:v>42401</c:v>
                      </c:pt>
                      <c:pt idx="173">
                        <c:v>42430</c:v>
                      </c:pt>
                      <c:pt idx="174">
                        <c:v>42461</c:v>
                      </c:pt>
                      <c:pt idx="175">
                        <c:v>42491</c:v>
                      </c:pt>
                      <c:pt idx="176">
                        <c:v>42522</c:v>
                      </c:pt>
                      <c:pt idx="177">
                        <c:v>42552</c:v>
                      </c:pt>
                      <c:pt idx="178">
                        <c:v>42583</c:v>
                      </c:pt>
                      <c:pt idx="179">
                        <c:v>42614</c:v>
                      </c:pt>
                      <c:pt idx="180">
                        <c:v>42644</c:v>
                      </c:pt>
                      <c:pt idx="181">
                        <c:v>42675</c:v>
                      </c:pt>
                      <c:pt idx="182">
                        <c:v>42705</c:v>
                      </c:pt>
                      <c:pt idx="183">
                        <c:v>42736</c:v>
                      </c:pt>
                      <c:pt idx="184">
                        <c:v>42767</c:v>
                      </c:pt>
                      <c:pt idx="185">
                        <c:v>42795</c:v>
                      </c:pt>
                      <c:pt idx="186">
                        <c:v>42826</c:v>
                      </c:pt>
                      <c:pt idx="187">
                        <c:v>42856</c:v>
                      </c:pt>
                      <c:pt idx="188">
                        <c:v>42887</c:v>
                      </c:pt>
                      <c:pt idx="189">
                        <c:v>42917</c:v>
                      </c:pt>
                      <c:pt idx="190">
                        <c:v>42948</c:v>
                      </c:pt>
                      <c:pt idx="191">
                        <c:v>42979</c:v>
                      </c:pt>
                      <c:pt idx="192">
                        <c:v>43009</c:v>
                      </c:pt>
                      <c:pt idx="193">
                        <c:v>43040</c:v>
                      </c:pt>
                      <c:pt idx="194">
                        <c:v>43070</c:v>
                      </c:pt>
                      <c:pt idx="195">
                        <c:v>43101</c:v>
                      </c:pt>
                      <c:pt idx="196">
                        <c:v>43132</c:v>
                      </c:pt>
                      <c:pt idx="197">
                        <c:v>43160</c:v>
                      </c:pt>
                      <c:pt idx="198">
                        <c:v>43191</c:v>
                      </c:pt>
                      <c:pt idx="199">
                        <c:v>43221</c:v>
                      </c:pt>
                      <c:pt idx="200">
                        <c:v>43252</c:v>
                      </c:pt>
                      <c:pt idx="201">
                        <c:v>43282</c:v>
                      </c:pt>
                      <c:pt idx="202">
                        <c:v>43313</c:v>
                      </c:pt>
                      <c:pt idx="203">
                        <c:v>43344</c:v>
                      </c:pt>
                      <c:pt idx="204">
                        <c:v>43374</c:v>
                      </c:pt>
                      <c:pt idx="205">
                        <c:v>43405</c:v>
                      </c:pt>
                      <c:pt idx="206">
                        <c:v>43435</c:v>
                      </c:pt>
                      <c:pt idx="207">
                        <c:v>43466</c:v>
                      </c:pt>
                      <c:pt idx="208">
                        <c:v>43497</c:v>
                      </c:pt>
                      <c:pt idx="209">
                        <c:v>43525</c:v>
                      </c:pt>
                      <c:pt idx="210">
                        <c:v>43556</c:v>
                      </c:pt>
                      <c:pt idx="211">
                        <c:v>43586</c:v>
                      </c:pt>
                      <c:pt idx="212">
                        <c:v>43617</c:v>
                      </c:pt>
                      <c:pt idx="213">
                        <c:v>43647</c:v>
                      </c:pt>
                      <c:pt idx="214">
                        <c:v>43678</c:v>
                      </c:pt>
                      <c:pt idx="215">
                        <c:v>43709</c:v>
                      </c:pt>
                      <c:pt idx="216">
                        <c:v>43739</c:v>
                      </c:pt>
                      <c:pt idx="217">
                        <c:v>43770</c:v>
                      </c:pt>
                      <c:pt idx="218">
                        <c:v>43800</c:v>
                      </c:pt>
                      <c:pt idx="219">
                        <c:v>43831</c:v>
                      </c:pt>
                      <c:pt idx="220">
                        <c:v>43862</c:v>
                      </c:pt>
                      <c:pt idx="221">
                        <c:v>43891</c:v>
                      </c:pt>
                      <c:pt idx="222">
                        <c:v>43922</c:v>
                      </c:pt>
                      <c:pt idx="223">
                        <c:v>43952</c:v>
                      </c:pt>
                      <c:pt idx="224">
                        <c:v>43983</c:v>
                      </c:pt>
                      <c:pt idx="225">
                        <c:v>44013</c:v>
                      </c:pt>
                      <c:pt idx="226">
                        <c:v>44044</c:v>
                      </c:pt>
                      <c:pt idx="227">
                        <c:v>44075</c:v>
                      </c:pt>
                      <c:pt idx="228">
                        <c:v>44105</c:v>
                      </c:pt>
                      <c:pt idx="229">
                        <c:v>44166</c:v>
                      </c:pt>
                      <c:pt idx="230">
                        <c:v>44228</c:v>
                      </c:pt>
                      <c:pt idx="231">
                        <c:v>44256</c:v>
                      </c:pt>
                    </c:numCache>
                  </c:numRef>
                </c:cat>
                <c:val>
                  <c:numRef>
                    <c:extLst>
                      <c:ext uri="{02D57815-91ED-43cb-92C2-25804820EDAC}">
                        <c15:formulaRef>
                          <c15:sqref>Work!$GG$3:$GG$257</c15:sqref>
                        </c15:formulaRef>
                      </c:ext>
                    </c:extLst>
                    <c:numCache>
                      <c:formatCode>General</c:formatCode>
                      <c:ptCount val="232"/>
                      <c:pt idx="14" formatCode="0%">
                        <c:v>0.3</c:v>
                      </c:pt>
                      <c:pt idx="74" formatCode="0%">
                        <c:v>0.3</c:v>
                      </c:pt>
                      <c:pt idx="75" formatCode="0%">
                        <c:v>0.3</c:v>
                      </c:pt>
                      <c:pt idx="76" formatCode="0%">
                        <c:v>0.3</c:v>
                      </c:pt>
                      <c:pt idx="77" formatCode="0%">
                        <c:v>0.3</c:v>
                      </c:pt>
                      <c:pt idx="78" formatCode="0%">
                        <c:v>0.3</c:v>
                      </c:pt>
                      <c:pt idx="79" formatCode="0%">
                        <c:v>0.3</c:v>
                      </c:pt>
                      <c:pt idx="80" formatCode="0%">
                        <c:v>0.3</c:v>
                      </c:pt>
                      <c:pt idx="81" formatCode="0%">
                        <c:v>0.3</c:v>
                      </c:pt>
                      <c:pt idx="82" formatCode="0%">
                        <c:v>0.3</c:v>
                      </c:pt>
                      <c:pt idx="83" formatCode="0%">
                        <c:v>0.3</c:v>
                      </c:pt>
                      <c:pt idx="84" formatCode="0%">
                        <c:v>0.3</c:v>
                      </c:pt>
                      <c:pt idx="85" formatCode="0%">
                        <c:v>0.3</c:v>
                      </c:pt>
                      <c:pt idx="86" formatCode="0%">
                        <c:v>0.3</c:v>
                      </c:pt>
                      <c:pt idx="87" formatCode="0%">
                        <c:v>0.3</c:v>
                      </c:pt>
                      <c:pt idx="88" formatCode="0%">
                        <c:v>0.3</c:v>
                      </c:pt>
                      <c:pt idx="89" formatCode="0%">
                        <c:v>0.3</c:v>
                      </c:pt>
                      <c:pt idx="90" formatCode="0%">
                        <c:v>0.3</c:v>
                      </c:pt>
                      <c:pt idx="91" formatCode="0%">
                        <c:v>0.3</c:v>
                      </c:pt>
                      <c:pt idx="92" formatCode="0%">
                        <c:v>0.3</c:v>
                      </c:pt>
                      <c:pt idx="220" formatCode="0%">
                        <c:v>0.3</c:v>
                      </c:pt>
                      <c:pt idx="221" formatCode="0%">
                        <c:v>0.3</c:v>
                      </c:pt>
                      <c:pt idx="222" formatCode="0%">
                        <c:v>0.3</c:v>
                      </c:pt>
                      <c:pt idx="223" formatCode="0%">
                        <c:v>0.3</c:v>
                      </c:pt>
                      <c:pt idx="224" formatCode="0%">
                        <c:v>0.3</c:v>
                      </c:pt>
                      <c:pt idx="225" formatCode="0%">
                        <c:v>0.3</c:v>
                      </c:pt>
                      <c:pt idx="226" formatCode="0%">
                        <c:v>0.3</c:v>
                      </c:pt>
                      <c:pt idx="227" formatCode="0%">
                        <c:v>0.3</c:v>
                      </c:pt>
                      <c:pt idx="228" formatCode="0%">
                        <c:v>0.3</c:v>
                      </c:pt>
                      <c:pt idx="229" formatCode="0%">
                        <c:v>0.3</c:v>
                      </c:pt>
                      <c:pt idx="230" formatCode="0%">
                        <c:v>0.3</c:v>
                      </c:pt>
                      <c:pt idx="231" formatCode="0%">
                        <c:v>0.3</c:v>
                      </c:pt>
                    </c:numCache>
                  </c:numRef>
                </c:val>
                <c:extLst>
                  <c:ext xmlns:c16="http://schemas.microsoft.com/office/drawing/2014/chart" uri="{C3380CC4-5D6E-409C-BE32-E72D297353CC}">
                    <c16:uniqueId val="{00000002-FD2A-4A53-BCC8-8118BA1D22EA}"/>
                  </c:ext>
                </c:extLst>
              </c15:ser>
            </c15:filteredBarSeries>
          </c:ext>
        </c:extLst>
      </c:barChart>
      <c:lineChart>
        <c:grouping val="standard"/>
        <c:varyColors val="0"/>
        <c:ser>
          <c:idx val="0"/>
          <c:order val="0"/>
          <c:tx>
            <c:strRef>
              <c:f>Work!$GE$2</c:f>
              <c:strCache>
                <c:ptCount val="1"/>
                <c:pt idx="0">
                  <c:v>People of color</c:v>
                </c:pt>
              </c:strCache>
            </c:strRef>
          </c:tx>
          <c:spPr>
            <a:ln w="38100" cap="rnd">
              <a:solidFill>
                <a:srgbClr val="2A2A92"/>
              </a:solidFill>
              <a:round/>
            </a:ln>
            <a:effectLst/>
          </c:spPr>
          <c:marker>
            <c:symbol val="none"/>
          </c:marker>
          <c:cat>
            <c:numRef>
              <c:f>Work!$GD$243:$GD$257</c:f>
              <c:numCache>
                <c:formatCode>[$-409]mmm\-yy;@</c:formatCode>
                <c:ptCount val="15"/>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numCache>
            </c:numRef>
          </c:cat>
          <c:val>
            <c:numRef>
              <c:f>Work!$GE$243:$GE$257</c:f>
              <c:numCache>
                <c:formatCode>0.0%</c:formatCode>
                <c:ptCount val="15"/>
                <c:pt idx="0">
                  <c:v>5.2751056616592518E-2</c:v>
                </c:pt>
                <c:pt idx="1">
                  <c:v>4.1266976729601029E-2</c:v>
                </c:pt>
                <c:pt idx="2">
                  <c:v>4.1858571906641447E-2</c:v>
                </c:pt>
                <c:pt idx="3">
                  <c:v>0.26334482924725339</c:v>
                </c:pt>
                <c:pt idx="4">
                  <c:v>0.22681912302864901</c:v>
                </c:pt>
                <c:pt idx="5">
                  <c:v>0.2369383368677197</c:v>
                </c:pt>
                <c:pt idx="6">
                  <c:v>0.1666182743344386</c:v>
                </c:pt>
                <c:pt idx="7">
                  <c:v>0.12723831653831388</c:v>
                </c:pt>
                <c:pt idx="8">
                  <c:v>0.1266951556241501</c:v>
                </c:pt>
                <c:pt idx="9">
                  <c:v>9.0303750013869977E-2</c:v>
                </c:pt>
                <c:pt idx="10">
                  <c:v>7.8916069072067163E-2</c:v>
                </c:pt>
                <c:pt idx="11">
                  <c:v>0.1000541792915887</c:v>
                </c:pt>
                <c:pt idx="12">
                  <c:v>8.8210180619049533E-2</c:v>
                </c:pt>
                <c:pt idx="13">
                  <c:v>0.1089318134806168</c:v>
                </c:pt>
                <c:pt idx="14">
                  <c:v>9.0707708368815629E-2</c:v>
                </c:pt>
              </c:numCache>
            </c:numRef>
          </c:val>
          <c:smooth val="0"/>
          <c:extLst>
            <c:ext xmlns:c16="http://schemas.microsoft.com/office/drawing/2014/chart" uri="{C3380CC4-5D6E-409C-BE32-E72D297353CC}">
              <c16:uniqueId val="{00000000-FD2A-4A53-BCC8-8118BA1D22EA}"/>
            </c:ext>
          </c:extLst>
        </c:ser>
        <c:ser>
          <c:idx val="1"/>
          <c:order val="1"/>
          <c:tx>
            <c:strRef>
              <c:f>Work!$GF$2</c:f>
              <c:strCache>
                <c:ptCount val="1"/>
                <c:pt idx="0">
                  <c:v>White</c:v>
                </c:pt>
              </c:strCache>
            </c:strRef>
          </c:tx>
          <c:spPr>
            <a:ln w="19050" cap="rnd">
              <a:solidFill>
                <a:schemeClr val="bg2">
                  <a:lumMod val="50000"/>
                </a:schemeClr>
              </a:solidFill>
              <a:round/>
            </a:ln>
            <a:effectLst/>
          </c:spPr>
          <c:marker>
            <c:symbol val="none"/>
          </c:marker>
          <c:cat>
            <c:numRef>
              <c:f>Work!$GD$243:$GD$257</c:f>
              <c:numCache>
                <c:formatCode>[$-409]mmm\-yy;@</c:formatCode>
                <c:ptCount val="15"/>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numCache>
            </c:numRef>
          </c:cat>
          <c:val>
            <c:numRef>
              <c:f>Work!$GF$243:$GF$257</c:f>
              <c:numCache>
                <c:formatCode>0.0%</c:formatCode>
                <c:ptCount val="15"/>
                <c:pt idx="0">
                  <c:v>3.2637040703260574E-2</c:v>
                </c:pt>
                <c:pt idx="1">
                  <c:v>3.6573877191611731E-2</c:v>
                </c:pt>
                <c:pt idx="2">
                  <c:v>3.5100428827858382E-2</c:v>
                </c:pt>
                <c:pt idx="3">
                  <c:v>0.1438465750162265</c:v>
                </c:pt>
                <c:pt idx="4">
                  <c:v>0.15361087978172369</c:v>
                </c:pt>
                <c:pt idx="5">
                  <c:v>0.1302232565546039</c:v>
                </c:pt>
                <c:pt idx="6">
                  <c:v>0.1158658770802297</c:v>
                </c:pt>
                <c:pt idx="7">
                  <c:v>8.9021889911226296E-2</c:v>
                </c:pt>
                <c:pt idx="8">
                  <c:v>7.1469739331998572E-2</c:v>
                </c:pt>
                <c:pt idx="9">
                  <c:v>6.2312234703660076E-2</c:v>
                </c:pt>
                <c:pt idx="10">
                  <c:v>5.6998237099095857E-2</c:v>
                </c:pt>
                <c:pt idx="11">
                  <c:v>5.1597721669825916E-2</c:v>
                </c:pt>
                <c:pt idx="12">
                  <c:v>5.1840808916827769E-2</c:v>
                </c:pt>
                <c:pt idx="13">
                  <c:v>5.3831280612519412E-2</c:v>
                </c:pt>
                <c:pt idx="14">
                  <c:v>4.4622040684444225E-2</c:v>
                </c:pt>
              </c:numCache>
            </c:numRef>
          </c:val>
          <c:smooth val="0"/>
          <c:extLst>
            <c:ext xmlns:c16="http://schemas.microsoft.com/office/drawing/2014/chart" uri="{C3380CC4-5D6E-409C-BE32-E72D297353CC}">
              <c16:uniqueId val="{00000001-FD2A-4A53-BCC8-8118BA1D22EA}"/>
            </c:ext>
          </c:extLst>
        </c:ser>
        <c:dLbls>
          <c:showLegendKey val="0"/>
          <c:showVal val="0"/>
          <c:showCatName val="0"/>
          <c:showSerName val="0"/>
          <c:showPercent val="0"/>
          <c:showBubbleSize val="0"/>
        </c:dLbls>
        <c:marker val="1"/>
        <c:smooth val="0"/>
        <c:axId val="497695816"/>
        <c:axId val="497690896"/>
      </c:lineChart>
      <c:dateAx>
        <c:axId val="497695816"/>
        <c:scaling>
          <c:orientation val="minMax"/>
        </c:scaling>
        <c:delete val="0"/>
        <c:axPos val="b"/>
        <c:numFmt formatCode="[$-409]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Tw Cen MT" panose="020B0602020104020603" pitchFamily="34" charset="0"/>
                <a:ea typeface="+mn-ea"/>
                <a:cs typeface="+mn-cs"/>
              </a:defRPr>
            </a:pPr>
            <a:endParaRPr lang="en-US"/>
          </a:p>
        </c:txPr>
        <c:crossAx val="497690896"/>
        <c:crosses val="autoZero"/>
        <c:auto val="1"/>
        <c:lblOffset val="100"/>
        <c:baseTimeUnit val="months"/>
        <c:majorUnit val="12"/>
        <c:majorTimeUnit val="months"/>
      </c:dateAx>
      <c:valAx>
        <c:axId val="497690896"/>
        <c:scaling>
          <c:orientation val="minMax"/>
          <c:max val="0.30000000000000004"/>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Tw Cen MT" panose="020B0602020104020603" pitchFamily="34" charset="0"/>
                <a:ea typeface="+mn-ea"/>
                <a:cs typeface="+mn-cs"/>
              </a:defRPr>
            </a:pPr>
            <a:endParaRPr lang="en-US"/>
          </a:p>
        </c:txPr>
        <c:crossAx val="497695816"/>
        <c:crosses val="autoZero"/>
        <c:crossBetween val="between"/>
      </c:valAx>
      <c:spPr>
        <a:noFill/>
        <a:ln>
          <a:noFill/>
        </a:ln>
        <a:effectLst/>
      </c:spPr>
    </c:plotArea>
    <c:legend>
      <c:legendPos val="b"/>
      <c:layout>
        <c:manualLayout>
          <c:xMode val="edge"/>
          <c:yMode val="edge"/>
          <c:x val="0.29996116194935091"/>
          <c:y val="2.4757897913465384E-2"/>
          <c:w val="0.45638380506490744"/>
          <c:h val="5.9510309370646733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Tw Cen MT" panose="020B0602020104020603"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072178477690289"/>
          <c:y val="0.10611290479218241"/>
          <c:w val="0.57872265966754155"/>
          <c:h val="0.86803083136201475"/>
        </c:manualLayout>
      </c:layout>
      <c:barChart>
        <c:barDir val="bar"/>
        <c:grouping val="clustered"/>
        <c:varyColors val="0"/>
        <c:ser>
          <c:idx val="0"/>
          <c:order val="0"/>
          <c:tx>
            <c:strRef>
              <c:f>Graph!$L$4</c:f>
              <c:strCache>
                <c:ptCount val="1"/>
                <c:pt idx="0">
                  <c:v>Merrimack Valley</c:v>
                </c:pt>
              </c:strCache>
            </c:strRef>
          </c:tx>
          <c:spPr>
            <a:solidFill>
              <a:schemeClr val="accent1"/>
            </a:solidFill>
            <a:ln>
              <a:solidFill>
                <a:schemeClr val="bg1"/>
              </a:solidFill>
            </a:ln>
            <a:effectLst/>
          </c:spPr>
          <c:invertIfNegative val="0"/>
          <c:dLbls>
            <c:dLbl>
              <c:idx val="0"/>
              <c:tx>
                <c:rich>
                  <a:bodyPr/>
                  <a:lstStyle/>
                  <a:p>
                    <a:fld id="{8E692C79-4401-455D-902C-52C10B64BE7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0-7357-41B8-9064-75E26CACDEFF}"/>
                </c:ext>
              </c:extLst>
            </c:dLbl>
            <c:dLbl>
              <c:idx val="1"/>
              <c:tx>
                <c:rich>
                  <a:bodyPr/>
                  <a:lstStyle/>
                  <a:p>
                    <a:fld id="{5FB5FAF6-F8F8-4D46-86A6-9A33F946F16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7357-41B8-9064-75E26CACDEFF}"/>
                </c:ext>
              </c:extLst>
            </c:dLbl>
            <c:dLbl>
              <c:idx val="2"/>
              <c:tx>
                <c:rich>
                  <a:bodyPr/>
                  <a:lstStyle/>
                  <a:p>
                    <a:fld id="{9D1A0897-40B1-49FB-8C4F-6ECC89863FA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7357-41B8-9064-75E26CACDEFF}"/>
                </c:ext>
              </c:extLst>
            </c:dLbl>
            <c:dLbl>
              <c:idx val="3"/>
              <c:tx>
                <c:rich>
                  <a:bodyPr/>
                  <a:lstStyle/>
                  <a:p>
                    <a:fld id="{463EB979-ED6C-45CA-801D-816C75DC70E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7357-41B8-9064-75E26CACDEFF}"/>
                </c:ext>
              </c:extLst>
            </c:dLbl>
            <c:dLbl>
              <c:idx val="4"/>
              <c:tx>
                <c:rich>
                  <a:bodyPr/>
                  <a:lstStyle/>
                  <a:p>
                    <a:fld id="{E7F6DEF1-7736-4F44-8059-E6BCA572D0B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7357-41B8-9064-75E26CACDEFF}"/>
                </c:ext>
              </c:extLst>
            </c:dLbl>
            <c:dLbl>
              <c:idx val="5"/>
              <c:tx>
                <c:rich>
                  <a:bodyPr/>
                  <a:lstStyle/>
                  <a:p>
                    <a:fld id="{0D73677D-4A02-41AD-BAB9-BA3C5D689B6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7357-41B8-9064-75E26CACDEFF}"/>
                </c:ext>
              </c:extLst>
            </c:dLbl>
            <c:dLbl>
              <c:idx val="6"/>
              <c:tx>
                <c:rich>
                  <a:bodyPr/>
                  <a:lstStyle/>
                  <a:p>
                    <a:fld id="{BFFB6B64-4AEA-4603-BA9E-536929EACEB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7357-41B8-9064-75E26CACDEFF}"/>
                </c:ext>
              </c:extLst>
            </c:dLbl>
            <c:dLbl>
              <c:idx val="7"/>
              <c:tx>
                <c:rich>
                  <a:bodyPr/>
                  <a:lstStyle/>
                  <a:p>
                    <a:fld id="{A4326CD2-4FFD-4ABD-BB1D-E38AA63A787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7357-41B8-9064-75E26CACDEFF}"/>
                </c:ext>
              </c:extLst>
            </c:dLbl>
            <c:dLbl>
              <c:idx val="8"/>
              <c:tx>
                <c:rich>
                  <a:bodyPr/>
                  <a:lstStyle/>
                  <a:p>
                    <a:fld id="{B4F5D907-DEF6-4251-B4B5-6634EEEF96D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7357-41B8-9064-75E26CACDEFF}"/>
                </c:ext>
              </c:extLst>
            </c:dLbl>
            <c:dLbl>
              <c:idx val="9"/>
              <c:tx>
                <c:rich>
                  <a:bodyPr/>
                  <a:lstStyle/>
                  <a:p>
                    <a:fld id="{B61B7C4B-9B2C-411F-ADC4-D60A598892E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7357-41B8-9064-75E26CACDEFF}"/>
                </c:ext>
              </c:extLst>
            </c:dLbl>
            <c:dLbl>
              <c:idx val="10"/>
              <c:tx>
                <c:rich>
                  <a:bodyPr/>
                  <a:lstStyle/>
                  <a:p>
                    <a:fld id="{BE2F3A30-7FAF-41E8-9EE4-F131F3E0765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7357-41B8-9064-75E26CACDEFF}"/>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Tw Cen MT" panose="020B0602020104020603" pitchFamily="34" charset="0"/>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Graph!$K$5:$K$15</c:f>
              <c:strCache>
                <c:ptCount val="11"/>
                <c:pt idx="0">
                  <c:v>Natural Resources and Mining</c:v>
                </c:pt>
                <c:pt idx="1">
                  <c:v>Information</c:v>
                </c:pt>
                <c:pt idx="2">
                  <c:v>Other Services</c:v>
                </c:pt>
                <c:pt idx="3">
                  <c:v>Financial Activities</c:v>
                </c:pt>
                <c:pt idx="4">
                  <c:v>Public Administration</c:v>
                </c:pt>
                <c:pt idx="5">
                  <c:v>Construction</c:v>
                </c:pt>
                <c:pt idx="6">
                  <c:v>Leisure and Hospitality</c:v>
                </c:pt>
                <c:pt idx="7">
                  <c:v>Trade, Transportation and Utilities</c:v>
                </c:pt>
                <c:pt idx="8">
                  <c:v>Professional and Business Services</c:v>
                </c:pt>
                <c:pt idx="9">
                  <c:v>Manufacturing</c:v>
                </c:pt>
                <c:pt idx="10">
                  <c:v>Education and Health Services</c:v>
                </c:pt>
              </c:strCache>
            </c:strRef>
          </c:cat>
          <c:val>
            <c:numRef>
              <c:f>Graph!$L$5:$L$15</c:f>
              <c:numCache>
                <c:formatCode>0%</c:formatCode>
                <c:ptCount val="11"/>
                <c:pt idx="0">
                  <c:v>-1.723849931513714E-3</c:v>
                </c:pt>
                <c:pt idx="1">
                  <c:v>-1.3236227574917315E-2</c:v>
                </c:pt>
                <c:pt idx="2">
                  <c:v>-3.2325527010323055E-2</c:v>
                </c:pt>
                <c:pt idx="3">
                  <c:v>-3.529883406274012E-2</c:v>
                </c:pt>
                <c:pt idx="4">
                  <c:v>-3.899375271439548E-2</c:v>
                </c:pt>
                <c:pt idx="5">
                  <c:v>-5.5871446229913475E-2</c:v>
                </c:pt>
                <c:pt idx="6">
                  <c:v>-9.2266060869274719E-2</c:v>
                </c:pt>
                <c:pt idx="7">
                  <c:v>-0.1386095613536899</c:v>
                </c:pt>
                <c:pt idx="8">
                  <c:v>-0.14152941569505229</c:v>
                </c:pt>
                <c:pt idx="9">
                  <c:v>-0.16405305181572177</c:v>
                </c:pt>
                <c:pt idx="10">
                  <c:v>-0.28609227274245813</c:v>
                </c:pt>
              </c:numCache>
            </c:numRef>
          </c:val>
          <c:extLst>
            <c:ext xmlns:c15="http://schemas.microsoft.com/office/drawing/2012/chart" uri="{02D57815-91ED-43cb-92C2-25804820EDAC}">
              <c15:datalabelsRange>
                <c15:f>Graph!$N$5:$N$15</c15:f>
                <c15:dlblRangeCache>
                  <c:ptCount val="11"/>
                  <c:pt idx="0">
                    <c:v>0%</c:v>
                  </c:pt>
                  <c:pt idx="1">
                    <c:v>1%</c:v>
                  </c:pt>
                  <c:pt idx="2">
                    <c:v>3%</c:v>
                  </c:pt>
                  <c:pt idx="3">
                    <c:v>4%</c:v>
                  </c:pt>
                  <c:pt idx="4">
                    <c:v>4%</c:v>
                  </c:pt>
                  <c:pt idx="5">
                    <c:v>6%</c:v>
                  </c:pt>
                  <c:pt idx="6">
                    <c:v>9%</c:v>
                  </c:pt>
                  <c:pt idx="7">
                    <c:v>14%</c:v>
                  </c:pt>
                  <c:pt idx="8">
                    <c:v>14%</c:v>
                  </c:pt>
                  <c:pt idx="9">
                    <c:v>16%</c:v>
                  </c:pt>
                  <c:pt idx="10">
                    <c:v>29%</c:v>
                  </c:pt>
                </c15:dlblRangeCache>
              </c15:datalabelsRange>
            </c:ext>
            <c:ext xmlns:c16="http://schemas.microsoft.com/office/drawing/2014/chart" uri="{C3380CC4-5D6E-409C-BE32-E72D297353CC}">
              <c16:uniqueId val="{0000000B-7357-41B8-9064-75E26CACDEFF}"/>
            </c:ext>
          </c:extLst>
        </c:ser>
        <c:ser>
          <c:idx val="1"/>
          <c:order val="1"/>
          <c:tx>
            <c:strRef>
              <c:f>Graph!$M$4</c:f>
              <c:strCache>
                <c:ptCount val="1"/>
                <c:pt idx="0">
                  <c:v>Massachusetts</c:v>
                </c:pt>
              </c:strCache>
            </c:strRef>
          </c:tx>
          <c:spPr>
            <a:solidFill>
              <a:schemeClr val="accent2"/>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Tw Cen MT" panose="020B06020201040206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Graph!$K$5:$K$15</c:f>
              <c:strCache>
                <c:ptCount val="11"/>
                <c:pt idx="0">
                  <c:v>Natural Resources and Mining</c:v>
                </c:pt>
                <c:pt idx="1">
                  <c:v>Information</c:v>
                </c:pt>
                <c:pt idx="2">
                  <c:v>Other Services</c:v>
                </c:pt>
                <c:pt idx="3">
                  <c:v>Financial Activities</c:v>
                </c:pt>
                <c:pt idx="4">
                  <c:v>Public Administration</c:v>
                </c:pt>
                <c:pt idx="5">
                  <c:v>Construction</c:v>
                </c:pt>
                <c:pt idx="6">
                  <c:v>Leisure and Hospitality</c:v>
                </c:pt>
                <c:pt idx="7">
                  <c:v>Trade, Transportation and Utilities</c:v>
                </c:pt>
                <c:pt idx="8">
                  <c:v>Professional and Business Services</c:v>
                </c:pt>
                <c:pt idx="9">
                  <c:v>Manufacturing</c:v>
                </c:pt>
                <c:pt idx="10">
                  <c:v>Education and Health Services</c:v>
                </c:pt>
              </c:strCache>
            </c:strRef>
          </c:cat>
          <c:val>
            <c:numRef>
              <c:f>Graph!$M$5:$M$15</c:f>
              <c:numCache>
                <c:formatCode>0%</c:formatCode>
                <c:ptCount val="11"/>
                <c:pt idx="0">
                  <c:v>2.8942867011709532E-3</c:v>
                </c:pt>
                <c:pt idx="1">
                  <c:v>2.7270588008636621E-2</c:v>
                </c:pt>
                <c:pt idx="2">
                  <c:v>3.3638789386698009E-2</c:v>
                </c:pt>
                <c:pt idx="3">
                  <c:v>6.0461583132991041E-2</c:v>
                </c:pt>
                <c:pt idx="4">
                  <c:v>3.8097741349960711E-2</c:v>
                </c:pt>
                <c:pt idx="5">
                  <c:v>4.8024076854376041E-2</c:v>
                </c:pt>
                <c:pt idx="6">
                  <c:v>0.10622687233459892</c:v>
                </c:pt>
                <c:pt idx="7">
                  <c:v>0.16652689724263872</c:v>
                </c:pt>
                <c:pt idx="8">
                  <c:v>0.16826137753845263</c:v>
                </c:pt>
                <c:pt idx="9">
                  <c:v>6.7237120410418447E-2</c:v>
                </c:pt>
                <c:pt idx="10">
                  <c:v>0.28136066704005791</c:v>
                </c:pt>
              </c:numCache>
            </c:numRef>
          </c:val>
          <c:extLst>
            <c:ext xmlns:c16="http://schemas.microsoft.com/office/drawing/2014/chart" uri="{C3380CC4-5D6E-409C-BE32-E72D297353CC}">
              <c16:uniqueId val="{0000000C-7357-41B8-9064-75E26CACDEFF}"/>
            </c:ext>
          </c:extLst>
        </c:ser>
        <c:dLbls>
          <c:showLegendKey val="0"/>
          <c:showVal val="0"/>
          <c:showCatName val="0"/>
          <c:showSerName val="0"/>
          <c:showPercent val="0"/>
          <c:showBubbleSize val="0"/>
        </c:dLbls>
        <c:gapWidth val="0"/>
        <c:overlap val="100"/>
        <c:axId val="488685279"/>
        <c:axId val="488687775"/>
      </c:barChart>
      <c:catAx>
        <c:axId val="488685279"/>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Tw Cen MT" panose="020B0602020104020603" pitchFamily="34" charset="0"/>
                <a:ea typeface="+mn-ea"/>
                <a:cs typeface="+mn-cs"/>
              </a:defRPr>
            </a:pPr>
            <a:endParaRPr lang="en-US"/>
          </a:p>
        </c:txPr>
        <c:crossAx val="488687775"/>
        <c:crosses val="autoZero"/>
        <c:auto val="1"/>
        <c:lblAlgn val="ctr"/>
        <c:lblOffset val="100"/>
        <c:noMultiLvlLbl val="0"/>
      </c:catAx>
      <c:valAx>
        <c:axId val="488687775"/>
        <c:scaling>
          <c:orientation val="minMax"/>
        </c:scaling>
        <c:delete val="1"/>
        <c:axPos val="b"/>
        <c:numFmt formatCode="0%" sourceLinked="1"/>
        <c:majorTickMark val="none"/>
        <c:minorTickMark val="none"/>
        <c:tickLblPos val="nextTo"/>
        <c:crossAx val="488685279"/>
        <c:crosses val="autoZero"/>
        <c:crossBetween val="between"/>
      </c:valAx>
      <c:spPr>
        <a:noFill/>
        <a:ln>
          <a:noFill/>
        </a:ln>
        <a:effectLst/>
      </c:spPr>
    </c:plotArea>
    <c:legend>
      <c:legendPos val="b"/>
      <c:layout>
        <c:manualLayout>
          <c:xMode val="edge"/>
          <c:yMode val="edge"/>
          <c:x val="0.43423738837867465"/>
          <c:y val="1.0656801827966644E-2"/>
          <c:w val="0.54599096357793586"/>
          <c:h val="7.2694298629338003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Tw Cen MT" panose="020B0602020104020603"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381600090363533E-2"/>
          <c:y val="4.4597360752977329E-2"/>
          <c:w val="0.95304623479214567"/>
          <c:h val="0.7138091265344394"/>
        </c:manualLayout>
      </c:layout>
      <c:barChart>
        <c:barDir val="col"/>
        <c:grouping val="clustered"/>
        <c:varyColors val="0"/>
        <c:ser>
          <c:idx val="2"/>
          <c:order val="2"/>
          <c:tx>
            <c:strRef>
              <c:f>Sheet3!$E$3</c:f>
              <c:strCache>
                <c:ptCount val="1"/>
                <c:pt idx="0">
                  <c:v>Share of Total Claims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Tw Cen MT" panose="020B06020201040206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Sheet3!$B$4:$B$19</c:f>
              <c:strCache>
                <c:ptCount val="7"/>
                <c:pt idx="0">
                  <c:v>Bristol County WDA</c:v>
                </c:pt>
                <c:pt idx="1">
                  <c:v>Brockton WDA</c:v>
                </c:pt>
                <c:pt idx="2">
                  <c:v>Cape &amp; Islands WDA</c:v>
                </c:pt>
                <c:pt idx="3">
                  <c:v>Greater New Bedford WDA</c:v>
                </c:pt>
                <c:pt idx="4">
                  <c:v>Lower Merrimack Valley WDA</c:v>
                </c:pt>
                <c:pt idx="5">
                  <c:v>North Shore WDA</c:v>
                </c:pt>
                <c:pt idx="6">
                  <c:v>South Shore WDA</c:v>
                </c:pt>
              </c:strCache>
              <c:extLst/>
            </c:strRef>
          </c:cat>
          <c:val>
            <c:numRef>
              <c:f>Sheet3!$E$4:$E$19</c:f>
              <c:numCache>
                <c:formatCode>0%</c:formatCode>
                <c:ptCount val="7"/>
                <c:pt idx="0">
                  <c:v>6.4933194780124617E-2</c:v>
                </c:pt>
                <c:pt idx="1">
                  <c:v>4.6166240498791554E-2</c:v>
                </c:pt>
                <c:pt idx="2">
                  <c:v>4.6773383772928417E-2</c:v>
                </c:pt>
                <c:pt idx="3">
                  <c:v>4.3786316703056341E-2</c:v>
                </c:pt>
                <c:pt idx="4">
                  <c:v>5.5216956421902302E-2</c:v>
                </c:pt>
                <c:pt idx="5">
                  <c:v>7.0294347729634429E-2</c:v>
                </c:pt>
                <c:pt idx="6">
                  <c:v>9.6290588111667658E-2</c:v>
                </c:pt>
              </c:numCache>
              <c:extLst/>
            </c:numRef>
          </c:val>
          <c:extLst>
            <c:ext xmlns:c16="http://schemas.microsoft.com/office/drawing/2014/chart" uri="{C3380CC4-5D6E-409C-BE32-E72D297353CC}">
              <c16:uniqueId val="{00000000-6C05-42C8-B749-0C60908DA13A}"/>
            </c:ext>
          </c:extLst>
        </c:ser>
        <c:ser>
          <c:idx val="3"/>
          <c:order val="3"/>
          <c:tx>
            <c:strRef>
              <c:f>Sheet3!$F$3</c:f>
              <c:strCache>
                <c:ptCount val="1"/>
                <c:pt idx="0">
                  <c:v>Share of Total Labor Force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Tw Cen MT" panose="020B06020201040206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Sheet3!$B$4:$B$19</c:f>
              <c:strCache>
                <c:ptCount val="7"/>
                <c:pt idx="0">
                  <c:v>Bristol County WDA</c:v>
                </c:pt>
                <c:pt idx="1">
                  <c:v>Brockton WDA</c:v>
                </c:pt>
                <c:pt idx="2">
                  <c:v>Cape &amp; Islands WDA</c:v>
                </c:pt>
                <c:pt idx="3">
                  <c:v>Greater New Bedford WDA</c:v>
                </c:pt>
                <c:pt idx="4">
                  <c:v>Lower Merrimack Valley WDA</c:v>
                </c:pt>
                <c:pt idx="5">
                  <c:v>North Shore WDA</c:v>
                </c:pt>
                <c:pt idx="6">
                  <c:v>South Shore WDA</c:v>
                </c:pt>
              </c:strCache>
              <c:extLst/>
            </c:strRef>
          </c:cat>
          <c:val>
            <c:numRef>
              <c:f>Sheet3!$F$4:$F$19</c:f>
              <c:numCache>
                <c:formatCode>0%</c:formatCode>
                <c:ptCount val="7"/>
                <c:pt idx="0">
                  <c:v>5.3924329105220388E-2</c:v>
                </c:pt>
                <c:pt idx="1">
                  <c:v>3.7423366746156254E-2</c:v>
                </c:pt>
                <c:pt idx="2">
                  <c:v>3.3214468464745378E-2</c:v>
                </c:pt>
                <c:pt idx="3">
                  <c:v>3.1153474026060404E-2</c:v>
                </c:pt>
                <c:pt idx="4">
                  <c:v>5.0831950616539452E-2</c:v>
                </c:pt>
                <c:pt idx="5">
                  <c:v>6.3001927674230448E-2</c:v>
                </c:pt>
                <c:pt idx="6">
                  <c:v>8.4015084398195244E-2</c:v>
                </c:pt>
              </c:numCache>
              <c:extLst/>
            </c:numRef>
          </c:val>
          <c:extLst>
            <c:ext xmlns:c16="http://schemas.microsoft.com/office/drawing/2014/chart" uri="{C3380CC4-5D6E-409C-BE32-E72D297353CC}">
              <c16:uniqueId val="{00000001-6C05-42C8-B749-0C60908DA13A}"/>
            </c:ext>
          </c:extLst>
        </c:ser>
        <c:dLbls>
          <c:showLegendKey val="0"/>
          <c:showVal val="0"/>
          <c:showCatName val="0"/>
          <c:showSerName val="0"/>
          <c:showPercent val="0"/>
          <c:showBubbleSize val="0"/>
        </c:dLbls>
        <c:gapWidth val="89"/>
        <c:overlap val="-27"/>
        <c:axId val="488655327"/>
        <c:axId val="488650751"/>
        <c:extLst>
          <c:ext xmlns:c15="http://schemas.microsoft.com/office/drawing/2012/chart" uri="{02D57815-91ED-43cb-92C2-25804820EDAC}">
            <c15:filteredBarSeries>
              <c15:ser>
                <c:idx val="0"/>
                <c:order val="0"/>
                <c:tx>
                  <c:strRef>
                    <c:extLst>
                      <c:ext uri="{02D57815-91ED-43cb-92C2-25804820EDAC}">
                        <c15:formulaRef>
                          <c15:sqref>Sheet3!$C$3</c15:sqref>
                        </c15:formulaRef>
                      </c:ext>
                    </c:extLst>
                    <c:strCache>
                      <c:ptCount val="1"/>
                      <c:pt idx="0">
                        <c:v>Claims</c:v>
                      </c:pt>
                    </c:strCache>
                  </c:strRef>
                </c:tx>
                <c:spPr>
                  <a:solidFill>
                    <a:schemeClr val="accent1"/>
                  </a:solidFill>
                  <a:ln>
                    <a:noFill/>
                  </a:ln>
                  <a:effectLst/>
                </c:spPr>
                <c:invertIfNegative val="0"/>
                <c:cat>
                  <c:strRef>
                    <c:extLst>
                      <c:ext uri="{02D57815-91ED-43cb-92C2-25804820EDAC}">
                        <c15:formulaRef>
                          <c15:sqref>Sheet3!$B$4:$B$19</c15:sqref>
                        </c15:formulaRef>
                      </c:ext>
                    </c:extLst>
                    <c:strCache>
                      <c:ptCount val="7"/>
                      <c:pt idx="0">
                        <c:v>Bristol County WDA</c:v>
                      </c:pt>
                      <c:pt idx="1">
                        <c:v>Brockton WDA</c:v>
                      </c:pt>
                      <c:pt idx="2">
                        <c:v>Cape &amp; Islands WDA</c:v>
                      </c:pt>
                      <c:pt idx="3">
                        <c:v>Greater New Bedford WDA</c:v>
                      </c:pt>
                      <c:pt idx="4">
                        <c:v>Lower Merrimack Valley WDA</c:v>
                      </c:pt>
                      <c:pt idx="5">
                        <c:v>North Shore WDA</c:v>
                      </c:pt>
                      <c:pt idx="6">
                        <c:v>South Shore WDA</c:v>
                      </c:pt>
                    </c:strCache>
                  </c:strRef>
                </c:cat>
                <c:val>
                  <c:numRef>
                    <c:extLst>
                      <c:ext uri="{02D57815-91ED-43cb-92C2-25804820EDAC}">
                        <c15:formulaRef>
                          <c15:sqref>Sheet3!$C$4:$C$19</c15:sqref>
                        </c15:formulaRef>
                      </c:ext>
                    </c:extLst>
                    <c:numCache>
                      <c:formatCode>General</c:formatCode>
                      <c:ptCount val="7"/>
                      <c:pt idx="0">
                        <c:v>33368</c:v>
                      </c:pt>
                      <c:pt idx="1">
                        <c:v>23724</c:v>
                      </c:pt>
                      <c:pt idx="2">
                        <c:v>24036</c:v>
                      </c:pt>
                      <c:pt idx="3">
                        <c:v>22501</c:v>
                      </c:pt>
                      <c:pt idx="4">
                        <c:v>28375</c:v>
                      </c:pt>
                      <c:pt idx="5">
                        <c:v>36123</c:v>
                      </c:pt>
                      <c:pt idx="6">
                        <c:v>49482</c:v>
                      </c:pt>
                    </c:numCache>
                  </c:numRef>
                </c:val>
                <c:extLst>
                  <c:ext xmlns:c16="http://schemas.microsoft.com/office/drawing/2014/chart" uri="{C3380CC4-5D6E-409C-BE32-E72D297353CC}">
                    <c16:uniqueId val="{00000002-6C05-42C8-B749-0C60908DA13A}"/>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Sheet3!$D$3</c15:sqref>
                        </c15:formulaRef>
                      </c:ext>
                    </c:extLst>
                    <c:strCache>
                      <c:ptCount val="1"/>
                      <c:pt idx="0">
                        <c:v>Labor Force</c:v>
                      </c:pt>
                    </c:strCache>
                  </c:strRef>
                </c:tx>
                <c:spPr>
                  <a:solidFill>
                    <a:schemeClr val="accent2"/>
                  </a:solidFill>
                  <a:ln>
                    <a:noFill/>
                  </a:ln>
                  <a:effectLst/>
                </c:spPr>
                <c:invertIfNegative val="0"/>
                <c:cat>
                  <c:strRef>
                    <c:extLst xmlns:c15="http://schemas.microsoft.com/office/drawing/2012/chart">
                      <c:ext xmlns:c15="http://schemas.microsoft.com/office/drawing/2012/chart" uri="{02D57815-91ED-43cb-92C2-25804820EDAC}">
                        <c15:formulaRef>
                          <c15:sqref>Sheet3!$B$4:$B$19</c15:sqref>
                        </c15:formulaRef>
                      </c:ext>
                    </c:extLst>
                    <c:strCache>
                      <c:ptCount val="7"/>
                      <c:pt idx="0">
                        <c:v>Bristol County WDA</c:v>
                      </c:pt>
                      <c:pt idx="1">
                        <c:v>Brockton WDA</c:v>
                      </c:pt>
                      <c:pt idx="2">
                        <c:v>Cape &amp; Islands WDA</c:v>
                      </c:pt>
                      <c:pt idx="3">
                        <c:v>Greater New Bedford WDA</c:v>
                      </c:pt>
                      <c:pt idx="4">
                        <c:v>Lower Merrimack Valley WDA</c:v>
                      </c:pt>
                      <c:pt idx="5">
                        <c:v>North Shore WDA</c:v>
                      </c:pt>
                      <c:pt idx="6">
                        <c:v>South Shore WDA</c:v>
                      </c:pt>
                    </c:strCache>
                  </c:strRef>
                </c:cat>
                <c:val>
                  <c:numRef>
                    <c:extLst xmlns:c15="http://schemas.microsoft.com/office/drawing/2012/chart">
                      <c:ext xmlns:c15="http://schemas.microsoft.com/office/drawing/2012/chart" uri="{02D57815-91ED-43cb-92C2-25804820EDAC}">
                        <c15:formulaRef>
                          <c15:sqref>Sheet3!$D$4:$D$19</c15:sqref>
                        </c15:formulaRef>
                      </c:ext>
                    </c:extLst>
                    <c:numCache>
                      <c:formatCode>General</c:formatCode>
                      <c:ptCount val="7"/>
                      <c:pt idx="0">
                        <c:v>182417</c:v>
                      </c:pt>
                      <c:pt idx="1">
                        <c:v>126597</c:v>
                      </c:pt>
                      <c:pt idx="2">
                        <c:v>112359</c:v>
                      </c:pt>
                      <c:pt idx="3">
                        <c:v>105387</c:v>
                      </c:pt>
                      <c:pt idx="4">
                        <c:v>171956</c:v>
                      </c:pt>
                      <c:pt idx="5">
                        <c:v>213125</c:v>
                      </c:pt>
                      <c:pt idx="6">
                        <c:v>284209</c:v>
                      </c:pt>
                    </c:numCache>
                  </c:numRef>
                </c:val>
                <c:extLst xmlns:c15="http://schemas.microsoft.com/office/drawing/2012/chart">
                  <c:ext xmlns:c16="http://schemas.microsoft.com/office/drawing/2014/chart" uri="{C3380CC4-5D6E-409C-BE32-E72D297353CC}">
                    <c16:uniqueId val="{00000003-6C05-42C8-B749-0C60908DA13A}"/>
                  </c:ext>
                </c:extLst>
              </c15:ser>
            </c15:filteredBarSeries>
          </c:ext>
        </c:extLst>
      </c:barChart>
      <c:catAx>
        <c:axId val="4886553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Tw Cen MT" panose="020B0602020104020603" pitchFamily="34" charset="0"/>
                <a:ea typeface="+mn-ea"/>
                <a:cs typeface="+mn-cs"/>
              </a:defRPr>
            </a:pPr>
            <a:endParaRPr lang="en-US"/>
          </a:p>
        </c:txPr>
        <c:crossAx val="488650751"/>
        <c:crosses val="autoZero"/>
        <c:auto val="1"/>
        <c:lblAlgn val="ctr"/>
        <c:lblOffset val="100"/>
        <c:noMultiLvlLbl val="0"/>
      </c:catAx>
      <c:valAx>
        <c:axId val="488650751"/>
        <c:scaling>
          <c:orientation val="minMax"/>
        </c:scaling>
        <c:delete val="1"/>
        <c:axPos val="l"/>
        <c:numFmt formatCode="0%" sourceLinked="1"/>
        <c:majorTickMark val="none"/>
        <c:minorTickMark val="none"/>
        <c:tickLblPos val="nextTo"/>
        <c:crossAx val="488655327"/>
        <c:crosses val="autoZero"/>
        <c:crossBetween val="between"/>
      </c:valAx>
      <c:spPr>
        <a:noFill/>
        <a:ln>
          <a:noFill/>
        </a:ln>
        <a:effectLst/>
      </c:spPr>
    </c:plotArea>
    <c:legend>
      <c:legendPos val="b"/>
      <c:layout>
        <c:manualLayout>
          <c:xMode val="edge"/>
          <c:yMode val="edge"/>
          <c:x val="0"/>
          <c:y val="6.2674456579820237E-2"/>
          <c:w val="0.85753133965391137"/>
          <c:h val="6.4418332323844141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Tw Cen MT" panose="020B0602020104020603"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870165267803064E-2"/>
          <c:y val="1.482019040676932E-2"/>
          <c:w val="0.96130404654817214"/>
          <c:h val="0.82911924287698102"/>
        </c:manualLayout>
      </c:layout>
      <c:barChart>
        <c:barDir val="col"/>
        <c:grouping val="clustered"/>
        <c:varyColors val="0"/>
        <c:ser>
          <c:idx val="0"/>
          <c:order val="0"/>
          <c:tx>
            <c:strRef>
              <c:f>'[Population Growth by State and County.xlsx]State Pop Growth Graph'!$C$16</c:f>
              <c:strCache>
                <c:ptCount val="1"/>
                <c:pt idx="0">
                  <c:v>Percent Change, 2010-2019</c:v>
                </c:pt>
              </c:strCache>
            </c:strRef>
          </c:tx>
          <c:spPr>
            <a:solidFill>
              <a:schemeClr val="bg1">
                <a:lumMod val="75000"/>
              </a:schemeClr>
            </a:solidFill>
            <a:ln>
              <a:noFill/>
            </a:ln>
            <a:effectLst/>
          </c:spPr>
          <c:invertIfNegative val="0"/>
          <c:dPt>
            <c:idx val="0"/>
            <c:invertIfNegative val="0"/>
            <c:bubble3D val="0"/>
            <c:spPr>
              <a:solidFill>
                <a:srgbClr val="0070C0"/>
              </a:solidFill>
              <a:ln>
                <a:noFill/>
              </a:ln>
              <a:effectLst/>
            </c:spPr>
            <c:extLst>
              <c:ext xmlns:c16="http://schemas.microsoft.com/office/drawing/2014/chart" uri="{C3380CC4-5D6E-409C-BE32-E72D297353CC}">
                <c16:uniqueId val="{00000001-4E8A-4DC5-8ADD-512E45909A08}"/>
              </c:ext>
            </c:extLst>
          </c:dPt>
          <c:dPt>
            <c:idx val="1"/>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3-4E8A-4DC5-8ADD-512E45909A08}"/>
              </c:ext>
            </c:extLst>
          </c:dPt>
          <c:dPt>
            <c:idx val="2"/>
            <c:invertIfNegative val="0"/>
            <c:bubble3D val="0"/>
            <c:spPr>
              <a:solidFill>
                <a:schemeClr val="accent6">
                  <a:lumMod val="50000"/>
                </a:schemeClr>
              </a:solidFill>
              <a:ln>
                <a:noFill/>
              </a:ln>
              <a:effectLst/>
            </c:spPr>
            <c:extLst>
              <c:ext xmlns:c16="http://schemas.microsoft.com/office/drawing/2014/chart" uri="{C3380CC4-5D6E-409C-BE32-E72D297353CC}">
                <c16:uniqueId val="{00000005-4E8A-4DC5-8ADD-512E45909A08}"/>
              </c:ext>
            </c:extLst>
          </c:dPt>
          <c:dPt>
            <c:idx val="3"/>
            <c:invertIfNegative val="0"/>
            <c:bubble3D val="0"/>
            <c:spPr>
              <a:solidFill>
                <a:srgbClr val="FFFFFF">
                  <a:lumMod val="65000"/>
                </a:srgbClr>
              </a:solidFill>
              <a:ln>
                <a:noFill/>
              </a:ln>
              <a:effectLst/>
            </c:spPr>
            <c:extLst>
              <c:ext xmlns:c16="http://schemas.microsoft.com/office/drawing/2014/chart" uri="{C3380CC4-5D6E-409C-BE32-E72D297353CC}">
                <c16:uniqueId val="{00000007-4E8A-4DC5-8ADD-512E45909A08}"/>
              </c:ext>
            </c:extLst>
          </c:dPt>
          <c:dPt>
            <c:idx val="4"/>
            <c:invertIfNegative val="0"/>
            <c:bubble3D val="0"/>
            <c:spPr>
              <a:solidFill>
                <a:srgbClr val="FFFFFF">
                  <a:lumMod val="65000"/>
                </a:srgbClr>
              </a:solidFill>
              <a:ln>
                <a:noFill/>
              </a:ln>
              <a:effectLst/>
            </c:spPr>
            <c:extLst>
              <c:ext xmlns:c16="http://schemas.microsoft.com/office/drawing/2014/chart" uri="{C3380CC4-5D6E-409C-BE32-E72D297353CC}">
                <c16:uniqueId val="{00000008-4E8A-4DC5-8ADD-512E45909A08}"/>
              </c:ext>
            </c:extLst>
          </c:dPt>
          <c:dPt>
            <c:idx val="5"/>
            <c:invertIfNegative val="0"/>
            <c:bubble3D val="0"/>
            <c:spPr>
              <a:solidFill>
                <a:srgbClr val="FFFFFF">
                  <a:lumMod val="65000"/>
                </a:srgbClr>
              </a:solidFill>
              <a:ln>
                <a:noFill/>
              </a:ln>
              <a:effectLst/>
            </c:spPr>
            <c:extLst>
              <c:ext xmlns:c16="http://schemas.microsoft.com/office/drawing/2014/chart" uri="{C3380CC4-5D6E-409C-BE32-E72D297353CC}">
                <c16:uniqueId val="{00000009-4E8A-4DC5-8ADD-512E45909A08}"/>
              </c:ext>
            </c:extLst>
          </c:dPt>
          <c:dPt>
            <c:idx val="6"/>
            <c:invertIfNegative val="0"/>
            <c:bubble3D val="0"/>
            <c:spPr>
              <a:solidFill>
                <a:srgbClr val="FFFFFF">
                  <a:lumMod val="65000"/>
                </a:srgbClr>
              </a:solidFill>
              <a:ln>
                <a:noFill/>
              </a:ln>
              <a:effectLst/>
            </c:spPr>
            <c:extLst>
              <c:ext xmlns:c16="http://schemas.microsoft.com/office/drawing/2014/chart" uri="{C3380CC4-5D6E-409C-BE32-E72D297353CC}">
                <c16:uniqueId val="{0000000A-4E8A-4DC5-8ADD-512E45909A08}"/>
              </c:ext>
            </c:extLst>
          </c:dPt>
          <c:dPt>
            <c:idx val="7"/>
            <c:invertIfNegative val="0"/>
            <c:bubble3D val="0"/>
            <c:spPr>
              <a:solidFill>
                <a:srgbClr val="FFFFFF">
                  <a:lumMod val="65000"/>
                </a:srgbClr>
              </a:solidFill>
              <a:ln>
                <a:noFill/>
              </a:ln>
              <a:effectLst/>
            </c:spPr>
            <c:extLst>
              <c:ext xmlns:c16="http://schemas.microsoft.com/office/drawing/2014/chart" uri="{C3380CC4-5D6E-409C-BE32-E72D297353CC}">
                <c16:uniqueId val="{0000000B-4E8A-4DC5-8ADD-512E45909A08}"/>
              </c:ext>
            </c:extLst>
          </c:dPt>
          <c:dPt>
            <c:idx val="8"/>
            <c:invertIfNegative val="0"/>
            <c:bubble3D val="0"/>
            <c:spPr>
              <a:solidFill>
                <a:srgbClr val="FFFFFF">
                  <a:lumMod val="65000"/>
                </a:srgbClr>
              </a:solidFill>
              <a:ln>
                <a:noFill/>
              </a:ln>
              <a:effectLst/>
            </c:spPr>
            <c:extLst>
              <c:ext xmlns:c16="http://schemas.microsoft.com/office/drawing/2014/chart" uri="{C3380CC4-5D6E-409C-BE32-E72D297353CC}">
                <c16:uniqueId val="{0000000C-4E8A-4DC5-8ADD-512E45909A08}"/>
              </c:ext>
            </c:extLst>
          </c:dPt>
          <c:dPt>
            <c:idx val="9"/>
            <c:invertIfNegative val="0"/>
            <c:bubble3D val="0"/>
            <c:spPr>
              <a:solidFill>
                <a:srgbClr val="FFFFFF">
                  <a:lumMod val="65000"/>
                </a:srgbClr>
              </a:solidFill>
              <a:ln>
                <a:noFill/>
              </a:ln>
              <a:effectLst/>
            </c:spPr>
            <c:extLst>
              <c:ext xmlns:c16="http://schemas.microsoft.com/office/drawing/2014/chart" uri="{C3380CC4-5D6E-409C-BE32-E72D297353CC}">
                <c16:uniqueId val="{0000000D-4E8A-4DC5-8ADD-512E45909A08}"/>
              </c:ext>
            </c:extLst>
          </c:dPt>
          <c:dPt>
            <c:idx val="10"/>
            <c:invertIfNegative val="0"/>
            <c:bubble3D val="0"/>
            <c:spPr>
              <a:solidFill>
                <a:srgbClr val="FFFFFF">
                  <a:lumMod val="65000"/>
                </a:srgbClr>
              </a:solidFill>
              <a:ln>
                <a:noFill/>
              </a:ln>
              <a:effectLst/>
            </c:spPr>
            <c:extLst>
              <c:ext xmlns:c16="http://schemas.microsoft.com/office/drawing/2014/chart" uri="{C3380CC4-5D6E-409C-BE32-E72D297353CC}">
                <c16:uniqueId val="{0000000E-4E8A-4DC5-8ADD-512E45909A08}"/>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Tw Cen MT" panose="020B06020201040206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'[Population Growth by State and County.xlsx]State Pop Growth Graph'!$B$17:$B$27</c:f>
              <c:strCache>
                <c:ptCount val="11"/>
                <c:pt idx="0">
                  <c:v>United States</c:v>
                </c:pt>
                <c:pt idx="1">
                  <c:v>Northeast</c:v>
                </c:pt>
                <c:pt idx="2">
                  <c:v>Massachusetts</c:v>
                </c:pt>
                <c:pt idx="3">
                  <c:v>New Hampshire</c:v>
                </c:pt>
                <c:pt idx="4">
                  <c:v>Maine</c:v>
                </c:pt>
                <c:pt idx="5">
                  <c:v>New Jersey</c:v>
                </c:pt>
                <c:pt idx="6">
                  <c:v>Pennsylvania</c:v>
                </c:pt>
                <c:pt idx="7">
                  <c:v>Rhode Island</c:v>
                </c:pt>
                <c:pt idx="8">
                  <c:v>New York</c:v>
                </c:pt>
                <c:pt idx="9">
                  <c:v>Vermont</c:v>
                </c:pt>
                <c:pt idx="10">
                  <c:v>Connecticut</c:v>
                </c:pt>
              </c:strCache>
            </c:strRef>
          </c:cat>
          <c:val>
            <c:numRef>
              <c:f>'[Population Growth by State and County.xlsx]State Pop Growth Graph'!$C$17:$C$27</c:f>
              <c:numCache>
                <c:formatCode>0.0%</c:formatCode>
                <c:ptCount val="11"/>
                <c:pt idx="0">
                  <c:v>6.7127041086095532E-2</c:v>
                </c:pt>
                <c:pt idx="1">
                  <c:v>9.6071987891771446E-3</c:v>
                </c:pt>
                <c:pt idx="2">
                  <c:v>5.2809590047814624E-2</c:v>
                </c:pt>
                <c:pt idx="3">
                  <c:v>3.7842481752157493E-2</c:v>
                </c:pt>
                <c:pt idx="4">
                  <c:v>1.6401501407004457E-2</c:v>
                </c:pt>
                <c:pt idx="5">
                  <c:v>1.0283487445744458E-2</c:v>
                </c:pt>
                <c:pt idx="6">
                  <c:v>6.3263551580502427E-3</c:v>
                </c:pt>
                <c:pt idx="7">
                  <c:v>3.9459813669905129E-3</c:v>
                </c:pt>
                <c:pt idx="8">
                  <c:v>-2.1333858186530713E-3</c:v>
                </c:pt>
                <c:pt idx="9">
                  <c:v>-3.8035756807681307E-3</c:v>
                </c:pt>
                <c:pt idx="10">
                  <c:v>-4.7969433859957229E-3</c:v>
                </c:pt>
              </c:numCache>
            </c:numRef>
          </c:val>
          <c:extLst>
            <c:ext xmlns:c16="http://schemas.microsoft.com/office/drawing/2014/chart" uri="{C3380CC4-5D6E-409C-BE32-E72D297353CC}">
              <c16:uniqueId val="{00000006-4E8A-4DC5-8ADD-512E45909A08}"/>
            </c:ext>
          </c:extLst>
        </c:ser>
        <c:dLbls>
          <c:showLegendKey val="0"/>
          <c:showVal val="0"/>
          <c:showCatName val="0"/>
          <c:showSerName val="0"/>
          <c:showPercent val="0"/>
          <c:showBubbleSize val="0"/>
        </c:dLbls>
        <c:gapWidth val="70"/>
        <c:overlap val="-27"/>
        <c:axId val="375602111"/>
        <c:axId val="375595871"/>
      </c:barChart>
      <c:catAx>
        <c:axId val="375602111"/>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400" b="0" i="0" u="none" strike="noStrike" kern="1200" baseline="0">
                <a:solidFill>
                  <a:schemeClr val="tx1"/>
                </a:solidFill>
                <a:latin typeface="Tw Cen MT" panose="020B0602020104020603" pitchFamily="34" charset="0"/>
                <a:ea typeface="+mn-ea"/>
                <a:cs typeface="+mn-cs"/>
              </a:defRPr>
            </a:pPr>
            <a:endParaRPr lang="en-US"/>
          </a:p>
        </c:txPr>
        <c:crossAx val="375595871"/>
        <c:crosses val="autoZero"/>
        <c:auto val="1"/>
        <c:lblAlgn val="ctr"/>
        <c:lblOffset val="100"/>
        <c:noMultiLvlLbl val="0"/>
      </c:catAx>
      <c:valAx>
        <c:axId val="375595871"/>
        <c:scaling>
          <c:orientation val="minMax"/>
        </c:scaling>
        <c:delete val="1"/>
        <c:axPos val="l"/>
        <c:numFmt formatCode="0.0%" sourceLinked="1"/>
        <c:majorTickMark val="none"/>
        <c:minorTickMark val="none"/>
        <c:tickLblPos val="nextTo"/>
        <c:crossAx val="375602111"/>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005171207455636E-2"/>
          <c:y val="5.5124415229613359E-2"/>
          <c:w val="0.87677396875411961"/>
          <c:h val="0.83333831430516214"/>
        </c:manualLayout>
      </c:layout>
      <c:lineChart>
        <c:grouping val="standard"/>
        <c:varyColors val="0"/>
        <c:ser>
          <c:idx val="0"/>
          <c:order val="0"/>
          <c:tx>
            <c:strRef>
              <c:f>'[Figures 4 &amp; 5.xlsx]fig 6 long term trend chart'!$B$25</c:f>
              <c:strCache>
                <c:ptCount val="1"/>
                <c:pt idx="0">
                  <c:v>Births</c:v>
                </c:pt>
              </c:strCache>
            </c:strRef>
          </c:tx>
          <c:spPr>
            <a:ln w="38100">
              <a:solidFill>
                <a:schemeClr val="accent4">
                  <a:lumMod val="60000"/>
                  <a:lumOff val="40000"/>
                </a:schemeClr>
              </a:solidFill>
            </a:ln>
          </c:spPr>
          <c:marker>
            <c:symbol val="none"/>
          </c:marker>
          <c:dLbls>
            <c:dLbl>
              <c:idx val="19"/>
              <c:layout>
                <c:manualLayout>
                  <c:x val="-4.496124031007763E-2"/>
                  <c:y val="-3.3439668493996294E-2"/>
                </c:manualLayout>
              </c:layout>
              <c:tx>
                <c:rich>
                  <a:bodyPr/>
                  <a:lstStyle/>
                  <a:p>
                    <a:fld id="{67C93CAB-4EAA-4513-916B-32DA912926B6}" type="SERIESNAME">
                      <a:rPr lang="en-US" sz="1400">
                        <a:solidFill>
                          <a:schemeClr val="tx1"/>
                        </a:solidFill>
                        <a:latin typeface="Tw Cen MT" panose="020B0602020104020603" pitchFamily="34" charset="0"/>
                      </a:rPr>
                      <a:pPr/>
                      <a:t>[SERIES NAME]</a:t>
                    </a:fld>
                    <a:endParaRPr lang="en-US"/>
                  </a:p>
                </c:rich>
              </c:tx>
              <c:showLegendKey val="0"/>
              <c:showVal val="0"/>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8734-46D4-B883-A52D8D2F8F7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'[Figures 4 &amp; 5.xlsx]fig 6 long term trend chart'!$C$24:$W$24</c:f>
              <c:strCach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strCache>
            </c:strRef>
          </c:cat>
          <c:val>
            <c:numRef>
              <c:f>'[Figures 4 &amp; 5.xlsx]fig 6 long term trend chart'!$C$25:$W$25</c:f>
              <c:numCache>
                <c:formatCode>_(* #,##0_);_(* \(#,##0\);_(* "-"??_);_(@_)</c:formatCode>
                <c:ptCount val="21"/>
                <c:pt idx="0">
                  <c:v>81037</c:v>
                </c:pt>
                <c:pt idx="1">
                  <c:v>81617</c:v>
                </c:pt>
                <c:pt idx="2">
                  <c:v>80664</c:v>
                </c:pt>
                <c:pt idx="3">
                  <c:v>80295</c:v>
                </c:pt>
                <c:pt idx="4">
                  <c:v>79512</c:v>
                </c:pt>
                <c:pt idx="5">
                  <c:v>77498</c:v>
                </c:pt>
                <c:pt idx="6">
                  <c:v>77412</c:v>
                </c:pt>
                <c:pt idx="7">
                  <c:v>78562</c:v>
                </c:pt>
                <c:pt idx="8">
                  <c:v>77599</c:v>
                </c:pt>
                <c:pt idx="9">
                  <c:v>76167</c:v>
                </c:pt>
                <c:pt idx="10" formatCode="General">
                  <c:v>74564</c:v>
                </c:pt>
                <c:pt idx="11" formatCode="General">
                  <c:v>73187</c:v>
                </c:pt>
                <c:pt idx="12" formatCode="General">
                  <c:v>72228</c:v>
                </c:pt>
                <c:pt idx="13" formatCode="General">
                  <c:v>72160</c:v>
                </c:pt>
                <c:pt idx="14" formatCode="General">
                  <c:v>71952</c:v>
                </c:pt>
                <c:pt idx="15" formatCode="General">
                  <c:v>71930</c:v>
                </c:pt>
                <c:pt idx="16" formatCode="General">
                  <c:v>71345</c:v>
                </c:pt>
                <c:pt idx="17" formatCode="General">
                  <c:v>70774</c:v>
                </c:pt>
                <c:pt idx="18" formatCode="General">
                  <c:v>70453</c:v>
                </c:pt>
                <c:pt idx="19" formatCode="General">
                  <c:v>68720</c:v>
                </c:pt>
                <c:pt idx="20" formatCode="General">
                  <c:v>68502</c:v>
                </c:pt>
              </c:numCache>
            </c:numRef>
          </c:val>
          <c:smooth val="0"/>
          <c:extLst>
            <c:ext xmlns:c16="http://schemas.microsoft.com/office/drawing/2014/chart" uri="{C3380CC4-5D6E-409C-BE32-E72D297353CC}">
              <c16:uniqueId val="{00000001-8734-46D4-B883-A52D8D2F8F7D}"/>
            </c:ext>
          </c:extLst>
        </c:ser>
        <c:ser>
          <c:idx val="1"/>
          <c:order val="1"/>
          <c:tx>
            <c:strRef>
              <c:f>'[Figures 4 &amp; 5.xlsx]fig 6 long term trend chart'!$B$26</c:f>
              <c:strCache>
                <c:ptCount val="1"/>
                <c:pt idx="0">
                  <c:v>Deaths</c:v>
                </c:pt>
              </c:strCache>
            </c:strRef>
          </c:tx>
          <c:spPr>
            <a:ln w="38100"/>
          </c:spPr>
          <c:marker>
            <c:symbol val="none"/>
          </c:marker>
          <c:dLbls>
            <c:dLbl>
              <c:idx val="19"/>
              <c:layout>
                <c:manualLayout>
                  <c:x val="-4.2729774375387782E-2"/>
                  <c:y val="3.8906353474830173E-2"/>
                </c:manualLayout>
              </c:layout>
              <c:tx>
                <c:rich>
                  <a:bodyPr wrap="square" lIns="38100" tIns="19050" rIns="38100" bIns="19050" anchor="ctr">
                    <a:noAutofit/>
                  </a:bodyPr>
                  <a:lstStyle/>
                  <a:p>
                    <a:pPr>
                      <a:defRPr/>
                    </a:pPr>
                    <a:fld id="{856E943B-6EDB-482E-BDEC-293B310960D2}" type="SERIESNAME">
                      <a:rPr lang="en-US" sz="1400">
                        <a:latin typeface="Tw Cen MT" panose="020B0602020104020603" pitchFamily="34" charset="0"/>
                      </a:rPr>
                      <a:pPr>
                        <a:defRPr/>
                      </a:pPr>
                      <a:t>[SERIES NAME]</a:t>
                    </a:fld>
                    <a:endParaRPr lang="en-US"/>
                  </a:p>
                </c:rich>
              </c:tx>
              <c:spPr>
                <a:noFill/>
                <a:ln>
                  <a:noFill/>
                </a:ln>
                <a:effectLst/>
              </c:spPr>
              <c:showLegendKey val="0"/>
              <c:showVal val="0"/>
              <c:showCatName val="0"/>
              <c:showSerName val="1"/>
              <c:showPercent val="0"/>
              <c:showBubbleSize val="0"/>
              <c:extLst>
                <c:ext xmlns:c15="http://schemas.microsoft.com/office/drawing/2012/chart" uri="{CE6537A1-D6FC-4f65-9D91-7224C49458BB}">
                  <c15:layout>
                    <c:manualLayout>
                      <c:w val="6.78526521394128E-2"/>
                      <c:h val="6.296944586001374E-2"/>
                    </c:manualLayout>
                  </c15:layout>
                  <c15:dlblFieldTable/>
                  <c15:showDataLabelsRange val="0"/>
                </c:ext>
                <c:ext xmlns:c16="http://schemas.microsoft.com/office/drawing/2014/chart" uri="{C3380CC4-5D6E-409C-BE32-E72D297353CC}">
                  <c16:uniqueId val="{00000002-8734-46D4-B883-A52D8D2F8F7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'[Figures 4 &amp; 5.xlsx]fig 6 long term trend chart'!$C$24:$W$24</c:f>
              <c:strCach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strCache>
            </c:strRef>
          </c:cat>
          <c:val>
            <c:numRef>
              <c:f>'[Figures 4 &amp; 5.xlsx]fig 6 long term trend chart'!$C$26:$W$26</c:f>
              <c:numCache>
                <c:formatCode>_(* #,##0_);_(* \(#,##0\);_(* "-"??_);_(@_)</c:formatCode>
                <c:ptCount val="21"/>
                <c:pt idx="0">
                  <c:v>55981</c:v>
                </c:pt>
                <c:pt idx="1">
                  <c:v>57101</c:v>
                </c:pt>
                <c:pt idx="2">
                  <c:v>56681</c:v>
                </c:pt>
                <c:pt idx="3">
                  <c:v>56176</c:v>
                </c:pt>
                <c:pt idx="4">
                  <c:v>55952</c:v>
                </c:pt>
                <c:pt idx="5">
                  <c:v>54642</c:v>
                </c:pt>
                <c:pt idx="6">
                  <c:v>53694</c:v>
                </c:pt>
                <c:pt idx="7">
                  <c:v>53062</c:v>
                </c:pt>
                <c:pt idx="8">
                  <c:v>53150</c:v>
                </c:pt>
                <c:pt idx="9">
                  <c:v>55257</c:v>
                </c:pt>
                <c:pt idx="10" formatCode="General">
                  <c:v>49216</c:v>
                </c:pt>
                <c:pt idx="11" formatCode="General">
                  <c:v>53996</c:v>
                </c:pt>
                <c:pt idx="12" formatCode="General">
                  <c:v>52396</c:v>
                </c:pt>
                <c:pt idx="13" formatCode="General">
                  <c:v>54782</c:v>
                </c:pt>
                <c:pt idx="14" formatCode="General">
                  <c:v>54729</c:v>
                </c:pt>
                <c:pt idx="15" formatCode="General">
                  <c:v>57488</c:v>
                </c:pt>
                <c:pt idx="16" formatCode="General">
                  <c:v>55985</c:v>
                </c:pt>
                <c:pt idx="17" formatCode="General">
                  <c:v>58151</c:v>
                </c:pt>
                <c:pt idx="18" formatCode="General">
                  <c:v>58914</c:v>
                </c:pt>
                <c:pt idx="19" formatCode="General">
                  <c:v>59297</c:v>
                </c:pt>
                <c:pt idx="20" formatCode="General">
                  <c:v>63072</c:v>
                </c:pt>
              </c:numCache>
            </c:numRef>
          </c:val>
          <c:smooth val="0"/>
          <c:extLst>
            <c:ext xmlns:c16="http://schemas.microsoft.com/office/drawing/2014/chart" uri="{C3380CC4-5D6E-409C-BE32-E72D297353CC}">
              <c16:uniqueId val="{00000003-8734-46D4-B883-A52D8D2F8F7D}"/>
            </c:ext>
          </c:extLst>
        </c:ser>
        <c:ser>
          <c:idx val="3"/>
          <c:order val="2"/>
          <c:tx>
            <c:strRef>
              <c:f>'[Figures 4 &amp; 5.xlsx]fig 6 long term trend chart'!$B$28</c:f>
              <c:strCache>
                <c:ptCount val="1"/>
                <c:pt idx="0">
                  <c:v>International Migration</c:v>
                </c:pt>
              </c:strCache>
            </c:strRef>
          </c:tx>
          <c:spPr>
            <a:ln w="38100"/>
          </c:spPr>
          <c:marker>
            <c:symbol val="none"/>
          </c:marker>
          <c:dLbls>
            <c:dLbl>
              <c:idx val="19"/>
              <c:layout>
                <c:manualLayout>
                  <c:x val="0"/>
                  <c:y val="4.2535910659915216E-2"/>
                </c:manualLayout>
              </c:layout>
              <c:tx>
                <c:rich>
                  <a:bodyPr/>
                  <a:lstStyle/>
                  <a:p>
                    <a:fld id="{A68340C5-AD2B-4DFC-B5E9-F672F2D526D6}" type="SERIESNAME">
                      <a:rPr lang="en-US" sz="1400">
                        <a:solidFill>
                          <a:schemeClr val="tx1"/>
                        </a:solidFill>
                        <a:latin typeface="Tw Cen MT" panose="020B0602020104020603" pitchFamily="34" charset="0"/>
                      </a:rPr>
                      <a:pPr/>
                      <a:t>[SERIES NAME]</a:t>
                    </a:fld>
                    <a:endParaRPr lang="en-US"/>
                  </a:p>
                </c:rich>
              </c:tx>
              <c:showLegendKey val="0"/>
              <c:showVal val="0"/>
              <c:showCatName val="0"/>
              <c:showSerName val="1"/>
              <c:showPercent val="0"/>
              <c:showBubbleSize val="0"/>
              <c:extLst>
                <c:ext xmlns:c15="http://schemas.microsoft.com/office/drawing/2012/chart" uri="{CE6537A1-D6FC-4f65-9D91-7224C49458BB}">
                  <c15:layout>
                    <c:manualLayout>
                      <c:w val="0.2381086492095465"/>
                      <c:h val="0.10957871799060037"/>
                    </c:manualLayout>
                  </c15:layout>
                  <c15:dlblFieldTable/>
                  <c15:showDataLabelsRange val="0"/>
                </c:ext>
                <c:ext xmlns:c16="http://schemas.microsoft.com/office/drawing/2014/chart" uri="{C3380CC4-5D6E-409C-BE32-E72D297353CC}">
                  <c16:uniqueId val="{00000004-8734-46D4-B883-A52D8D2F8F7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'[Figures 4 &amp; 5.xlsx]fig 6 long term trend chart'!$C$24:$W$24</c:f>
              <c:strCach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strCache>
            </c:strRef>
          </c:cat>
          <c:val>
            <c:numRef>
              <c:f>'[Figures 4 &amp; 5.xlsx]fig 6 long term trend chart'!$C$28:$W$28</c:f>
              <c:numCache>
                <c:formatCode>_(* #,##0_);_(* \(#,##0\);_(* "-"??_);_(@_)</c:formatCode>
                <c:ptCount val="21"/>
                <c:pt idx="0">
                  <c:v>16669</c:v>
                </c:pt>
                <c:pt idx="1">
                  <c:v>30007</c:v>
                </c:pt>
                <c:pt idx="2">
                  <c:v>28517</c:v>
                </c:pt>
                <c:pt idx="3">
                  <c:v>24961</c:v>
                </c:pt>
                <c:pt idx="4">
                  <c:v>23944</c:v>
                </c:pt>
                <c:pt idx="5">
                  <c:v>25220</c:v>
                </c:pt>
                <c:pt idx="6">
                  <c:v>27123</c:v>
                </c:pt>
                <c:pt idx="7">
                  <c:v>24226</c:v>
                </c:pt>
                <c:pt idx="8">
                  <c:v>23643</c:v>
                </c:pt>
                <c:pt idx="9">
                  <c:v>20866</c:v>
                </c:pt>
                <c:pt idx="10" formatCode="General">
                  <c:v>36100</c:v>
                </c:pt>
                <c:pt idx="11" formatCode="General">
                  <c:v>34360</c:v>
                </c:pt>
                <c:pt idx="12" formatCode="General">
                  <c:v>38843</c:v>
                </c:pt>
                <c:pt idx="13" formatCode="General">
                  <c:v>37447</c:v>
                </c:pt>
                <c:pt idx="14" formatCode="General">
                  <c:v>44485</c:v>
                </c:pt>
                <c:pt idx="15" formatCode="General">
                  <c:v>40816</c:v>
                </c:pt>
                <c:pt idx="16" formatCode="General">
                  <c:v>44834</c:v>
                </c:pt>
                <c:pt idx="17" formatCode="General">
                  <c:v>48583</c:v>
                </c:pt>
                <c:pt idx="18" formatCode="General">
                  <c:v>37740</c:v>
                </c:pt>
                <c:pt idx="19" formatCode="General">
                  <c:v>30022</c:v>
                </c:pt>
                <c:pt idx="20" formatCode="General">
                  <c:v>25247</c:v>
                </c:pt>
              </c:numCache>
            </c:numRef>
          </c:val>
          <c:smooth val="0"/>
          <c:extLst>
            <c:ext xmlns:c16="http://schemas.microsoft.com/office/drawing/2014/chart" uri="{C3380CC4-5D6E-409C-BE32-E72D297353CC}">
              <c16:uniqueId val="{00000005-8734-46D4-B883-A52D8D2F8F7D}"/>
            </c:ext>
          </c:extLst>
        </c:ser>
        <c:ser>
          <c:idx val="4"/>
          <c:order val="3"/>
          <c:tx>
            <c:strRef>
              <c:f>'[Figures 4 &amp; 5.xlsx]fig 6 long term trend chart'!$B$29</c:f>
              <c:strCache>
                <c:ptCount val="1"/>
                <c:pt idx="0">
                  <c:v>Domestic Migration</c:v>
                </c:pt>
              </c:strCache>
            </c:strRef>
          </c:tx>
          <c:spPr>
            <a:ln w="38100"/>
          </c:spPr>
          <c:marker>
            <c:symbol val="none"/>
          </c:marker>
          <c:dLbls>
            <c:dLbl>
              <c:idx val="19"/>
              <c:layout>
                <c:manualLayout>
                  <c:x val="-2.7463150512570138E-2"/>
                  <c:y val="-5.8359347542445761E-2"/>
                </c:manualLayout>
              </c:layout>
              <c:tx>
                <c:rich>
                  <a:bodyPr/>
                  <a:lstStyle/>
                  <a:p>
                    <a:fld id="{C134EDD8-4048-4368-8905-5F86837ECC70}" type="SERIESNAME">
                      <a:rPr lang="en-US" sz="1400">
                        <a:latin typeface="Tw Cen MT" panose="020B0602020104020603" pitchFamily="34" charset="0"/>
                      </a:rPr>
                      <a:pPr/>
                      <a:t>[SERIES NAME]</a:t>
                    </a:fld>
                    <a:endParaRPr lang="en-US"/>
                  </a:p>
                </c:rich>
              </c:tx>
              <c:showLegendKey val="0"/>
              <c:showVal val="0"/>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8734-46D4-B883-A52D8D2F8F7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'[Figures 4 &amp; 5.xlsx]fig 6 long term trend chart'!$C$24:$W$24</c:f>
              <c:strCach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strCache>
            </c:strRef>
          </c:cat>
          <c:val>
            <c:numRef>
              <c:f>'[Figures 4 &amp; 5.xlsx]fig 6 long term trend chart'!$C$29:$W$29</c:f>
              <c:numCache>
                <c:formatCode>_(* #,##0_);_(* \(#,##0\);_(* "-"??_);_(@_)</c:formatCode>
                <c:ptCount val="21"/>
                <c:pt idx="0">
                  <c:v>-13797</c:v>
                </c:pt>
                <c:pt idx="1">
                  <c:v>-13970</c:v>
                </c:pt>
                <c:pt idx="2">
                  <c:v>-29936</c:v>
                </c:pt>
                <c:pt idx="3">
                  <c:v>-41300</c:v>
                </c:pt>
                <c:pt idx="4">
                  <c:v>-55788</c:v>
                </c:pt>
                <c:pt idx="5">
                  <c:v>-55426</c:v>
                </c:pt>
                <c:pt idx="6">
                  <c:v>-42821</c:v>
                </c:pt>
                <c:pt idx="7">
                  <c:v>-26666</c:v>
                </c:pt>
                <c:pt idx="8">
                  <c:v>-9799</c:v>
                </c:pt>
                <c:pt idx="9">
                  <c:v>6843</c:v>
                </c:pt>
                <c:pt idx="10" formatCode="General">
                  <c:v>14180</c:v>
                </c:pt>
                <c:pt idx="11" formatCode="General">
                  <c:v>-5601</c:v>
                </c:pt>
                <c:pt idx="12" formatCode="General">
                  <c:v>-7714</c:v>
                </c:pt>
                <c:pt idx="13" formatCode="General">
                  <c:v>-3074</c:v>
                </c:pt>
                <c:pt idx="14" formatCode="General">
                  <c:v>-10847</c:v>
                </c:pt>
                <c:pt idx="15" formatCode="General">
                  <c:v>-22139</c:v>
                </c:pt>
                <c:pt idx="16" formatCode="General">
                  <c:v>-30252</c:v>
                </c:pt>
                <c:pt idx="17" formatCode="General">
                  <c:v>-24724</c:v>
                </c:pt>
                <c:pt idx="18" formatCode="General">
                  <c:v>-27035</c:v>
                </c:pt>
                <c:pt idx="19" formatCode="General">
                  <c:v>-30338</c:v>
                </c:pt>
                <c:pt idx="20" formatCode="General">
                  <c:v>-32164</c:v>
                </c:pt>
              </c:numCache>
            </c:numRef>
          </c:val>
          <c:smooth val="0"/>
          <c:extLst>
            <c:ext xmlns:c16="http://schemas.microsoft.com/office/drawing/2014/chart" uri="{C3380CC4-5D6E-409C-BE32-E72D297353CC}">
              <c16:uniqueId val="{00000007-8734-46D4-B883-A52D8D2F8F7D}"/>
            </c:ext>
          </c:extLst>
        </c:ser>
        <c:dLbls>
          <c:showLegendKey val="0"/>
          <c:showVal val="0"/>
          <c:showCatName val="0"/>
          <c:showSerName val="0"/>
          <c:showPercent val="0"/>
          <c:showBubbleSize val="0"/>
        </c:dLbls>
        <c:smooth val="0"/>
        <c:axId val="319074704"/>
        <c:axId val="319071440"/>
      </c:lineChart>
      <c:catAx>
        <c:axId val="319074704"/>
        <c:scaling>
          <c:orientation val="minMax"/>
        </c:scaling>
        <c:delete val="0"/>
        <c:axPos val="b"/>
        <c:numFmt formatCode="General" sourceLinked="0"/>
        <c:majorTickMark val="out"/>
        <c:minorTickMark val="none"/>
        <c:tickLblPos val="low"/>
        <c:spPr>
          <a:ln>
            <a:solidFill>
              <a:schemeClr val="tx1"/>
            </a:solidFill>
          </a:ln>
        </c:spPr>
        <c:txPr>
          <a:bodyPr/>
          <a:lstStyle/>
          <a:p>
            <a:pPr>
              <a:defRPr sz="1400">
                <a:latin typeface="Tw Cen MT" panose="020B0602020104020603" pitchFamily="34" charset="0"/>
              </a:defRPr>
            </a:pPr>
            <a:endParaRPr lang="en-US"/>
          </a:p>
        </c:txPr>
        <c:crossAx val="319071440"/>
        <c:crosses val="autoZero"/>
        <c:auto val="1"/>
        <c:lblAlgn val="ctr"/>
        <c:lblOffset val="100"/>
        <c:noMultiLvlLbl val="0"/>
      </c:catAx>
      <c:valAx>
        <c:axId val="319071440"/>
        <c:scaling>
          <c:orientation val="minMax"/>
        </c:scaling>
        <c:delete val="0"/>
        <c:axPos val="l"/>
        <c:numFmt formatCode="#,##0" sourceLinked="0"/>
        <c:majorTickMark val="out"/>
        <c:minorTickMark val="none"/>
        <c:tickLblPos val="nextTo"/>
        <c:txPr>
          <a:bodyPr/>
          <a:lstStyle/>
          <a:p>
            <a:pPr>
              <a:defRPr sz="1400">
                <a:latin typeface="Tw Cen MT" panose="020B0602020104020603" pitchFamily="34" charset="0"/>
              </a:defRPr>
            </a:pPr>
            <a:endParaRPr lang="en-US"/>
          </a:p>
        </c:txPr>
        <c:crossAx val="319074704"/>
        <c:crosses val="autoZero"/>
        <c:crossBetween val="midCat"/>
      </c:valAx>
    </c:plotArea>
    <c:plotVisOnly val="1"/>
    <c:dispBlanksAs val="gap"/>
    <c:showDLblsOverMax val="0"/>
  </c:chart>
  <c:spPr>
    <a:ln>
      <a:noFill/>
    </a:ln>
  </c:sp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615893095469501E-2"/>
          <c:y val="4.1614885926749487E-2"/>
          <c:w val="0.9170762028175039"/>
          <c:h val="0.75247868964236819"/>
        </c:manualLayout>
      </c:layout>
      <c:barChart>
        <c:barDir val="col"/>
        <c:grouping val="clustered"/>
        <c:varyColors val="0"/>
        <c:ser>
          <c:idx val="13"/>
          <c:order val="12"/>
          <c:tx>
            <c:strRef>
              <c:f>Rates!$L$18</c:f>
              <c:strCache>
                <c:ptCount val="1"/>
                <c:pt idx="0">
                  <c:v>Recession (Job Openings)</c:v>
                </c:pt>
              </c:strCache>
              <c:extLst xmlns:c15="http://schemas.microsoft.com/office/drawing/2012/chart"/>
            </c:strRef>
          </c:tx>
          <c:spPr>
            <a:solidFill>
              <a:schemeClr val="bg1">
                <a:lumMod val="65000"/>
                <a:alpha val="25000"/>
              </a:schemeClr>
            </a:solidFill>
            <a:ln>
              <a:noFill/>
            </a:ln>
            <a:effectLst/>
          </c:spPr>
          <c:invertIfNegative val="0"/>
          <c:cat>
            <c:numRef>
              <c:f>Rates!$M$4:$JA$4</c:f>
              <c:numCache>
                <c:formatCode>mmm\-yy</c:formatCode>
                <c:ptCount val="249"/>
                <c:pt idx="0">
                  <c:v>36861</c:v>
                </c:pt>
                <c:pt idx="1">
                  <c:v>36892</c:v>
                </c:pt>
                <c:pt idx="2">
                  <c:v>36923</c:v>
                </c:pt>
                <c:pt idx="3">
                  <c:v>36951</c:v>
                </c:pt>
                <c:pt idx="4">
                  <c:v>36982</c:v>
                </c:pt>
                <c:pt idx="5">
                  <c:v>37012</c:v>
                </c:pt>
                <c:pt idx="6">
                  <c:v>37043</c:v>
                </c:pt>
                <c:pt idx="7">
                  <c:v>37073</c:v>
                </c:pt>
                <c:pt idx="8">
                  <c:v>37104</c:v>
                </c:pt>
                <c:pt idx="9">
                  <c:v>37135</c:v>
                </c:pt>
                <c:pt idx="10">
                  <c:v>37165</c:v>
                </c:pt>
                <c:pt idx="11">
                  <c:v>37196</c:v>
                </c:pt>
                <c:pt idx="12">
                  <c:v>37226</c:v>
                </c:pt>
                <c:pt idx="13">
                  <c:v>37257</c:v>
                </c:pt>
                <c:pt idx="14">
                  <c:v>37288</c:v>
                </c:pt>
                <c:pt idx="15">
                  <c:v>37316</c:v>
                </c:pt>
                <c:pt idx="16">
                  <c:v>37347</c:v>
                </c:pt>
                <c:pt idx="17">
                  <c:v>37377</c:v>
                </c:pt>
                <c:pt idx="18">
                  <c:v>37408</c:v>
                </c:pt>
                <c:pt idx="19">
                  <c:v>37438</c:v>
                </c:pt>
                <c:pt idx="20">
                  <c:v>37469</c:v>
                </c:pt>
                <c:pt idx="21">
                  <c:v>37500</c:v>
                </c:pt>
                <c:pt idx="22">
                  <c:v>37530</c:v>
                </c:pt>
                <c:pt idx="23">
                  <c:v>37561</c:v>
                </c:pt>
                <c:pt idx="24">
                  <c:v>37591</c:v>
                </c:pt>
                <c:pt idx="25">
                  <c:v>37622</c:v>
                </c:pt>
                <c:pt idx="26">
                  <c:v>37653</c:v>
                </c:pt>
                <c:pt idx="27">
                  <c:v>37681</c:v>
                </c:pt>
                <c:pt idx="28">
                  <c:v>37712</c:v>
                </c:pt>
                <c:pt idx="29">
                  <c:v>37742</c:v>
                </c:pt>
                <c:pt idx="30">
                  <c:v>37773</c:v>
                </c:pt>
                <c:pt idx="31">
                  <c:v>37803</c:v>
                </c:pt>
                <c:pt idx="32">
                  <c:v>37834</c:v>
                </c:pt>
                <c:pt idx="33">
                  <c:v>37865</c:v>
                </c:pt>
                <c:pt idx="34">
                  <c:v>37895</c:v>
                </c:pt>
                <c:pt idx="35">
                  <c:v>37926</c:v>
                </c:pt>
                <c:pt idx="36">
                  <c:v>37956</c:v>
                </c:pt>
                <c:pt idx="37">
                  <c:v>37987</c:v>
                </c:pt>
                <c:pt idx="38">
                  <c:v>38018</c:v>
                </c:pt>
                <c:pt idx="39">
                  <c:v>38047</c:v>
                </c:pt>
                <c:pt idx="40">
                  <c:v>38078</c:v>
                </c:pt>
                <c:pt idx="41">
                  <c:v>38108</c:v>
                </c:pt>
                <c:pt idx="42">
                  <c:v>38139</c:v>
                </c:pt>
                <c:pt idx="43">
                  <c:v>38169</c:v>
                </c:pt>
                <c:pt idx="44">
                  <c:v>38200</c:v>
                </c:pt>
                <c:pt idx="45">
                  <c:v>38231</c:v>
                </c:pt>
                <c:pt idx="46">
                  <c:v>38261</c:v>
                </c:pt>
                <c:pt idx="47">
                  <c:v>38292</c:v>
                </c:pt>
                <c:pt idx="48">
                  <c:v>38322</c:v>
                </c:pt>
                <c:pt idx="49">
                  <c:v>38353</c:v>
                </c:pt>
                <c:pt idx="50">
                  <c:v>38384</c:v>
                </c:pt>
                <c:pt idx="51">
                  <c:v>38412</c:v>
                </c:pt>
                <c:pt idx="52">
                  <c:v>38443</c:v>
                </c:pt>
                <c:pt idx="53">
                  <c:v>38473</c:v>
                </c:pt>
                <c:pt idx="54">
                  <c:v>38504</c:v>
                </c:pt>
                <c:pt idx="55">
                  <c:v>38534</c:v>
                </c:pt>
                <c:pt idx="56">
                  <c:v>38565</c:v>
                </c:pt>
                <c:pt idx="57">
                  <c:v>38596</c:v>
                </c:pt>
                <c:pt idx="58">
                  <c:v>38626</c:v>
                </c:pt>
                <c:pt idx="59">
                  <c:v>38657</c:v>
                </c:pt>
                <c:pt idx="60">
                  <c:v>38687</c:v>
                </c:pt>
                <c:pt idx="61">
                  <c:v>38718</c:v>
                </c:pt>
                <c:pt idx="62">
                  <c:v>38749</c:v>
                </c:pt>
                <c:pt idx="63">
                  <c:v>38777</c:v>
                </c:pt>
                <c:pt idx="64">
                  <c:v>38808</c:v>
                </c:pt>
                <c:pt idx="65">
                  <c:v>38838</c:v>
                </c:pt>
                <c:pt idx="66">
                  <c:v>38869</c:v>
                </c:pt>
                <c:pt idx="67">
                  <c:v>38899</c:v>
                </c:pt>
                <c:pt idx="68">
                  <c:v>38930</c:v>
                </c:pt>
                <c:pt idx="69">
                  <c:v>38961</c:v>
                </c:pt>
                <c:pt idx="70">
                  <c:v>38991</c:v>
                </c:pt>
                <c:pt idx="71">
                  <c:v>39022</c:v>
                </c:pt>
                <c:pt idx="72">
                  <c:v>39052</c:v>
                </c:pt>
                <c:pt idx="73">
                  <c:v>39083</c:v>
                </c:pt>
                <c:pt idx="74">
                  <c:v>39114</c:v>
                </c:pt>
                <c:pt idx="75">
                  <c:v>39142</c:v>
                </c:pt>
                <c:pt idx="76">
                  <c:v>39173</c:v>
                </c:pt>
                <c:pt idx="77">
                  <c:v>39203</c:v>
                </c:pt>
                <c:pt idx="78">
                  <c:v>39234</c:v>
                </c:pt>
                <c:pt idx="79">
                  <c:v>39264</c:v>
                </c:pt>
                <c:pt idx="80">
                  <c:v>39295</c:v>
                </c:pt>
                <c:pt idx="81">
                  <c:v>39326</c:v>
                </c:pt>
                <c:pt idx="82">
                  <c:v>39356</c:v>
                </c:pt>
                <c:pt idx="83">
                  <c:v>39387</c:v>
                </c:pt>
                <c:pt idx="84">
                  <c:v>39417</c:v>
                </c:pt>
                <c:pt idx="85">
                  <c:v>39448</c:v>
                </c:pt>
                <c:pt idx="86">
                  <c:v>39479</c:v>
                </c:pt>
                <c:pt idx="87">
                  <c:v>39508</c:v>
                </c:pt>
                <c:pt idx="88">
                  <c:v>39539</c:v>
                </c:pt>
                <c:pt idx="89">
                  <c:v>39569</c:v>
                </c:pt>
                <c:pt idx="90">
                  <c:v>39600</c:v>
                </c:pt>
                <c:pt idx="91">
                  <c:v>39630</c:v>
                </c:pt>
                <c:pt idx="92">
                  <c:v>39661</c:v>
                </c:pt>
                <c:pt idx="93">
                  <c:v>39692</c:v>
                </c:pt>
                <c:pt idx="94">
                  <c:v>39722</c:v>
                </c:pt>
                <c:pt idx="95">
                  <c:v>39753</c:v>
                </c:pt>
                <c:pt idx="96">
                  <c:v>39783</c:v>
                </c:pt>
                <c:pt idx="97">
                  <c:v>39814</c:v>
                </c:pt>
                <c:pt idx="98">
                  <c:v>39845</c:v>
                </c:pt>
                <c:pt idx="99">
                  <c:v>39873</c:v>
                </c:pt>
                <c:pt idx="100">
                  <c:v>39904</c:v>
                </c:pt>
                <c:pt idx="101">
                  <c:v>39934</c:v>
                </c:pt>
                <c:pt idx="102">
                  <c:v>39965</c:v>
                </c:pt>
                <c:pt idx="103">
                  <c:v>39995</c:v>
                </c:pt>
                <c:pt idx="104">
                  <c:v>40026</c:v>
                </c:pt>
                <c:pt idx="105">
                  <c:v>40057</c:v>
                </c:pt>
                <c:pt idx="106">
                  <c:v>40087</c:v>
                </c:pt>
                <c:pt idx="107">
                  <c:v>40118</c:v>
                </c:pt>
                <c:pt idx="108">
                  <c:v>40148</c:v>
                </c:pt>
                <c:pt idx="109">
                  <c:v>40179</c:v>
                </c:pt>
                <c:pt idx="110">
                  <c:v>40210</c:v>
                </c:pt>
                <c:pt idx="111">
                  <c:v>40238</c:v>
                </c:pt>
                <c:pt idx="112">
                  <c:v>40269</c:v>
                </c:pt>
                <c:pt idx="113">
                  <c:v>40299</c:v>
                </c:pt>
                <c:pt idx="114">
                  <c:v>40330</c:v>
                </c:pt>
                <c:pt idx="115">
                  <c:v>40360</c:v>
                </c:pt>
                <c:pt idx="116">
                  <c:v>40391</c:v>
                </c:pt>
                <c:pt idx="117">
                  <c:v>40422</c:v>
                </c:pt>
                <c:pt idx="118">
                  <c:v>40452</c:v>
                </c:pt>
                <c:pt idx="119">
                  <c:v>40483</c:v>
                </c:pt>
                <c:pt idx="120">
                  <c:v>40513</c:v>
                </c:pt>
                <c:pt idx="121">
                  <c:v>40544</c:v>
                </c:pt>
                <c:pt idx="122">
                  <c:v>40575</c:v>
                </c:pt>
                <c:pt idx="123">
                  <c:v>40603</c:v>
                </c:pt>
                <c:pt idx="124">
                  <c:v>40634</c:v>
                </c:pt>
                <c:pt idx="125">
                  <c:v>40664</c:v>
                </c:pt>
                <c:pt idx="126">
                  <c:v>40695</c:v>
                </c:pt>
                <c:pt idx="127">
                  <c:v>40725</c:v>
                </c:pt>
                <c:pt idx="128">
                  <c:v>40756</c:v>
                </c:pt>
                <c:pt idx="129">
                  <c:v>40787</c:v>
                </c:pt>
                <c:pt idx="130">
                  <c:v>40817</c:v>
                </c:pt>
                <c:pt idx="131">
                  <c:v>40848</c:v>
                </c:pt>
                <c:pt idx="132">
                  <c:v>40878</c:v>
                </c:pt>
                <c:pt idx="133">
                  <c:v>40909</c:v>
                </c:pt>
                <c:pt idx="134">
                  <c:v>40940</c:v>
                </c:pt>
                <c:pt idx="135">
                  <c:v>40969</c:v>
                </c:pt>
                <c:pt idx="136">
                  <c:v>41000</c:v>
                </c:pt>
                <c:pt idx="137">
                  <c:v>41030</c:v>
                </c:pt>
                <c:pt idx="138">
                  <c:v>41061</c:v>
                </c:pt>
                <c:pt idx="139">
                  <c:v>41091</c:v>
                </c:pt>
                <c:pt idx="140">
                  <c:v>41122</c:v>
                </c:pt>
                <c:pt idx="141">
                  <c:v>41153</c:v>
                </c:pt>
                <c:pt idx="142">
                  <c:v>41183</c:v>
                </c:pt>
                <c:pt idx="143">
                  <c:v>41214</c:v>
                </c:pt>
                <c:pt idx="144">
                  <c:v>41244</c:v>
                </c:pt>
                <c:pt idx="145">
                  <c:v>41275</c:v>
                </c:pt>
                <c:pt idx="146">
                  <c:v>41306</c:v>
                </c:pt>
                <c:pt idx="147">
                  <c:v>41334</c:v>
                </c:pt>
                <c:pt idx="148">
                  <c:v>41365</c:v>
                </c:pt>
                <c:pt idx="149">
                  <c:v>41395</c:v>
                </c:pt>
                <c:pt idx="150">
                  <c:v>41426</c:v>
                </c:pt>
                <c:pt idx="151">
                  <c:v>41456</c:v>
                </c:pt>
                <c:pt idx="152">
                  <c:v>41487</c:v>
                </c:pt>
                <c:pt idx="153">
                  <c:v>41518</c:v>
                </c:pt>
                <c:pt idx="154">
                  <c:v>41548</c:v>
                </c:pt>
                <c:pt idx="155">
                  <c:v>41579</c:v>
                </c:pt>
                <c:pt idx="156">
                  <c:v>41609</c:v>
                </c:pt>
                <c:pt idx="157">
                  <c:v>41640</c:v>
                </c:pt>
                <c:pt idx="158">
                  <c:v>41671</c:v>
                </c:pt>
                <c:pt idx="159">
                  <c:v>41699</c:v>
                </c:pt>
                <c:pt idx="160">
                  <c:v>41730</c:v>
                </c:pt>
                <c:pt idx="161">
                  <c:v>41760</c:v>
                </c:pt>
                <c:pt idx="162">
                  <c:v>41791</c:v>
                </c:pt>
                <c:pt idx="163">
                  <c:v>41821</c:v>
                </c:pt>
                <c:pt idx="164">
                  <c:v>41852</c:v>
                </c:pt>
                <c:pt idx="165">
                  <c:v>41883</c:v>
                </c:pt>
                <c:pt idx="166">
                  <c:v>41913</c:v>
                </c:pt>
                <c:pt idx="167">
                  <c:v>41944</c:v>
                </c:pt>
                <c:pt idx="168">
                  <c:v>41974</c:v>
                </c:pt>
                <c:pt idx="169">
                  <c:v>42005</c:v>
                </c:pt>
                <c:pt idx="170">
                  <c:v>42036</c:v>
                </c:pt>
                <c:pt idx="171">
                  <c:v>42064</c:v>
                </c:pt>
                <c:pt idx="172">
                  <c:v>42095</c:v>
                </c:pt>
                <c:pt idx="173">
                  <c:v>42125</c:v>
                </c:pt>
                <c:pt idx="174">
                  <c:v>42156</c:v>
                </c:pt>
                <c:pt idx="175">
                  <c:v>42186</c:v>
                </c:pt>
                <c:pt idx="176">
                  <c:v>42217</c:v>
                </c:pt>
                <c:pt idx="177">
                  <c:v>42248</c:v>
                </c:pt>
                <c:pt idx="178">
                  <c:v>42278</c:v>
                </c:pt>
                <c:pt idx="179">
                  <c:v>42309</c:v>
                </c:pt>
                <c:pt idx="180">
                  <c:v>42339</c:v>
                </c:pt>
                <c:pt idx="181">
                  <c:v>42370</c:v>
                </c:pt>
                <c:pt idx="182">
                  <c:v>42401</c:v>
                </c:pt>
                <c:pt idx="183">
                  <c:v>42430</c:v>
                </c:pt>
                <c:pt idx="184">
                  <c:v>42461</c:v>
                </c:pt>
                <c:pt idx="185">
                  <c:v>42491</c:v>
                </c:pt>
                <c:pt idx="186">
                  <c:v>42522</c:v>
                </c:pt>
                <c:pt idx="187">
                  <c:v>42552</c:v>
                </c:pt>
                <c:pt idx="188">
                  <c:v>42583</c:v>
                </c:pt>
                <c:pt idx="189">
                  <c:v>42614</c:v>
                </c:pt>
                <c:pt idx="190">
                  <c:v>42644</c:v>
                </c:pt>
                <c:pt idx="191">
                  <c:v>42675</c:v>
                </c:pt>
                <c:pt idx="192">
                  <c:v>42705</c:v>
                </c:pt>
                <c:pt idx="193">
                  <c:v>42736</c:v>
                </c:pt>
                <c:pt idx="194">
                  <c:v>42767</c:v>
                </c:pt>
                <c:pt idx="195">
                  <c:v>42795</c:v>
                </c:pt>
                <c:pt idx="196">
                  <c:v>42826</c:v>
                </c:pt>
                <c:pt idx="197">
                  <c:v>42856</c:v>
                </c:pt>
                <c:pt idx="198">
                  <c:v>42887</c:v>
                </c:pt>
                <c:pt idx="199">
                  <c:v>42917</c:v>
                </c:pt>
                <c:pt idx="200">
                  <c:v>42948</c:v>
                </c:pt>
                <c:pt idx="201">
                  <c:v>42979</c:v>
                </c:pt>
                <c:pt idx="202">
                  <c:v>43009</c:v>
                </c:pt>
                <c:pt idx="203">
                  <c:v>43040</c:v>
                </c:pt>
                <c:pt idx="204">
                  <c:v>43070</c:v>
                </c:pt>
                <c:pt idx="205">
                  <c:v>43101</c:v>
                </c:pt>
                <c:pt idx="206">
                  <c:v>43132</c:v>
                </c:pt>
                <c:pt idx="207">
                  <c:v>43160</c:v>
                </c:pt>
                <c:pt idx="208">
                  <c:v>43191</c:v>
                </c:pt>
                <c:pt idx="209">
                  <c:v>43221</c:v>
                </c:pt>
                <c:pt idx="210">
                  <c:v>43252</c:v>
                </c:pt>
                <c:pt idx="211">
                  <c:v>43282</c:v>
                </c:pt>
                <c:pt idx="212">
                  <c:v>43313</c:v>
                </c:pt>
                <c:pt idx="213">
                  <c:v>43344</c:v>
                </c:pt>
                <c:pt idx="214">
                  <c:v>43374</c:v>
                </c:pt>
                <c:pt idx="215">
                  <c:v>43405</c:v>
                </c:pt>
                <c:pt idx="216">
                  <c:v>43435</c:v>
                </c:pt>
                <c:pt idx="217">
                  <c:v>43466</c:v>
                </c:pt>
                <c:pt idx="218">
                  <c:v>43497</c:v>
                </c:pt>
                <c:pt idx="219">
                  <c:v>43525</c:v>
                </c:pt>
                <c:pt idx="220">
                  <c:v>43556</c:v>
                </c:pt>
                <c:pt idx="221">
                  <c:v>43586</c:v>
                </c:pt>
                <c:pt idx="222">
                  <c:v>43617</c:v>
                </c:pt>
                <c:pt idx="223">
                  <c:v>43647</c:v>
                </c:pt>
                <c:pt idx="224">
                  <c:v>43678</c:v>
                </c:pt>
                <c:pt idx="225">
                  <c:v>43709</c:v>
                </c:pt>
                <c:pt idx="226">
                  <c:v>43739</c:v>
                </c:pt>
                <c:pt idx="227">
                  <c:v>43770</c:v>
                </c:pt>
                <c:pt idx="228">
                  <c:v>43800</c:v>
                </c:pt>
                <c:pt idx="229">
                  <c:v>43831</c:v>
                </c:pt>
                <c:pt idx="230">
                  <c:v>43862</c:v>
                </c:pt>
                <c:pt idx="231">
                  <c:v>43891</c:v>
                </c:pt>
                <c:pt idx="232">
                  <c:v>43922</c:v>
                </c:pt>
                <c:pt idx="233">
                  <c:v>43952</c:v>
                </c:pt>
                <c:pt idx="234">
                  <c:v>43983</c:v>
                </c:pt>
                <c:pt idx="235">
                  <c:v>44013</c:v>
                </c:pt>
                <c:pt idx="236">
                  <c:v>44044</c:v>
                </c:pt>
                <c:pt idx="237">
                  <c:v>44075</c:v>
                </c:pt>
                <c:pt idx="238">
                  <c:v>44105</c:v>
                </c:pt>
                <c:pt idx="239">
                  <c:v>44136</c:v>
                </c:pt>
                <c:pt idx="240">
                  <c:v>44166</c:v>
                </c:pt>
                <c:pt idx="241">
                  <c:v>44197</c:v>
                </c:pt>
                <c:pt idx="242">
                  <c:v>44228</c:v>
                </c:pt>
                <c:pt idx="243">
                  <c:v>44256</c:v>
                </c:pt>
                <c:pt idx="244">
                  <c:v>44287</c:v>
                </c:pt>
                <c:pt idx="245">
                  <c:v>44317</c:v>
                </c:pt>
                <c:pt idx="246">
                  <c:v>44348</c:v>
                </c:pt>
                <c:pt idx="247">
                  <c:v>44378</c:v>
                </c:pt>
                <c:pt idx="248">
                  <c:v>44409</c:v>
                </c:pt>
              </c:numCache>
              <c:extLst xmlns:c15="http://schemas.microsoft.com/office/drawing/2012/chart"/>
            </c:numRef>
          </c:cat>
          <c:val>
            <c:numRef>
              <c:f>Rates!$M$18:$JA$18</c:f>
              <c:numCache>
                <c:formatCode>General</c:formatCode>
                <c:ptCount val="249"/>
                <c:pt idx="3">
                  <c:v>8</c:v>
                </c:pt>
                <c:pt idx="4">
                  <c:v>8</c:v>
                </c:pt>
                <c:pt idx="5">
                  <c:v>8</c:v>
                </c:pt>
                <c:pt idx="6">
                  <c:v>8</c:v>
                </c:pt>
                <c:pt idx="7">
                  <c:v>8</c:v>
                </c:pt>
                <c:pt idx="8">
                  <c:v>8</c:v>
                </c:pt>
                <c:pt idx="9">
                  <c:v>8</c:v>
                </c:pt>
                <c:pt idx="10">
                  <c:v>8</c:v>
                </c:pt>
                <c:pt idx="11">
                  <c:v>8</c:v>
                </c:pt>
                <c:pt idx="84">
                  <c:v>8</c:v>
                </c:pt>
                <c:pt idx="85">
                  <c:v>8</c:v>
                </c:pt>
                <c:pt idx="86">
                  <c:v>8</c:v>
                </c:pt>
                <c:pt idx="87">
                  <c:v>8</c:v>
                </c:pt>
                <c:pt idx="88">
                  <c:v>8</c:v>
                </c:pt>
                <c:pt idx="89">
                  <c:v>8</c:v>
                </c:pt>
                <c:pt idx="90">
                  <c:v>8</c:v>
                </c:pt>
                <c:pt idx="91">
                  <c:v>8</c:v>
                </c:pt>
                <c:pt idx="92">
                  <c:v>8</c:v>
                </c:pt>
                <c:pt idx="93">
                  <c:v>8</c:v>
                </c:pt>
                <c:pt idx="94">
                  <c:v>8</c:v>
                </c:pt>
                <c:pt idx="95">
                  <c:v>8</c:v>
                </c:pt>
                <c:pt idx="96">
                  <c:v>8</c:v>
                </c:pt>
                <c:pt idx="97">
                  <c:v>8</c:v>
                </c:pt>
                <c:pt idx="98">
                  <c:v>8</c:v>
                </c:pt>
                <c:pt idx="99">
                  <c:v>8</c:v>
                </c:pt>
                <c:pt idx="100">
                  <c:v>8</c:v>
                </c:pt>
                <c:pt idx="101">
                  <c:v>8</c:v>
                </c:pt>
                <c:pt idx="102">
                  <c:v>8</c:v>
                </c:pt>
                <c:pt idx="230">
                  <c:v>8</c:v>
                </c:pt>
                <c:pt idx="231">
                  <c:v>8</c:v>
                </c:pt>
                <c:pt idx="232">
                  <c:v>8</c:v>
                </c:pt>
              </c:numCache>
              <c:extLst xmlns:c15="http://schemas.microsoft.com/office/drawing/2012/chart"/>
            </c:numRef>
          </c:val>
          <c:extLst>
            <c:ext xmlns:c16="http://schemas.microsoft.com/office/drawing/2014/chart" uri="{C3380CC4-5D6E-409C-BE32-E72D297353CC}">
              <c16:uniqueId val="{00000000-2B5C-4194-A7AD-28A367071AE9}"/>
            </c:ext>
          </c:extLst>
        </c:ser>
        <c:dLbls>
          <c:showLegendKey val="0"/>
          <c:showVal val="0"/>
          <c:showCatName val="0"/>
          <c:showSerName val="0"/>
          <c:showPercent val="0"/>
          <c:showBubbleSize val="0"/>
        </c:dLbls>
        <c:gapWidth val="0"/>
        <c:axId val="1891434208"/>
        <c:axId val="1891430464"/>
        <c:extLst>
          <c:ext xmlns:c15="http://schemas.microsoft.com/office/drawing/2012/chart" uri="{02D57815-91ED-43cb-92C2-25804820EDAC}">
            <c15:filteredBarSeries>
              <c15:ser>
                <c:idx val="0"/>
                <c:order val="16"/>
                <c:tx>
                  <c:strRef>
                    <c:extLst>
                      <c:ext uri="{02D57815-91ED-43cb-92C2-25804820EDAC}">
                        <c15:formulaRef>
                          <c15:sqref>Rates!$L$22</c15:sqref>
                        </c15:formulaRef>
                      </c:ext>
                    </c:extLst>
                    <c:strCache>
                      <c:ptCount val="1"/>
                      <c:pt idx="0">
                        <c:v>Recession (Total Separations)</c:v>
                      </c:pt>
                    </c:strCache>
                  </c:strRef>
                </c:tx>
                <c:spPr>
                  <a:solidFill>
                    <a:schemeClr val="bg1">
                      <a:lumMod val="65000"/>
                      <a:alpha val="25000"/>
                    </a:schemeClr>
                  </a:solidFill>
                  <a:ln>
                    <a:noFill/>
                  </a:ln>
                  <a:effectLst/>
                </c:spPr>
                <c:invertIfNegative val="0"/>
                <c:cat>
                  <c:numRef>
                    <c:extLst>
                      <c:ext uri="{02D57815-91ED-43cb-92C2-25804820EDAC}">
                        <c15:formulaRef>
                          <c15:sqref>Rates!$M$4:$JA$4</c15:sqref>
                        </c15:formulaRef>
                      </c:ext>
                    </c:extLst>
                    <c:numCache>
                      <c:formatCode>mmm\-yy</c:formatCode>
                      <c:ptCount val="249"/>
                      <c:pt idx="0">
                        <c:v>36861</c:v>
                      </c:pt>
                      <c:pt idx="1">
                        <c:v>36892</c:v>
                      </c:pt>
                      <c:pt idx="2">
                        <c:v>36923</c:v>
                      </c:pt>
                      <c:pt idx="3">
                        <c:v>36951</c:v>
                      </c:pt>
                      <c:pt idx="4">
                        <c:v>36982</c:v>
                      </c:pt>
                      <c:pt idx="5">
                        <c:v>37012</c:v>
                      </c:pt>
                      <c:pt idx="6">
                        <c:v>37043</c:v>
                      </c:pt>
                      <c:pt idx="7">
                        <c:v>37073</c:v>
                      </c:pt>
                      <c:pt idx="8">
                        <c:v>37104</c:v>
                      </c:pt>
                      <c:pt idx="9">
                        <c:v>37135</c:v>
                      </c:pt>
                      <c:pt idx="10">
                        <c:v>37165</c:v>
                      </c:pt>
                      <c:pt idx="11">
                        <c:v>37196</c:v>
                      </c:pt>
                      <c:pt idx="12">
                        <c:v>37226</c:v>
                      </c:pt>
                      <c:pt idx="13">
                        <c:v>37257</c:v>
                      </c:pt>
                      <c:pt idx="14">
                        <c:v>37288</c:v>
                      </c:pt>
                      <c:pt idx="15">
                        <c:v>37316</c:v>
                      </c:pt>
                      <c:pt idx="16">
                        <c:v>37347</c:v>
                      </c:pt>
                      <c:pt idx="17">
                        <c:v>37377</c:v>
                      </c:pt>
                      <c:pt idx="18">
                        <c:v>37408</c:v>
                      </c:pt>
                      <c:pt idx="19">
                        <c:v>37438</c:v>
                      </c:pt>
                      <c:pt idx="20">
                        <c:v>37469</c:v>
                      </c:pt>
                      <c:pt idx="21">
                        <c:v>37500</c:v>
                      </c:pt>
                      <c:pt idx="22">
                        <c:v>37530</c:v>
                      </c:pt>
                      <c:pt idx="23">
                        <c:v>37561</c:v>
                      </c:pt>
                      <c:pt idx="24">
                        <c:v>37591</c:v>
                      </c:pt>
                      <c:pt idx="25">
                        <c:v>37622</c:v>
                      </c:pt>
                      <c:pt idx="26">
                        <c:v>37653</c:v>
                      </c:pt>
                      <c:pt idx="27">
                        <c:v>37681</c:v>
                      </c:pt>
                      <c:pt idx="28">
                        <c:v>37712</c:v>
                      </c:pt>
                      <c:pt idx="29">
                        <c:v>37742</c:v>
                      </c:pt>
                      <c:pt idx="30">
                        <c:v>37773</c:v>
                      </c:pt>
                      <c:pt idx="31">
                        <c:v>37803</c:v>
                      </c:pt>
                      <c:pt idx="32">
                        <c:v>37834</c:v>
                      </c:pt>
                      <c:pt idx="33">
                        <c:v>37865</c:v>
                      </c:pt>
                      <c:pt idx="34">
                        <c:v>37895</c:v>
                      </c:pt>
                      <c:pt idx="35">
                        <c:v>37926</c:v>
                      </c:pt>
                      <c:pt idx="36">
                        <c:v>37956</c:v>
                      </c:pt>
                      <c:pt idx="37">
                        <c:v>37987</c:v>
                      </c:pt>
                      <c:pt idx="38">
                        <c:v>38018</c:v>
                      </c:pt>
                      <c:pt idx="39">
                        <c:v>38047</c:v>
                      </c:pt>
                      <c:pt idx="40">
                        <c:v>38078</c:v>
                      </c:pt>
                      <c:pt idx="41">
                        <c:v>38108</c:v>
                      </c:pt>
                      <c:pt idx="42">
                        <c:v>38139</c:v>
                      </c:pt>
                      <c:pt idx="43">
                        <c:v>38169</c:v>
                      </c:pt>
                      <c:pt idx="44">
                        <c:v>38200</c:v>
                      </c:pt>
                      <c:pt idx="45">
                        <c:v>38231</c:v>
                      </c:pt>
                      <c:pt idx="46">
                        <c:v>38261</c:v>
                      </c:pt>
                      <c:pt idx="47">
                        <c:v>38292</c:v>
                      </c:pt>
                      <c:pt idx="48">
                        <c:v>38322</c:v>
                      </c:pt>
                      <c:pt idx="49">
                        <c:v>38353</c:v>
                      </c:pt>
                      <c:pt idx="50">
                        <c:v>38384</c:v>
                      </c:pt>
                      <c:pt idx="51">
                        <c:v>38412</c:v>
                      </c:pt>
                      <c:pt idx="52">
                        <c:v>38443</c:v>
                      </c:pt>
                      <c:pt idx="53">
                        <c:v>38473</c:v>
                      </c:pt>
                      <c:pt idx="54">
                        <c:v>38504</c:v>
                      </c:pt>
                      <c:pt idx="55">
                        <c:v>38534</c:v>
                      </c:pt>
                      <c:pt idx="56">
                        <c:v>38565</c:v>
                      </c:pt>
                      <c:pt idx="57">
                        <c:v>38596</c:v>
                      </c:pt>
                      <c:pt idx="58">
                        <c:v>38626</c:v>
                      </c:pt>
                      <c:pt idx="59">
                        <c:v>38657</c:v>
                      </c:pt>
                      <c:pt idx="60">
                        <c:v>38687</c:v>
                      </c:pt>
                      <c:pt idx="61">
                        <c:v>38718</c:v>
                      </c:pt>
                      <c:pt idx="62">
                        <c:v>38749</c:v>
                      </c:pt>
                      <c:pt idx="63">
                        <c:v>38777</c:v>
                      </c:pt>
                      <c:pt idx="64">
                        <c:v>38808</c:v>
                      </c:pt>
                      <c:pt idx="65">
                        <c:v>38838</c:v>
                      </c:pt>
                      <c:pt idx="66">
                        <c:v>38869</c:v>
                      </c:pt>
                      <c:pt idx="67">
                        <c:v>38899</c:v>
                      </c:pt>
                      <c:pt idx="68">
                        <c:v>38930</c:v>
                      </c:pt>
                      <c:pt idx="69">
                        <c:v>38961</c:v>
                      </c:pt>
                      <c:pt idx="70">
                        <c:v>38991</c:v>
                      </c:pt>
                      <c:pt idx="71">
                        <c:v>39022</c:v>
                      </c:pt>
                      <c:pt idx="72">
                        <c:v>39052</c:v>
                      </c:pt>
                      <c:pt idx="73">
                        <c:v>39083</c:v>
                      </c:pt>
                      <c:pt idx="74">
                        <c:v>39114</c:v>
                      </c:pt>
                      <c:pt idx="75">
                        <c:v>39142</c:v>
                      </c:pt>
                      <c:pt idx="76">
                        <c:v>39173</c:v>
                      </c:pt>
                      <c:pt idx="77">
                        <c:v>39203</c:v>
                      </c:pt>
                      <c:pt idx="78">
                        <c:v>39234</c:v>
                      </c:pt>
                      <c:pt idx="79">
                        <c:v>39264</c:v>
                      </c:pt>
                      <c:pt idx="80">
                        <c:v>39295</c:v>
                      </c:pt>
                      <c:pt idx="81">
                        <c:v>39326</c:v>
                      </c:pt>
                      <c:pt idx="82">
                        <c:v>39356</c:v>
                      </c:pt>
                      <c:pt idx="83">
                        <c:v>39387</c:v>
                      </c:pt>
                      <c:pt idx="84">
                        <c:v>39417</c:v>
                      </c:pt>
                      <c:pt idx="85">
                        <c:v>39448</c:v>
                      </c:pt>
                      <c:pt idx="86">
                        <c:v>39479</c:v>
                      </c:pt>
                      <c:pt idx="87">
                        <c:v>39508</c:v>
                      </c:pt>
                      <c:pt idx="88">
                        <c:v>39539</c:v>
                      </c:pt>
                      <c:pt idx="89">
                        <c:v>39569</c:v>
                      </c:pt>
                      <c:pt idx="90">
                        <c:v>39600</c:v>
                      </c:pt>
                      <c:pt idx="91">
                        <c:v>39630</c:v>
                      </c:pt>
                      <c:pt idx="92">
                        <c:v>39661</c:v>
                      </c:pt>
                      <c:pt idx="93">
                        <c:v>39692</c:v>
                      </c:pt>
                      <c:pt idx="94">
                        <c:v>39722</c:v>
                      </c:pt>
                      <c:pt idx="95">
                        <c:v>39753</c:v>
                      </c:pt>
                      <c:pt idx="96">
                        <c:v>39783</c:v>
                      </c:pt>
                      <c:pt idx="97">
                        <c:v>39814</c:v>
                      </c:pt>
                      <c:pt idx="98">
                        <c:v>39845</c:v>
                      </c:pt>
                      <c:pt idx="99">
                        <c:v>39873</c:v>
                      </c:pt>
                      <c:pt idx="100">
                        <c:v>39904</c:v>
                      </c:pt>
                      <c:pt idx="101">
                        <c:v>39934</c:v>
                      </c:pt>
                      <c:pt idx="102">
                        <c:v>39965</c:v>
                      </c:pt>
                      <c:pt idx="103">
                        <c:v>39995</c:v>
                      </c:pt>
                      <c:pt idx="104">
                        <c:v>40026</c:v>
                      </c:pt>
                      <c:pt idx="105">
                        <c:v>40057</c:v>
                      </c:pt>
                      <c:pt idx="106">
                        <c:v>40087</c:v>
                      </c:pt>
                      <c:pt idx="107">
                        <c:v>40118</c:v>
                      </c:pt>
                      <c:pt idx="108">
                        <c:v>40148</c:v>
                      </c:pt>
                      <c:pt idx="109">
                        <c:v>40179</c:v>
                      </c:pt>
                      <c:pt idx="110">
                        <c:v>40210</c:v>
                      </c:pt>
                      <c:pt idx="111">
                        <c:v>40238</c:v>
                      </c:pt>
                      <c:pt idx="112">
                        <c:v>40269</c:v>
                      </c:pt>
                      <c:pt idx="113">
                        <c:v>40299</c:v>
                      </c:pt>
                      <c:pt idx="114">
                        <c:v>40330</c:v>
                      </c:pt>
                      <c:pt idx="115">
                        <c:v>40360</c:v>
                      </c:pt>
                      <c:pt idx="116">
                        <c:v>40391</c:v>
                      </c:pt>
                      <c:pt idx="117">
                        <c:v>40422</c:v>
                      </c:pt>
                      <c:pt idx="118">
                        <c:v>40452</c:v>
                      </c:pt>
                      <c:pt idx="119">
                        <c:v>40483</c:v>
                      </c:pt>
                      <c:pt idx="120">
                        <c:v>40513</c:v>
                      </c:pt>
                      <c:pt idx="121">
                        <c:v>40544</c:v>
                      </c:pt>
                      <c:pt idx="122">
                        <c:v>40575</c:v>
                      </c:pt>
                      <c:pt idx="123">
                        <c:v>40603</c:v>
                      </c:pt>
                      <c:pt idx="124">
                        <c:v>40634</c:v>
                      </c:pt>
                      <c:pt idx="125">
                        <c:v>40664</c:v>
                      </c:pt>
                      <c:pt idx="126">
                        <c:v>40695</c:v>
                      </c:pt>
                      <c:pt idx="127">
                        <c:v>40725</c:v>
                      </c:pt>
                      <c:pt idx="128">
                        <c:v>40756</c:v>
                      </c:pt>
                      <c:pt idx="129">
                        <c:v>40787</c:v>
                      </c:pt>
                      <c:pt idx="130">
                        <c:v>40817</c:v>
                      </c:pt>
                      <c:pt idx="131">
                        <c:v>40848</c:v>
                      </c:pt>
                      <c:pt idx="132">
                        <c:v>40878</c:v>
                      </c:pt>
                      <c:pt idx="133">
                        <c:v>40909</c:v>
                      </c:pt>
                      <c:pt idx="134">
                        <c:v>40940</c:v>
                      </c:pt>
                      <c:pt idx="135">
                        <c:v>40969</c:v>
                      </c:pt>
                      <c:pt idx="136">
                        <c:v>41000</c:v>
                      </c:pt>
                      <c:pt idx="137">
                        <c:v>41030</c:v>
                      </c:pt>
                      <c:pt idx="138">
                        <c:v>41061</c:v>
                      </c:pt>
                      <c:pt idx="139">
                        <c:v>41091</c:v>
                      </c:pt>
                      <c:pt idx="140">
                        <c:v>41122</c:v>
                      </c:pt>
                      <c:pt idx="141">
                        <c:v>41153</c:v>
                      </c:pt>
                      <c:pt idx="142">
                        <c:v>41183</c:v>
                      </c:pt>
                      <c:pt idx="143">
                        <c:v>41214</c:v>
                      </c:pt>
                      <c:pt idx="144">
                        <c:v>41244</c:v>
                      </c:pt>
                      <c:pt idx="145">
                        <c:v>41275</c:v>
                      </c:pt>
                      <c:pt idx="146">
                        <c:v>41306</c:v>
                      </c:pt>
                      <c:pt idx="147">
                        <c:v>41334</c:v>
                      </c:pt>
                      <c:pt idx="148">
                        <c:v>41365</c:v>
                      </c:pt>
                      <c:pt idx="149">
                        <c:v>41395</c:v>
                      </c:pt>
                      <c:pt idx="150">
                        <c:v>41426</c:v>
                      </c:pt>
                      <c:pt idx="151">
                        <c:v>41456</c:v>
                      </c:pt>
                      <c:pt idx="152">
                        <c:v>41487</c:v>
                      </c:pt>
                      <c:pt idx="153">
                        <c:v>41518</c:v>
                      </c:pt>
                      <c:pt idx="154">
                        <c:v>41548</c:v>
                      </c:pt>
                      <c:pt idx="155">
                        <c:v>41579</c:v>
                      </c:pt>
                      <c:pt idx="156">
                        <c:v>41609</c:v>
                      </c:pt>
                      <c:pt idx="157">
                        <c:v>41640</c:v>
                      </c:pt>
                      <c:pt idx="158">
                        <c:v>41671</c:v>
                      </c:pt>
                      <c:pt idx="159">
                        <c:v>41699</c:v>
                      </c:pt>
                      <c:pt idx="160">
                        <c:v>41730</c:v>
                      </c:pt>
                      <c:pt idx="161">
                        <c:v>41760</c:v>
                      </c:pt>
                      <c:pt idx="162">
                        <c:v>41791</c:v>
                      </c:pt>
                      <c:pt idx="163">
                        <c:v>41821</c:v>
                      </c:pt>
                      <c:pt idx="164">
                        <c:v>41852</c:v>
                      </c:pt>
                      <c:pt idx="165">
                        <c:v>41883</c:v>
                      </c:pt>
                      <c:pt idx="166">
                        <c:v>41913</c:v>
                      </c:pt>
                      <c:pt idx="167">
                        <c:v>41944</c:v>
                      </c:pt>
                      <c:pt idx="168">
                        <c:v>41974</c:v>
                      </c:pt>
                      <c:pt idx="169">
                        <c:v>42005</c:v>
                      </c:pt>
                      <c:pt idx="170">
                        <c:v>42036</c:v>
                      </c:pt>
                      <c:pt idx="171">
                        <c:v>42064</c:v>
                      </c:pt>
                      <c:pt idx="172">
                        <c:v>42095</c:v>
                      </c:pt>
                      <c:pt idx="173">
                        <c:v>42125</c:v>
                      </c:pt>
                      <c:pt idx="174">
                        <c:v>42156</c:v>
                      </c:pt>
                      <c:pt idx="175">
                        <c:v>42186</c:v>
                      </c:pt>
                      <c:pt idx="176">
                        <c:v>42217</c:v>
                      </c:pt>
                      <c:pt idx="177">
                        <c:v>42248</c:v>
                      </c:pt>
                      <c:pt idx="178">
                        <c:v>42278</c:v>
                      </c:pt>
                      <c:pt idx="179">
                        <c:v>42309</c:v>
                      </c:pt>
                      <c:pt idx="180">
                        <c:v>42339</c:v>
                      </c:pt>
                      <c:pt idx="181">
                        <c:v>42370</c:v>
                      </c:pt>
                      <c:pt idx="182">
                        <c:v>42401</c:v>
                      </c:pt>
                      <c:pt idx="183">
                        <c:v>42430</c:v>
                      </c:pt>
                      <c:pt idx="184">
                        <c:v>42461</c:v>
                      </c:pt>
                      <c:pt idx="185">
                        <c:v>42491</c:v>
                      </c:pt>
                      <c:pt idx="186">
                        <c:v>42522</c:v>
                      </c:pt>
                      <c:pt idx="187">
                        <c:v>42552</c:v>
                      </c:pt>
                      <c:pt idx="188">
                        <c:v>42583</c:v>
                      </c:pt>
                      <c:pt idx="189">
                        <c:v>42614</c:v>
                      </c:pt>
                      <c:pt idx="190">
                        <c:v>42644</c:v>
                      </c:pt>
                      <c:pt idx="191">
                        <c:v>42675</c:v>
                      </c:pt>
                      <c:pt idx="192">
                        <c:v>42705</c:v>
                      </c:pt>
                      <c:pt idx="193">
                        <c:v>42736</c:v>
                      </c:pt>
                      <c:pt idx="194">
                        <c:v>42767</c:v>
                      </c:pt>
                      <c:pt idx="195">
                        <c:v>42795</c:v>
                      </c:pt>
                      <c:pt idx="196">
                        <c:v>42826</c:v>
                      </c:pt>
                      <c:pt idx="197">
                        <c:v>42856</c:v>
                      </c:pt>
                      <c:pt idx="198">
                        <c:v>42887</c:v>
                      </c:pt>
                      <c:pt idx="199">
                        <c:v>42917</c:v>
                      </c:pt>
                      <c:pt idx="200">
                        <c:v>42948</c:v>
                      </c:pt>
                      <c:pt idx="201">
                        <c:v>42979</c:v>
                      </c:pt>
                      <c:pt idx="202">
                        <c:v>43009</c:v>
                      </c:pt>
                      <c:pt idx="203">
                        <c:v>43040</c:v>
                      </c:pt>
                      <c:pt idx="204">
                        <c:v>43070</c:v>
                      </c:pt>
                      <c:pt idx="205">
                        <c:v>43101</c:v>
                      </c:pt>
                      <c:pt idx="206">
                        <c:v>43132</c:v>
                      </c:pt>
                      <c:pt idx="207">
                        <c:v>43160</c:v>
                      </c:pt>
                      <c:pt idx="208">
                        <c:v>43191</c:v>
                      </c:pt>
                      <c:pt idx="209">
                        <c:v>43221</c:v>
                      </c:pt>
                      <c:pt idx="210">
                        <c:v>43252</c:v>
                      </c:pt>
                      <c:pt idx="211">
                        <c:v>43282</c:v>
                      </c:pt>
                      <c:pt idx="212">
                        <c:v>43313</c:v>
                      </c:pt>
                      <c:pt idx="213">
                        <c:v>43344</c:v>
                      </c:pt>
                      <c:pt idx="214">
                        <c:v>43374</c:v>
                      </c:pt>
                      <c:pt idx="215">
                        <c:v>43405</c:v>
                      </c:pt>
                      <c:pt idx="216">
                        <c:v>43435</c:v>
                      </c:pt>
                      <c:pt idx="217">
                        <c:v>43466</c:v>
                      </c:pt>
                      <c:pt idx="218">
                        <c:v>43497</c:v>
                      </c:pt>
                      <c:pt idx="219">
                        <c:v>43525</c:v>
                      </c:pt>
                      <c:pt idx="220">
                        <c:v>43556</c:v>
                      </c:pt>
                      <c:pt idx="221">
                        <c:v>43586</c:v>
                      </c:pt>
                      <c:pt idx="222">
                        <c:v>43617</c:v>
                      </c:pt>
                      <c:pt idx="223">
                        <c:v>43647</c:v>
                      </c:pt>
                      <c:pt idx="224">
                        <c:v>43678</c:v>
                      </c:pt>
                      <c:pt idx="225">
                        <c:v>43709</c:v>
                      </c:pt>
                      <c:pt idx="226">
                        <c:v>43739</c:v>
                      </c:pt>
                      <c:pt idx="227">
                        <c:v>43770</c:v>
                      </c:pt>
                      <c:pt idx="228">
                        <c:v>43800</c:v>
                      </c:pt>
                      <c:pt idx="229">
                        <c:v>43831</c:v>
                      </c:pt>
                      <c:pt idx="230">
                        <c:v>43862</c:v>
                      </c:pt>
                      <c:pt idx="231">
                        <c:v>43891</c:v>
                      </c:pt>
                      <c:pt idx="232">
                        <c:v>43922</c:v>
                      </c:pt>
                      <c:pt idx="233">
                        <c:v>43952</c:v>
                      </c:pt>
                      <c:pt idx="234">
                        <c:v>43983</c:v>
                      </c:pt>
                      <c:pt idx="235">
                        <c:v>44013</c:v>
                      </c:pt>
                      <c:pt idx="236">
                        <c:v>44044</c:v>
                      </c:pt>
                      <c:pt idx="237">
                        <c:v>44075</c:v>
                      </c:pt>
                      <c:pt idx="238">
                        <c:v>44105</c:v>
                      </c:pt>
                      <c:pt idx="239">
                        <c:v>44136</c:v>
                      </c:pt>
                      <c:pt idx="240">
                        <c:v>44166</c:v>
                      </c:pt>
                      <c:pt idx="241">
                        <c:v>44197</c:v>
                      </c:pt>
                      <c:pt idx="242">
                        <c:v>44228</c:v>
                      </c:pt>
                      <c:pt idx="243">
                        <c:v>44256</c:v>
                      </c:pt>
                      <c:pt idx="244">
                        <c:v>44287</c:v>
                      </c:pt>
                      <c:pt idx="245">
                        <c:v>44317</c:v>
                      </c:pt>
                      <c:pt idx="246">
                        <c:v>44348</c:v>
                      </c:pt>
                      <c:pt idx="247">
                        <c:v>44378</c:v>
                      </c:pt>
                      <c:pt idx="248">
                        <c:v>44409</c:v>
                      </c:pt>
                    </c:numCache>
                  </c:numRef>
                </c:cat>
                <c:val>
                  <c:numRef>
                    <c:extLst>
                      <c:ext uri="{02D57815-91ED-43cb-92C2-25804820EDAC}">
                        <c15:formulaRef>
                          <c15:sqref>Rates!$M$22:$JA$22</c15:sqref>
                        </c15:formulaRef>
                      </c:ext>
                    </c:extLst>
                    <c:numCache>
                      <c:formatCode>General</c:formatCode>
                      <c:ptCount val="249"/>
                      <c:pt idx="3">
                        <c:v>12</c:v>
                      </c:pt>
                      <c:pt idx="4">
                        <c:v>12</c:v>
                      </c:pt>
                      <c:pt idx="5">
                        <c:v>12</c:v>
                      </c:pt>
                      <c:pt idx="6">
                        <c:v>12</c:v>
                      </c:pt>
                      <c:pt idx="7">
                        <c:v>12</c:v>
                      </c:pt>
                      <c:pt idx="8">
                        <c:v>12</c:v>
                      </c:pt>
                      <c:pt idx="9">
                        <c:v>12</c:v>
                      </c:pt>
                      <c:pt idx="10">
                        <c:v>12</c:v>
                      </c:pt>
                      <c:pt idx="11">
                        <c:v>12</c:v>
                      </c:pt>
                      <c:pt idx="84">
                        <c:v>12</c:v>
                      </c:pt>
                      <c:pt idx="85">
                        <c:v>12</c:v>
                      </c:pt>
                      <c:pt idx="86">
                        <c:v>12</c:v>
                      </c:pt>
                      <c:pt idx="87">
                        <c:v>12</c:v>
                      </c:pt>
                      <c:pt idx="88">
                        <c:v>12</c:v>
                      </c:pt>
                      <c:pt idx="89">
                        <c:v>12</c:v>
                      </c:pt>
                      <c:pt idx="90">
                        <c:v>12</c:v>
                      </c:pt>
                      <c:pt idx="91">
                        <c:v>12</c:v>
                      </c:pt>
                      <c:pt idx="92">
                        <c:v>12</c:v>
                      </c:pt>
                      <c:pt idx="93">
                        <c:v>12</c:v>
                      </c:pt>
                      <c:pt idx="94">
                        <c:v>12</c:v>
                      </c:pt>
                      <c:pt idx="95">
                        <c:v>12</c:v>
                      </c:pt>
                      <c:pt idx="96">
                        <c:v>12</c:v>
                      </c:pt>
                      <c:pt idx="97">
                        <c:v>12</c:v>
                      </c:pt>
                      <c:pt idx="98">
                        <c:v>12</c:v>
                      </c:pt>
                      <c:pt idx="99">
                        <c:v>12</c:v>
                      </c:pt>
                      <c:pt idx="100">
                        <c:v>12</c:v>
                      </c:pt>
                      <c:pt idx="101">
                        <c:v>12</c:v>
                      </c:pt>
                      <c:pt idx="102">
                        <c:v>12</c:v>
                      </c:pt>
                      <c:pt idx="230">
                        <c:v>12</c:v>
                      </c:pt>
                      <c:pt idx="231">
                        <c:v>12</c:v>
                      </c:pt>
                      <c:pt idx="232">
                        <c:v>12</c:v>
                      </c:pt>
                    </c:numCache>
                  </c:numRef>
                </c:val>
                <c:extLst>
                  <c:ext xmlns:c16="http://schemas.microsoft.com/office/drawing/2014/chart" uri="{C3380CC4-5D6E-409C-BE32-E72D297353CC}">
                    <c16:uniqueId val="{00000010-2B5C-4194-A7AD-28A367071AE9}"/>
                  </c:ext>
                </c:extLst>
              </c15:ser>
            </c15:filteredBarSeries>
            <c15:filteredBarSeries>
              <c15:ser>
                <c:idx val="17"/>
                <c:order val="17"/>
                <c:tx>
                  <c:strRef>
                    <c:extLst xmlns:c15="http://schemas.microsoft.com/office/drawing/2012/chart">
                      <c:ext xmlns:c15="http://schemas.microsoft.com/office/drawing/2012/chart" uri="{02D57815-91ED-43cb-92C2-25804820EDAC}">
                        <c15:formulaRef>
                          <c15:sqref>Rates!$L$23</c15:sqref>
                        </c15:formulaRef>
                      </c:ext>
                    </c:extLst>
                    <c:strCache>
                      <c:ptCount val="1"/>
                      <c:pt idx="0">
                        <c:v>Recession (Hires)</c:v>
                      </c:pt>
                    </c:strCache>
                  </c:strRef>
                </c:tx>
                <c:spPr>
                  <a:solidFill>
                    <a:schemeClr val="bg1">
                      <a:lumMod val="65000"/>
                      <a:alpha val="25000"/>
                    </a:schemeClr>
                  </a:solidFill>
                  <a:ln>
                    <a:noFill/>
                  </a:ln>
                  <a:effectLst/>
                </c:spPr>
                <c:invertIfNegative val="0"/>
                <c:cat>
                  <c:numRef>
                    <c:extLst xmlns:c15="http://schemas.microsoft.com/office/drawing/2012/chart">
                      <c:ext xmlns:c15="http://schemas.microsoft.com/office/drawing/2012/chart" uri="{02D57815-91ED-43cb-92C2-25804820EDAC}">
                        <c15:formulaRef>
                          <c15:sqref>Rates!$M$4:$JA$4</c15:sqref>
                        </c15:formulaRef>
                      </c:ext>
                    </c:extLst>
                    <c:numCache>
                      <c:formatCode>mmm\-yy</c:formatCode>
                      <c:ptCount val="249"/>
                      <c:pt idx="0">
                        <c:v>36861</c:v>
                      </c:pt>
                      <c:pt idx="1">
                        <c:v>36892</c:v>
                      </c:pt>
                      <c:pt idx="2">
                        <c:v>36923</c:v>
                      </c:pt>
                      <c:pt idx="3">
                        <c:v>36951</c:v>
                      </c:pt>
                      <c:pt idx="4">
                        <c:v>36982</c:v>
                      </c:pt>
                      <c:pt idx="5">
                        <c:v>37012</c:v>
                      </c:pt>
                      <c:pt idx="6">
                        <c:v>37043</c:v>
                      </c:pt>
                      <c:pt idx="7">
                        <c:v>37073</c:v>
                      </c:pt>
                      <c:pt idx="8">
                        <c:v>37104</c:v>
                      </c:pt>
                      <c:pt idx="9">
                        <c:v>37135</c:v>
                      </c:pt>
                      <c:pt idx="10">
                        <c:v>37165</c:v>
                      </c:pt>
                      <c:pt idx="11">
                        <c:v>37196</c:v>
                      </c:pt>
                      <c:pt idx="12">
                        <c:v>37226</c:v>
                      </c:pt>
                      <c:pt idx="13">
                        <c:v>37257</c:v>
                      </c:pt>
                      <c:pt idx="14">
                        <c:v>37288</c:v>
                      </c:pt>
                      <c:pt idx="15">
                        <c:v>37316</c:v>
                      </c:pt>
                      <c:pt idx="16">
                        <c:v>37347</c:v>
                      </c:pt>
                      <c:pt idx="17">
                        <c:v>37377</c:v>
                      </c:pt>
                      <c:pt idx="18">
                        <c:v>37408</c:v>
                      </c:pt>
                      <c:pt idx="19">
                        <c:v>37438</c:v>
                      </c:pt>
                      <c:pt idx="20">
                        <c:v>37469</c:v>
                      </c:pt>
                      <c:pt idx="21">
                        <c:v>37500</c:v>
                      </c:pt>
                      <c:pt idx="22">
                        <c:v>37530</c:v>
                      </c:pt>
                      <c:pt idx="23">
                        <c:v>37561</c:v>
                      </c:pt>
                      <c:pt idx="24">
                        <c:v>37591</c:v>
                      </c:pt>
                      <c:pt idx="25">
                        <c:v>37622</c:v>
                      </c:pt>
                      <c:pt idx="26">
                        <c:v>37653</c:v>
                      </c:pt>
                      <c:pt idx="27">
                        <c:v>37681</c:v>
                      </c:pt>
                      <c:pt idx="28">
                        <c:v>37712</c:v>
                      </c:pt>
                      <c:pt idx="29">
                        <c:v>37742</c:v>
                      </c:pt>
                      <c:pt idx="30">
                        <c:v>37773</c:v>
                      </c:pt>
                      <c:pt idx="31">
                        <c:v>37803</c:v>
                      </c:pt>
                      <c:pt idx="32">
                        <c:v>37834</c:v>
                      </c:pt>
                      <c:pt idx="33">
                        <c:v>37865</c:v>
                      </c:pt>
                      <c:pt idx="34">
                        <c:v>37895</c:v>
                      </c:pt>
                      <c:pt idx="35">
                        <c:v>37926</c:v>
                      </c:pt>
                      <c:pt idx="36">
                        <c:v>37956</c:v>
                      </c:pt>
                      <c:pt idx="37">
                        <c:v>37987</c:v>
                      </c:pt>
                      <c:pt idx="38">
                        <c:v>38018</c:v>
                      </c:pt>
                      <c:pt idx="39">
                        <c:v>38047</c:v>
                      </c:pt>
                      <c:pt idx="40">
                        <c:v>38078</c:v>
                      </c:pt>
                      <c:pt idx="41">
                        <c:v>38108</c:v>
                      </c:pt>
                      <c:pt idx="42">
                        <c:v>38139</c:v>
                      </c:pt>
                      <c:pt idx="43">
                        <c:v>38169</c:v>
                      </c:pt>
                      <c:pt idx="44">
                        <c:v>38200</c:v>
                      </c:pt>
                      <c:pt idx="45">
                        <c:v>38231</c:v>
                      </c:pt>
                      <c:pt idx="46">
                        <c:v>38261</c:v>
                      </c:pt>
                      <c:pt idx="47">
                        <c:v>38292</c:v>
                      </c:pt>
                      <c:pt idx="48">
                        <c:v>38322</c:v>
                      </c:pt>
                      <c:pt idx="49">
                        <c:v>38353</c:v>
                      </c:pt>
                      <c:pt idx="50">
                        <c:v>38384</c:v>
                      </c:pt>
                      <c:pt idx="51">
                        <c:v>38412</c:v>
                      </c:pt>
                      <c:pt idx="52">
                        <c:v>38443</c:v>
                      </c:pt>
                      <c:pt idx="53">
                        <c:v>38473</c:v>
                      </c:pt>
                      <c:pt idx="54">
                        <c:v>38504</c:v>
                      </c:pt>
                      <c:pt idx="55">
                        <c:v>38534</c:v>
                      </c:pt>
                      <c:pt idx="56">
                        <c:v>38565</c:v>
                      </c:pt>
                      <c:pt idx="57">
                        <c:v>38596</c:v>
                      </c:pt>
                      <c:pt idx="58">
                        <c:v>38626</c:v>
                      </c:pt>
                      <c:pt idx="59">
                        <c:v>38657</c:v>
                      </c:pt>
                      <c:pt idx="60">
                        <c:v>38687</c:v>
                      </c:pt>
                      <c:pt idx="61">
                        <c:v>38718</c:v>
                      </c:pt>
                      <c:pt idx="62">
                        <c:v>38749</c:v>
                      </c:pt>
                      <c:pt idx="63">
                        <c:v>38777</c:v>
                      </c:pt>
                      <c:pt idx="64">
                        <c:v>38808</c:v>
                      </c:pt>
                      <c:pt idx="65">
                        <c:v>38838</c:v>
                      </c:pt>
                      <c:pt idx="66">
                        <c:v>38869</c:v>
                      </c:pt>
                      <c:pt idx="67">
                        <c:v>38899</c:v>
                      </c:pt>
                      <c:pt idx="68">
                        <c:v>38930</c:v>
                      </c:pt>
                      <c:pt idx="69">
                        <c:v>38961</c:v>
                      </c:pt>
                      <c:pt idx="70">
                        <c:v>38991</c:v>
                      </c:pt>
                      <c:pt idx="71">
                        <c:v>39022</c:v>
                      </c:pt>
                      <c:pt idx="72">
                        <c:v>39052</c:v>
                      </c:pt>
                      <c:pt idx="73">
                        <c:v>39083</c:v>
                      </c:pt>
                      <c:pt idx="74">
                        <c:v>39114</c:v>
                      </c:pt>
                      <c:pt idx="75">
                        <c:v>39142</c:v>
                      </c:pt>
                      <c:pt idx="76">
                        <c:v>39173</c:v>
                      </c:pt>
                      <c:pt idx="77">
                        <c:v>39203</c:v>
                      </c:pt>
                      <c:pt idx="78">
                        <c:v>39234</c:v>
                      </c:pt>
                      <c:pt idx="79">
                        <c:v>39264</c:v>
                      </c:pt>
                      <c:pt idx="80">
                        <c:v>39295</c:v>
                      </c:pt>
                      <c:pt idx="81">
                        <c:v>39326</c:v>
                      </c:pt>
                      <c:pt idx="82">
                        <c:v>39356</c:v>
                      </c:pt>
                      <c:pt idx="83">
                        <c:v>39387</c:v>
                      </c:pt>
                      <c:pt idx="84">
                        <c:v>39417</c:v>
                      </c:pt>
                      <c:pt idx="85">
                        <c:v>39448</c:v>
                      </c:pt>
                      <c:pt idx="86">
                        <c:v>39479</c:v>
                      </c:pt>
                      <c:pt idx="87">
                        <c:v>39508</c:v>
                      </c:pt>
                      <c:pt idx="88">
                        <c:v>39539</c:v>
                      </c:pt>
                      <c:pt idx="89">
                        <c:v>39569</c:v>
                      </c:pt>
                      <c:pt idx="90">
                        <c:v>39600</c:v>
                      </c:pt>
                      <c:pt idx="91">
                        <c:v>39630</c:v>
                      </c:pt>
                      <c:pt idx="92">
                        <c:v>39661</c:v>
                      </c:pt>
                      <c:pt idx="93">
                        <c:v>39692</c:v>
                      </c:pt>
                      <c:pt idx="94">
                        <c:v>39722</c:v>
                      </c:pt>
                      <c:pt idx="95">
                        <c:v>39753</c:v>
                      </c:pt>
                      <c:pt idx="96">
                        <c:v>39783</c:v>
                      </c:pt>
                      <c:pt idx="97">
                        <c:v>39814</c:v>
                      </c:pt>
                      <c:pt idx="98">
                        <c:v>39845</c:v>
                      </c:pt>
                      <c:pt idx="99">
                        <c:v>39873</c:v>
                      </c:pt>
                      <c:pt idx="100">
                        <c:v>39904</c:v>
                      </c:pt>
                      <c:pt idx="101">
                        <c:v>39934</c:v>
                      </c:pt>
                      <c:pt idx="102">
                        <c:v>39965</c:v>
                      </c:pt>
                      <c:pt idx="103">
                        <c:v>39995</c:v>
                      </c:pt>
                      <c:pt idx="104">
                        <c:v>40026</c:v>
                      </c:pt>
                      <c:pt idx="105">
                        <c:v>40057</c:v>
                      </c:pt>
                      <c:pt idx="106">
                        <c:v>40087</c:v>
                      </c:pt>
                      <c:pt idx="107">
                        <c:v>40118</c:v>
                      </c:pt>
                      <c:pt idx="108">
                        <c:v>40148</c:v>
                      </c:pt>
                      <c:pt idx="109">
                        <c:v>40179</c:v>
                      </c:pt>
                      <c:pt idx="110">
                        <c:v>40210</c:v>
                      </c:pt>
                      <c:pt idx="111">
                        <c:v>40238</c:v>
                      </c:pt>
                      <c:pt idx="112">
                        <c:v>40269</c:v>
                      </c:pt>
                      <c:pt idx="113">
                        <c:v>40299</c:v>
                      </c:pt>
                      <c:pt idx="114">
                        <c:v>40330</c:v>
                      </c:pt>
                      <c:pt idx="115">
                        <c:v>40360</c:v>
                      </c:pt>
                      <c:pt idx="116">
                        <c:v>40391</c:v>
                      </c:pt>
                      <c:pt idx="117">
                        <c:v>40422</c:v>
                      </c:pt>
                      <c:pt idx="118">
                        <c:v>40452</c:v>
                      </c:pt>
                      <c:pt idx="119">
                        <c:v>40483</c:v>
                      </c:pt>
                      <c:pt idx="120">
                        <c:v>40513</c:v>
                      </c:pt>
                      <c:pt idx="121">
                        <c:v>40544</c:v>
                      </c:pt>
                      <c:pt idx="122">
                        <c:v>40575</c:v>
                      </c:pt>
                      <c:pt idx="123">
                        <c:v>40603</c:v>
                      </c:pt>
                      <c:pt idx="124">
                        <c:v>40634</c:v>
                      </c:pt>
                      <c:pt idx="125">
                        <c:v>40664</c:v>
                      </c:pt>
                      <c:pt idx="126">
                        <c:v>40695</c:v>
                      </c:pt>
                      <c:pt idx="127">
                        <c:v>40725</c:v>
                      </c:pt>
                      <c:pt idx="128">
                        <c:v>40756</c:v>
                      </c:pt>
                      <c:pt idx="129">
                        <c:v>40787</c:v>
                      </c:pt>
                      <c:pt idx="130">
                        <c:v>40817</c:v>
                      </c:pt>
                      <c:pt idx="131">
                        <c:v>40848</c:v>
                      </c:pt>
                      <c:pt idx="132">
                        <c:v>40878</c:v>
                      </c:pt>
                      <c:pt idx="133">
                        <c:v>40909</c:v>
                      </c:pt>
                      <c:pt idx="134">
                        <c:v>40940</c:v>
                      </c:pt>
                      <c:pt idx="135">
                        <c:v>40969</c:v>
                      </c:pt>
                      <c:pt idx="136">
                        <c:v>41000</c:v>
                      </c:pt>
                      <c:pt idx="137">
                        <c:v>41030</c:v>
                      </c:pt>
                      <c:pt idx="138">
                        <c:v>41061</c:v>
                      </c:pt>
                      <c:pt idx="139">
                        <c:v>41091</c:v>
                      </c:pt>
                      <c:pt idx="140">
                        <c:v>41122</c:v>
                      </c:pt>
                      <c:pt idx="141">
                        <c:v>41153</c:v>
                      </c:pt>
                      <c:pt idx="142">
                        <c:v>41183</c:v>
                      </c:pt>
                      <c:pt idx="143">
                        <c:v>41214</c:v>
                      </c:pt>
                      <c:pt idx="144">
                        <c:v>41244</c:v>
                      </c:pt>
                      <c:pt idx="145">
                        <c:v>41275</c:v>
                      </c:pt>
                      <c:pt idx="146">
                        <c:v>41306</c:v>
                      </c:pt>
                      <c:pt idx="147">
                        <c:v>41334</c:v>
                      </c:pt>
                      <c:pt idx="148">
                        <c:v>41365</c:v>
                      </c:pt>
                      <c:pt idx="149">
                        <c:v>41395</c:v>
                      </c:pt>
                      <c:pt idx="150">
                        <c:v>41426</c:v>
                      </c:pt>
                      <c:pt idx="151">
                        <c:v>41456</c:v>
                      </c:pt>
                      <c:pt idx="152">
                        <c:v>41487</c:v>
                      </c:pt>
                      <c:pt idx="153">
                        <c:v>41518</c:v>
                      </c:pt>
                      <c:pt idx="154">
                        <c:v>41548</c:v>
                      </c:pt>
                      <c:pt idx="155">
                        <c:v>41579</c:v>
                      </c:pt>
                      <c:pt idx="156">
                        <c:v>41609</c:v>
                      </c:pt>
                      <c:pt idx="157">
                        <c:v>41640</c:v>
                      </c:pt>
                      <c:pt idx="158">
                        <c:v>41671</c:v>
                      </c:pt>
                      <c:pt idx="159">
                        <c:v>41699</c:v>
                      </c:pt>
                      <c:pt idx="160">
                        <c:v>41730</c:v>
                      </c:pt>
                      <c:pt idx="161">
                        <c:v>41760</c:v>
                      </c:pt>
                      <c:pt idx="162">
                        <c:v>41791</c:v>
                      </c:pt>
                      <c:pt idx="163">
                        <c:v>41821</c:v>
                      </c:pt>
                      <c:pt idx="164">
                        <c:v>41852</c:v>
                      </c:pt>
                      <c:pt idx="165">
                        <c:v>41883</c:v>
                      </c:pt>
                      <c:pt idx="166">
                        <c:v>41913</c:v>
                      </c:pt>
                      <c:pt idx="167">
                        <c:v>41944</c:v>
                      </c:pt>
                      <c:pt idx="168">
                        <c:v>41974</c:v>
                      </c:pt>
                      <c:pt idx="169">
                        <c:v>42005</c:v>
                      </c:pt>
                      <c:pt idx="170">
                        <c:v>42036</c:v>
                      </c:pt>
                      <c:pt idx="171">
                        <c:v>42064</c:v>
                      </c:pt>
                      <c:pt idx="172">
                        <c:v>42095</c:v>
                      </c:pt>
                      <c:pt idx="173">
                        <c:v>42125</c:v>
                      </c:pt>
                      <c:pt idx="174">
                        <c:v>42156</c:v>
                      </c:pt>
                      <c:pt idx="175">
                        <c:v>42186</c:v>
                      </c:pt>
                      <c:pt idx="176">
                        <c:v>42217</c:v>
                      </c:pt>
                      <c:pt idx="177">
                        <c:v>42248</c:v>
                      </c:pt>
                      <c:pt idx="178">
                        <c:v>42278</c:v>
                      </c:pt>
                      <c:pt idx="179">
                        <c:v>42309</c:v>
                      </c:pt>
                      <c:pt idx="180">
                        <c:v>42339</c:v>
                      </c:pt>
                      <c:pt idx="181">
                        <c:v>42370</c:v>
                      </c:pt>
                      <c:pt idx="182">
                        <c:v>42401</c:v>
                      </c:pt>
                      <c:pt idx="183">
                        <c:v>42430</c:v>
                      </c:pt>
                      <c:pt idx="184">
                        <c:v>42461</c:v>
                      </c:pt>
                      <c:pt idx="185">
                        <c:v>42491</c:v>
                      </c:pt>
                      <c:pt idx="186">
                        <c:v>42522</c:v>
                      </c:pt>
                      <c:pt idx="187">
                        <c:v>42552</c:v>
                      </c:pt>
                      <c:pt idx="188">
                        <c:v>42583</c:v>
                      </c:pt>
                      <c:pt idx="189">
                        <c:v>42614</c:v>
                      </c:pt>
                      <c:pt idx="190">
                        <c:v>42644</c:v>
                      </c:pt>
                      <c:pt idx="191">
                        <c:v>42675</c:v>
                      </c:pt>
                      <c:pt idx="192">
                        <c:v>42705</c:v>
                      </c:pt>
                      <c:pt idx="193">
                        <c:v>42736</c:v>
                      </c:pt>
                      <c:pt idx="194">
                        <c:v>42767</c:v>
                      </c:pt>
                      <c:pt idx="195">
                        <c:v>42795</c:v>
                      </c:pt>
                      <c:pt idx="196">
                        <c:v>42826</c:v>
                      </c:pt>
                      <c:pt idx="197">
                        <c:v>42856</c:v>
                      </c:pt>
                      <c:pt idx="198">
                        <c:v>42887</c:v>
                      </c:pt>
                      <c:pt idx="199">
                        <c:v>42917</c:v>
                      </c:pt>
                      <c:pt idx="200">
                        <c:v>42948</c:v>
                      </c:pt>
                      <c:pt idx="201">
                        <c:v>42979</c:v>
                      </c:pt>
                      <c:pt idx="202">
                        <c:v>43009</c:v>
                      </c:pt>
                      <c:pt idx="203">
                        <c:v>43040</c:v>
                      </c:pt>
                      <c:pt idx="204">
                        <c:v>43070</c:v>
                      </c:pt>
                      <c:pt idx="205">
                        <c:v>43101</c:v>
                      </c:pt>
                      <c:pt idx="206">
                        <c:v>43132</c:v>
                      </c:pt>
                      <c:pt idx="207">
                        <c:v>43160</c:v>
                      </c:pt>
                      <c:pt idx="208">
                        <c:v>43191</c:v>
                      </c:pt>
                      <c:pt idx="209">
                        <c:v>43221</c:v>
                      </c:pt>
                      <c:pt idx="210">
                        <c:v>43252</c:v>
                      </c:pt>
                      <c:pt idx="211">
                        <c:v>43282</c:v>
                      </c:pt>
                      <c:pt idx="212">
                        <c:v>43313</c:v>
                      </c:pt>
                      <c:pt idx="213">
                        <c:v>43344</c:v>
                      </c:pt>
                      <c:pt idx="214">
                        <c:v>43374</c:v>
                      </c:pt>
                      <c:pt idx="215">
                        <c:v>43405</c:v>
                      </c:pt>
                      <c:pt idx="216">
                        <c:v>43435</c:v>
                      </c:pt>
                      <c:pt idx="217">
                        <c:v>43466</c:v>
                      </c:pt>
                      <c:pt idx="218">
                        <c:v>43497</c:v>
                      </c:pt>
                      <c:pt idx="219">
                        <c:v>43525</c:v>
                      </c:pt>
                      <c:pt idx="220">
                        <c:v>43556</c:v>
                      </c:pt>
                      <c:pt idx="221">
                        <c:v>43586</c:v>
                      </c:pt>
                      <c:pt idx="222">
                        <c:v>43617</c:v>
                      </c:pt>
                      <c:pt idx="223">
                        <c:v>43647</c:v>
                      </c:pt>
                      <c:pt idx="224">
                        <c:v>43678</c:v>
                      </c:pt>
                      <c:pt idx="225">
                        <c:v>43709</c:v>
                      </c:pt>
                      <c:pt idx="226">
                        <c:v>43739</c:v>
                      </c:pt>
                      <c:pt idx="227">
                        <c:v>43770</c:v>
                      </c:pt>
                      <c:pt idx="228">
                        <c:v>43800</c:v>
                      </c:pt>
                      <c:pt idx="229">
                        <c:v>43831</c:v>
                      </c:pt>
                      <c:pt idx="230">
                        <c:v>43862</c:v>
                      </c:pt>
                      <c:pt idx="231">
                        <c:v>43891</c:v>
                      </c:pt>
                      <c:pt idx="232">
                        <c:v>43922</c:v>
                      </c:pt>
                      <c:pt idx="233">
                        <c:v>43952</c:v>
                      </c:pt>
                      <c:pt idx="234">
                        <c:v>43983</c:v>
                      </c:pt>
                      <c:pt idx="235">
                        <c:v>44013</c:v>
                      </c:pt>
                      <c:pt idx="236">
                        <c:v>44044</c:v>
                      </c:pt>
                      <c:pt idx="237">
                        <c:v>44075</c:v>
                      </c:pt>
                      <c:pt idx="238">
                        <c:v>44105</c:v>
                      </c:pt>
                      <c:pt idx="239">
                        <c:v>44136</c:v>
                      </c:pt>
                      <c:pt idx="240">
                        <c:v>44166</c:v>
                      </c:pt>
                      <c:pt idx="241">
                        <c:v>44197</c:v>
                      </c:pt>
                      <c:pt idx="242">
                        <c:v>44228</c:v>
                      </c:pt>
                      <c:pt idx="243">
                        <c:v>44256</c:v>
                      </c:pt>
                      <c:pt idx="244">
                        <c:v>44287</c:v>
                      </c:pt>
                      <c:pt idx="245">
                        <c:v>44317</c:v>
                      </c:pt>
                      <c:pt idx="246">
                        <c:v>44348</c:v>
                      </c:pt>
                      <c:pt idx="247">
                        <c:v>44378</c:v>
                      </c:pt>
                      <c:pt idx="248">
                        <c:v>44409</c:v>
                      </c:pt>
                    </c:numCache>
                  </c:numRef>
                </c:cat>
                <c:val>
                  <c:numRef>
                    <c:extLst xmlns:c15="http://schemas.microsoft.com/office/drawing/2012/chart">
                      <c:ext xmlns:c15="http://schemas.microsoft.com/office/drawing/2012/chart" uri="{02D57815-91ED-43cb-92C2-25804820EDAC}">
                        <c15:formulaRef>
                          <c15:sqref>Rates!$M$23:$JA$23</c15:sqref>
                        </c15:formulaRef>
                      </c:ext>
                    </c:extLst>
                    <c:numCache>
                      <c:formatCode>General</c:formatCode>
                      <c:ptCount val="249"/>
                      <c:pt idx="3">
                        <c:v>8</c:v>
                      </c:pt>
                      <c:pt idx="4">
                        <c:v>8</c:v>
                      </c:pt>
                      <c:pt idx="5">
                        <c:v>8</c:v>
                      </c:pt>
                      <c:pt idx="6">
                        <c:v>8</c:v>
                      </c:pt>
                      <c:pt idx="7">
                        <c:v>8</c:v>
                      </c:pt>
                      <c:pt idx="8">
                        <c:v>8</c:v>
                      </c:pt>
                      <c:pt idx="9">
                        <c:v>8</c:v>
                      </c:pt>
                      <c:pt idx="10">
                        <c:v>8</c:v>
                      </c:pt>
                      <c:pt idx="11">
                        <c:v>8</c:v>
                      </c:pt>
                      <c:pt idx="84">
                        <c:v>8</c:v>
                      </c:pt>
                      <c:pt idx="85">
                        <c:v>8</c:v>
                      </c:pt>
                      <c:pt idx="86">
                        <c:v>8</c:v>
                      </c:pt>
                      <c:pt idx="87">
                        <c:v>8</c:v>
                      </c:pt>
                      <c:pt idx="88">
                        <c:v>8</c:v>
                      </c:pt>
                      <c:pt idx="89">
                        <c:v>8</c:v>
                      </c:pt>
                      <c:pt idx="90">
                        <c:v>8</c:v>
                      </c:pt>
                      <c:pt idx="91">
                        <c:v>8</c:v>
                      </c:pt>
                      <c:pt idx="92">
                        <c:v>8</c:v>
                      </c:pt>
                      <c:pt idx="93">
                        <c:v>8</c:v>
                      </c:pt>
                      <c:pt idx="94">
                        <c:v>8</c:v>
                      </c:pt>
                      <c:pt idx="95">
                        <c:v>8</c:v>
                      </c:pt>
                      <c:pt idx="96">
                        <c:v>8</c:v>
                      </c:pt>
                      <c:pt idx="97">
                        <c:v>8</c:v>
                      </c:pt>
                      <c:pt idx="98">
                        <c:v>8</c:v>
                      </c:pt>
                      <c:pt idx="99">
                        <c:v>8</c:v>
                      </c:pt>
                      <c:pt idx="100">
                        <c:v>8</c:v>
                      </c:pt>
                      <c:pt idx="101">
                        <c:v>8</c:v>
                      </c:pt>
                      <c:pt idx="102">
                        <c:v>8</c:v>
                      </c:pt>
                      <c:pt idx="230">
                        <c:v>8</c:v>
                      </c:pt>
                      <c:pt idx="231">
                        <c:v>8</c:v>
                      </c:pt>
                      <c:pt idx="232">
                        <c:v>8</c:v>
                      </c:pt>
                    </c:numCache>
                  </c:numRef>
                </c:val>
                <c:extLst xmlns:c15="http://schemas.microsoft.com/office/drawing/2012/chart">
                  <c:ext xmlns:c16="http://schemas.microsoft.com/office/drawing/2014/chart" uri="{C3380CC4-5D6E-409C-BE32-E72D297353CC}">
                    <c16:uniqueId val="{00000011-2B5C-4194-A7AD-28A367071AE9}"/>
                  </c:ext>
                </c:extLst>
              </c15:ser>
            </c15:filteredBarSeries>
          </c:ext>
        </c:extLst>
      </c:barChart>
      <c:lineChart>
        <c:grouping val="standard"/>
        <c:varyColors val="0"/>
        <c:ser>
          <c:idx val="8"/>
          <c:order val="7"/>
          <c:tx>
            <c:strRef>
              <c:f>Rates!$L$13</c:f>
              <c:strCache>
                <c:ptCount val="1"/>
                <c:pt idx="0">
                  <c:v>MA Hires Rate</c:v>
                </c:pt>
              </c:strCache>
              <c:extLst xmlns:c15="http://schemas.microsoft.com/office/drawing/2012/chart"/>
            </c:strRef>
          </c:tx>
          <c:spPr>
            <a:ln w="28575" cap="rnd">
              <a:solidFill>
                <a:schemeClr val="accent3">
                  <a:lumMod val="60000"/>
                </a:schemeClr>
              </a:solidFill>
              <a:round/>
            </a:ln>
            <a:effectLst/>
          </c:spPr>
          <c:marker>
            <c:symbol val="none"/>
          </c:marker>
          <c:cat>
            <c:numRef>
              <c:f>Rates!$M$4:$JA$4</c:f>
              <c:numCache>
                <c:formatCode>mmm\-yy</c:formatCode>
                <c:ptCount val="249"/>
                <c:pt idx="0">
                  <c:v>36861</c:v>
                </c:pt>
                <c:pt idx="1">
                  <c:v>36892</c:v>
                </c:pt>
                <c:pt idx="2">
                  <c:v>36923</c:v>
                </c:pt>
                <c:pt idx="3">
                  <c:v>36951</c:v>
                </c:pt>
                <c:pt idx="4">
                  <c:v>36982</c:v>
                </c:pt>
                <c:pt idx="5">
                  <c:v>37012</c:v>
                </c:pt>
                <c:pt idx="6">
                  <c:v>37043</c:v>
                </c:pt>
                <c:pt idx="7">
                  <c:v>37073</c:v>
                </c:pt>
                <c:pt idx="8">
                  <c:v>37104</c:v>
                </c:pt>
                <c:pt idx="9">
                  <c:v>37135</c:v>
                </c:pt>
                <c:pt idx="10">
                  <c:v>37165</c:v>
                </c:pt>
                <c:pt idx="11">
                  <c:v>37196</c:v>
                </c:pt>
                <c:pt idx="12">
                  <c:v>37226</c:v>
                </c:pt>
                <c:pt idx="13">
                  <c:v>37257</c:v>
                </c:pt>
                <c:pt idx="14">
                  <c:v>37288</c:v>
                </c:pt>
                <c:pt idx="15">
                  <c:v>37316</c:v>
                </c:pt>
                <c:pt idx="16">
                  <c:v>37347</c:v>
                </c:pt>
                <c:pt idx="17">
                  <c:v>37377</c:v>
                </c:pt>
                <c:pt idx="18">
                  <c:v>37408</c:v>
                </c:pt>
                <c:pt idx="19">
                  <c:v>37438</c:v>
                </c:pt>
                <c:pt idx="20">
                  <c:v>37469</c:v>
                </c:pt>
                <c:pt idx="21">
                  <c:v>37500</c:v>
                </c:pt>
                <c:pt idx="22">
                  <c:v>37530</c:v>
                </c:pt>
                <c:pt idx="23">
                  <c:v>37561</c:v>
                </c:pt>
                <c:pt idx="24">
                  <c:v>37591</c:v>
                </c:pt>
                <c:pt idx="25">
                  <c:v>37622</c:v>
                </c:pt>
                <c:pt idx="26">
                  <c:v>37653</c:v>
                </c:pt>
                <c:pt idx="27">
                  <c:v>37681</c:v>
                </c:pt>
                <c:pt idx="28">
                  <c:v>37712</c:v>
                </c:pt>
                <c:pt idx="29">
                  <c:v>37742</c:v>
                </c:pt>
                <c:pt idx="30">
                  <c:v>37773</c:v>
                </c:pt>
                <c:pt idx="31">
                  <c:v>37803</c:v>
                </c:pt>
                <c:pt idx="32">
                  <c:v>37834</c:v>
                </c:pt>
                <c:pt idx="33">
                  <c:v>37865</c:v>
                </c:pt>
                <c:pt idx="34">
                  <c:v>37895</c:v>
                </c:pt>
                <c:pt idx="35">
                  <c:v>37926</c:v>
                </c:pt>
                <c:pt idx="36">
                  <c:v>37956</c:v>
                </c:pt>
                <c:pt idx="37">
                  <c:v>37987</c:v>
                </c:pt>
                <c:pt idx="38">
                  <c:v>38018</c:v>
                </c:pt>
                <c:pt idx="39">
                  <c:v>38047</c:v>
                </c:pt>
                <c:pt idx="40">
                  <c:v>38078</c:v>
                </c:pt>
                <c:pt idx="41">
                  <c:v>38108</c:v>
                </c:pt>
                <c:pt idx="42">
                  <c:v>38139</c:v>
                </c:pt>
                <c:pt idx="43">
                  <c:v>38169</c:v>
                </c:pt>
                <c:pt idx="44">
                  <c:v>38200</c:v>
                </c:pt>
                <c:pt idx="45">
                  <c:v>38231</c:v>
                </c:pt>
                <c:pt idx="46">
                  <c:v>38261</c:v>
                </c:pt>
                <c:pt idx="47">
                  <c:v>38292</c:v>
                </c:pt>
                <c:pt idx="48">
                  <c:v>38322</c:v>
                </c:pt>
                <c:pt idx="49">
                  <c:v>38353</c:v>
                </c:pt>
                <c:pt idx="50">
                  <c:v>38384</c:v>
                </c:pt>
                <c:pt idx="51">
                  <c:v>38412</c:v>
                </c:pt>
                <c:pt idx="52">
                  <c:v>38443</c:v>
                </c:pt>
                <c:pt idx="53">
                  <c:v>38473</c:v>
                </c:pt>
                <c:pt idx="54">
                  <c:v>38504</c:v>
                </c:pt>
                <c:pt idx="55">
                  <c:v>38534</c:v>
                </c:pt>
                <c:pt idx="56">
                  <c:v>38565</c:v>
                </c:pt>
                <c:pt idx="57">
                  <c:v>38596</c:v>
                </c:pt>
                <c:pt idx="58">
                  <c:v>38626</c:v>
                </c:pt>
                <c:pt idx="59">
                  <c:v>38657</c:v>
                </c:pt>
                <c:pt idx="60">
                  <c:v>38687</c:v>
                </c:pt>
                <c:pt idx="61">
                  <c:v>38718</c:v>
                </c:pt>
                <c:pt idx="62">
                  <c:v>38749</c:v>
                </c:pt>
                <c:pt idx="63">
                  <c:v>38777</c:v>
                </c:pt>
                <c:pt idx="64">
                  <c:v>38808</c:v>
                </c:pt>
                <c:pt idx="65">
                  <c:v>38838</c:v>
                </c:pt>
                <c:pt idx="66">
                  <c:v>38869</c:v>
                </c:pt>
                <c:pt idx="67">
                  <c:v>38899</c:v>
                </c:pt>
                <c:pt idx="68">
                  <c:v>38930</c:v>
                </c:pt>
                <c:pt idx="69">
                  <c:v>38961</c:v>
                </c:pt>
                <c:pt idx="70">
                  <c:v>38991</c:v>
                </c:pt>
                <c:pt idx="71">
                  <c:v>39022</c:v>
                </c:pt>
                <c:pt idx="72">
                  <c:v>39052</c:v>
                </c:pt>
                <c:pt idx="73">
                  <c:v>39083</c:v>
                </c:pt>
                <c:pt idx="74">
                  <c:v>39114</c:v>
                </c:pt>
                <c:pt idx="75">
                  <c:v>39142</c:v>
                </c:pt>
                <c:pt idx="76">
                  <c:v>39173</c:v>
                </c:pt>
                <c:pt idx="77">
                  <c:v>39203</c:v>
                </c:pt>
                <c:pt idx="78">
                  <c:v>39234</c:v>
                </c:pt>
                <c:pt idx="79">
                  <c:v>39264</c:v>
                </c:pt>
                <c:pt idx="80">
                  <c:v>39295</c:v>
                </c:pt>
                <c:pt idx="81">
                  <c:v>39326</c:v>
                </c:pt>
                <c:pt idx="82">
                  <c:v>39356</c:v>
                </c:pt>
                <c:pt idx="83">
                  <c:v>39387</c:v>
                </c:pt>
                <c:pt idx="84">
                  <c:v>39417</c:v>
                </c:pt>
                <c:pt idx="85">
                  <c:v>39448</c:v>
                </c:pt>
                <c:pt idx="86">
                  <c:v>39479</c:v>
                </c:pt>
                <c:pt idx="87">
                  <c:v>39508</c:v>
                </c:pt>
                <c:pt idx="88">
                  <c:v>39539</c:v>
                </c:pt>
                <c:pt idx="89">
                  <c:v>39569</c:v>
                </c:pt>
                <c:pt idx="90">
                  <c:v>39600</c:v>
                </c:pt>
                <c:pt idx="91">
                  <c:v>39630</c:v>
                </c:pt>
                <c:pt idx="92">
                  <c:v>39661</c:v>
                </c:pt>
                <c:pt idx="93">
                  <c:v>39692</c:v>
                </c:pt>
                <c:pt idx="94">
                  <c:v>39722</c:v>
                </c:pt>
                <c:pt idx="95">
                  <c:v>39753</c:v>
                </c:pt>
                <c:pt idx="96">
                  <c:v>39783</c:v>
                </c:pt>
                <c:pt idx="97">
                  <c:v>39814</c:v>
                </c:pt>
                <c:pt idx="98">
                  <c:v>39845</c:v>
                </c:pt>
                <c:pt idx="99">
                  <c:v>39873</c:v>
                </c:pt>
                <c:pt idx="100">
                  <c:v>39904</c:v>
                </c:pt>
                <c:pt idx="101">
                  <c:v>39934</c:v>
                </c:pt>
                <c:pt idx="102">
                  <c:v>39965</c:v>
                </c:pt>
                <c:pt idx="103">
                  <c:v>39995</c:v>
                </c:pt>
                <c:pt idx="104">
                  <c:v>40026</c:v>
                </c:pt>
                <c:pt idx="105">
                  <c:v>40057</c:v>
                </c:pt>
                <c:pt idx="106">
                  <c:v>40087</c:v>
                </c:pt>
                <c:pt idx="107">
                  <c:v>40118</c:v>
                </c:pt>
                <c:pt idx="108">
                  <c:v>40148</c:v>
                </c:pt>
                <c:pt idx="109">
                  <c:v>40179</c:v>
                </c:pt>
                <c:pt idx="110">
                  <c:v>40210</c:v>
                </c:pt>
                <c:pt idx="111">
                  <c:v>40238</c:v>
                </c:pt>
                <c:pt idx="112">
                  <c:v>40269</c:v>
                </c:pt>
                <c:pt idx="113">
                  <c:v>40299</c:v>
                </c:pt>
                <c:pt idx="114">
                  <c:v>40330</c:v>
                </c:pt>
                <c:pt idx="115">
                  <c:v>40360</c:v>
                </c:pt>
                <c:pt idx="116">
                  <c:v>40391</c:v>
                </c:pt>
                <c:pt idx="117">
                  <c:v>40422</c:v>
                </c:pt>
                <c:pt idx="118">
                  <c:v>40452</c:v>
                </c:pt>
                <c:pt idx="119">
                  <c:v>40483</c:v>
                </c:pt>
                <c:pt idx="120">
                  <c:v>40513</c:v>
                </c:pt>
                <c:pt idx="121">
                  <c:v>40544</c:v>
                </c:pt>
                <c:pt idx="122">
                  <c:v>40575</c:v>
                </c:pt>
                <c:pt idx="123">
                  <c:v>40603</c:v>
                </c:pt>
                <c:pt idx="124">
                  <c:v>40634</c:v>
                </c:pt>
                <c:pt idx="125">
                  <c:v>40664</c:v>
                </c:pt>
                <c:pt idx="126">
                  <c:v>40695</c:v>
                </c:pt>
                <c:pt idx="127">
                  <c:v>40725</c:v>
                </c:pt>
                <c:pt idx="128">
                  <c:v>40756</c:v>
                </c:pt>
                <c:pt idx="129">
                  <c:v>40787</c:v>
                </c:pt>
                <c:pt idx="130">
                  <c:v>40817</c:v>
                </c:pt>
                <c:pt idx="131">
                  <c:v>40848</c:v>
                </c:pt>
                <c:pt idx="132">
                  <c:v>40878</c:v>
                </c:pt>
                <c:pt idx="133">
                  <c:v>40909</c:v>
                </c:pt>
                <c:pt idx="134">
                  <c:v>40940</c:v>
                </c:pt>
                <c:pt idx="135">
                  <c:v>40969</c:v>
                </c:pt>
                <c:pt idx="136">
                  <c:v>41000</c:v>
                </c:pt>
                <c:pt idx="137">
                  <c:v>41030</c:v>
                </c:pt>
                <c:pt idx="138">
                  <c:v>41061</c:v>
                </c:pt>
                <c:pt idx="139">
                  <c:v>41091</c:v>
                </c:pt>
                <c:pt idx="140">
                  <c:v>41122</c:v>
                </c:pt>
                <c:pt idx="141">
                  <c:v>41153</c:v>
                </c:pt>
                <c:pt idx="142">
                  <c:v>41183</c:v>
                </c:pt>
                <c:pt idx="143">
                  <c:v>41214</c:v>
                </c:pt>
                <c:pt idx="144">
                  <c:v>41244</c:v>
                </c:pt>
                <c:pt idx="145">
                  <c:v>41275</c:v>
                </c:pt>
                <c:pt idx="146">
                  <c:v>41306</c:v>
                </c:pt>
                <c:pt idx="147">
                  <c:v>41334</c:v>
                </c:pt>
                <c:pt idx="148">
                  <c:v>41365</c:v>
                </c:pt>
                <c:pt idx="149">
                  <c:v>41395</c:v>
                </c:pt>
                <c:pt idx="150">
                  <c:v>41426</c:v>
                </c:pt>
                <c:pt idx="151">
                  <c:v>41456</c:v>
                </c:pt>
                <c:pt idx="152">
                  <c:v>41487</c:v>
                </c:pt>
                <c:pt idx="153">
                  <c:v>41518</c:v>
                </c:pt>
                <c:pt idx="154">
                  <c:v>41548</c:v>
                </c:pt>
                <c:pt idx="155">
                  <c:v>41579</c:v>
                </c:pt>
                <c:pt idx="156">
                  <c:v>41609</c:v>
                </c:pt>
                <c:pt idx="157">
                  <c:v>41640</c:v>
                </c:pt>
                <c:pt idx="158">
                  <c:v>41671</c:v>
                </c:pt>
                <c:pt idx="159">
                  <c:v>41699</c:v>
                </c:pt>
                <c:pt idx="160">
                  <c:v>41730</c:v>
                </c:pt>
                <c:pt idx="161">
                  <c:v>41760</c:v>
                </c:pt>
                <c:pt idx="162">
                  <c:v>41791</c:v>
                </c:pt>
                <c:pt idx="163">
                  <c:v>41821</c:v>
                </c:pt>
                <c:pt idx="164">
                  <c:v>41852</c:v>
                </c:pt>
                <c:pt idx="165">
                  <c:v>41883</c:v>
                </c:pt>
                <c:pt idx="166">
                  <c:v>41913</c:v>
                </c:pt>
                <c:pt idx="167">
                  <c:v>41944</c:v>
                </c:pt>
                <c:pt idx="168">
                  <c:v>41974</c:v>
                </c:pt>
                <c:pt idx="169">
                  <c:v>42005</c:v>
                </c:pt>
                <c:pt idx="170">
                  <c:v>42036</c:v>
                </c:pt>
                <c:pt idx="171">
                  <c:v>42064</c:v>
                </c:pt>
                <c:pt idx="172">
                  <c:v>42095</c:v>
                </c:pt>
                <c:pt idx="173">
                  <c:v>42125</c:v>
                </c:pt>
                <c:pt idx="174">
                  <c:v>42156</c:v>
                </c:pt>
                <c:pt idx="175">
                  <c:v>42186</c:v>
                </c:pt>
                <c:pt idx="176">
                  <c:v>42217</c:v>
                </c:pt>
                <c:pt idx="177">
                  <c:v>42248</c:v>
                </c:pt>
                <c:pt idx="178">
                  <c:v>42278</c:v>
                </c:pt>
                <c:pt idx="179">
                  <c:v>42309</c:v>
                </c:pt>
                <c:pt idx="180">
                  <c:v>42339</c:v>
                </c:pt>
                <c:pt idx="181">
                  <c:v>42370</c:v>
                </c:pt>
                <c:pt idx="182">
                  <c:v>42401</c:v>
                </c:pt>
                <c:pt idx="183">
                  <c:v>42430</c:v>
                </c:pt>
                <c:pt idx="184">
                  <c:v>42461</c:v>
                </c:pt>
                <c:pt idx="185">
                  <c:v>42491</c:v>
                </c:pt>
                <c:pt idx="186">
                  <c:v>42522</c:v>
                </c:pt>
                <c:pt idx="187">
                  <c:v>42552</c:v>
                </c:pt>
                <c:pt idx="188">
                  <c:v>42583</c:v>
                </c:pt>
                <c:pt idx="189">
                  <c:v>42614</c:v>
                </c:pt>
                <c:pt idx="190">
                  <c:v>42644</c:v>
                </c:pt>
                <c:pt idx="191">
                  <c:v>42675</c:v>
                </c:pt>
                <c:pt idx="192">
                  <c:v>42705</c:v>
                </c:pt>
                <c:pt idx="193">
                  <c:v>42736</c:v>
                </c:pt>
                <c:pt idx="194">
                  <c:v>42767</c:v>
                </c:pt>
                <c:pt idx="195">
                  <c:v>42795</c:v>
                </c:pt>
                <c:pt idx="196">
                  <c:v>42826</c:v>
                </c:pt>
                <c:pt idx="197">
                  <c:v>42856</c:v>
                </c:pt>
                <c:pt idx="198">
                  <c:v>42887</c:v>
                </c:pt>
                <c:pt idx="199">
                  <c:v>42917</c:v>
                </c:pt>
                <c:pt idx="200">
                  <c:v>42948</c:v>
                </c:pt>
                <c:pt idx="201">
                  <c:v>42979</c:v>
                </c:pt>
                <c:pt idx="202">
                  <c:v>43009</c:v>
                </c:pt>
                <c:pt idx="203">
                  <c:v>43040</c:v>
                </c:pt>
                <c:pt idx="204">
                  <c:v>43070</c:v>
                </c:pt>
                <c:pt idx="205">
                  <c:v>43101</c:v>
                </c:pt>
                <c:pt idx="206">
                  <c:v>43132</c:v>
                </c:pt>
                <c:pt idx="207">
                  <c:v>43160</c:v>
                </c:pt>
                <c:pt idx="208">
                  <c:v>43191</c:v>
                </c:pt>
                <c:pt idx="209">
                  <c:v>43221</c:v>
                </c:pt>
                <c:pt idx="210">
                  <c:v>43252</c:v>
                </c:pt>
                <c:pt idx="211">
                  <c:v>43282</c:v>
                </c:pt>
                <c:pt idx="212">
                  <c:v>43313</c:v>
                </c:pt>
                <c:pt idx="213">
                  <c:v>43344</c:v>
                </c:pt>
                <c:pt idx="214">
                  <c:v>43374</c:v>
                </c:pt>
                <c:pt idx="215">
                  <c:v>43405</c:v>
                </c:pt>
                <c:pt idx="216">
                  <c:v>43435</c:v>
                </c:pt>
                <c:pt idx="217">
                  <c:v>43466</c:v>
                </c:pt>
                <c:pt idx="218">
                  <c:v>43497</c:v>
                </c:pt>
                <c:pt idx="219">
                  <c:v>43525</c:v>
                </c:pt>
                <c:pt idx="220">
                  <c:v>43556</c:v>
                </c:pt>
                <c:pt idx="221">
                  <c:v>43586</c:v>
                </c:pt>
                <c:pt idx="222">
                  <c:v>43617</c:v>
                </c:pt>
                <c:pt idx="223">
                  <c:v>43647</c:v>
                </c:pt>
                <c:pt idx="224">
                  <c:v>43678</c:v>
                </c:pt>
                <c:pt idx="225">
                  <c:v>43709</c:v>
                </c:pt>
                <c:pt idx="226">
                  <c:v>43739</c:v>
                </c:pt>
                <c:pt idx="227">
                  <c:v>43770</c:v>
                </c:pt>
                <c:pt idx="228">
                  <c:v>43800</c:v>
                </c:pt>
                <c:pt idx="229">
                  <c:v>43831</c:v>
                </c:pt>
                <c:pt idx="230">
                  <c:v>43862</c:v>
                </c:pt>
                <c:pt idx="231">
                  <c:v>43891</c:v>
                </c:pt>
                <c:pt idx="232">
                  <c:v>43922</c:v>
                </c:pt>
                <c:pt idx="233">
                  <c:v>43952</c:v>
                </c:pt>
                <c:pt idx="234">
                  <c:v>43983</c:v>
                </c:pt>
                <c:pt idx="235">
                  <c:v>44013</c:v>
                </c:pt>
                <c:pt idx="236">
                  <c:v>44044</c:v>
                </c:pt>
                <c:pt idx="237">
                  <c:v>44075</c:v>
                </c:pt>
                <c:pt idx="238">
                  <c:v>44105</c:v>
                </c:pt>
                <c:pt idx="239">
                  <c:v>44136</c:v>
                </c:pt>
                <c:pt idx="240">
                  <c:v>44166</c:v>
                </c:pt>
                <c:pt idx="241">
                  <c:v>44197</c:v>
                </c:pt>
                <c:pt idx="242">
                  <c:v>44228</c:v>
                </c:pt>
                <c:pt idx="243">
                  <c:v>44256</c:v>
                </c:pt>
                <c:pt idx="244">
                  <c:v>44287</c:v>
                </c:pt>
                <c:pt idx="245">
                  <c:v>44317</c:v>
                </c:pt>
                <c:pt idx="246">
                  <c:v>44348</c:v>
                </c:pt>
                <c:pt idx="247">
                  <c:v>44378</c:v>
                </c:pt>
                <c:pt idx="248">
                  <c:v>44409</c:v>
                </c:pt>
              </c:numCache>
              <c:extLst xmlns:c15="http://schemas.microsoft.com/office/drawing/2012/chart"/>
            </c:numRef>
          </c:cat>
          <c:val>
            <c:numRef>
              <c:f>Rates!$M$13:$JA$13</c:f>
              <c:numCache>
                <c:formatCode>#0.0</c:formatCode>
                <c:ptCount val="249"/>
                <c:pt idx="0">
                  <c:v>3.5</c:v>
                </c:pt>
                <c:pt idx="1">
                  <c:v>3.9</c:v>
                </c:pt>
                <c:pt idx="2">
                  <c:v>3.9</c:v>
                </c:pt>
                <c:pt idx="3">
                  <c:v>3.4</c:v>
                </c:pt>
                <c:pt idx="4">
                  <c:v>3.5</c:v>
                </c:pt>
                <c:pt idx="5">
                  <c:v>3.2</c:v>
                </c:pt>
                <c:pt idx="6">
                  <c:v>3.4</c:v>
                </c:pt>
                <c:pt idx="7">
                  <c:v>3.7</c:v>
                </c:pt>
                <c:pt idx="8">
                  <c:v>3.5</c:v>
                </c:pt>
                <c:pt idx="9">
                  <c:v>3.4</c:v>
                </c:pt>
                <c:pt idx="10">
                  <c:v>3.3</c:v>
                </c:pt>
                <c:pt idx="11">
                  <c:v>3.1</c:v>
                </c:pt>
                <c:pt idx="12">
                  <c:v>3.3</c:v>
                </c:pt>
                <c:pt idx="13">
                  <c:v>3.3</c:v>
                </c:pt>
                <c:pt idx="14">
                  <c:v>2.9</c:v>
                </c:pt>
                <c:pt idx="15">
                  <c:v>3.4</c:v>
                </c:pt>
                <c:pt idx="16">
                  <c:v>3.1</c:v>
                </c:pt>
                <c:pt idx="17">
                  <c:v>3</c:v>
                </c:pt>
                <c:pt idx="18">
                  <c:v>2.9</c:v>
                </c:pt>
                <c:pt idx="19">
                  <c:v>3</c:v>
                </c:pt>
                <c:pt idx="20">
                  <c:v>2.7</c:v>
                </c:pt>
                <c:pt idx="21">
                  <c:v>2.5</c:v>
                </c:pt>
                <c:pt idx="22">
                  <c:v>2.9</c:v>
                </c:pt>
                <c:pt idx="23">
                  <c:v>2.9</c:v>
                </c:pt>
                <c:pt idx="24">
                  <c:v>3.1</c:v>
                </c:pt>
                <c:pt idx="25">
                  <c:v>3</c:v>
                </c:pt>
                <c:pt idx="26">
                  <c:v>3.2</c:v>
                </c:pt>
                <c:pt idx="27">
                  <c:v>3.1</c:v>
                </c:pt>
                <c:pt idx="28">
                  <c:v>2.9</c:v>
                </c:pt>
                <c:pt idx="29">
                  <c:v>3.7</c:v>
                </c:pt>
                <c:pt idx="30">
                  <c:v>4</c:v>
                </c:pt>
                <c:pt idx="31">
                  <c:v>3.6</c:v>
                </c:pt>
                <c:pt idx="32">
                  <c:v>3.3</c:v>
                </c:pt>
                <c:pt idx="33">
                  <c:v>3.7</c:v>
                </c:pt>
                <c:pt idx="34">
                  <c:v>3.6</c:v>
                </c:pt>
                <c:pt idx="35">
                  <c:v>3.9</c:v>
                </c:pt>
                <c:pt idx="36">
                  <c:v>5</c:v>
                </c:pt>
                <c:pt idx="37">
                  <c:v>3.3</c:v>
                </c:pt>
                <c:pt idx="38">
                  <c:v>3.4</c:v>
                </c:pt>
                <c:pt idx="39">
                  <c:v>3.8</c:v>
                </c:pt>
                <c:pt idx="40">
                  <c:v>3.3</c:v>
                </c:pt>
                <c:pt idx="41">
                  <c:v>3.2</c:v>
                </c:pt>
                <c:pt idx="42">
                  <c:v>3.4</c:v>
                </c:pt>
                <c:pt idx="43">
                  <c:v>3</c:v>
                </c:pt>
                <c:pt idx="44">
                  <c:v>4.0999999999999996</c:v>
                </c:pt>
                <c:pt idx="45">
                  <c:v>3.9</c:v>
                </c:pt>
                <c:pt idx="46">
                  <c:v>4</c:v>
                </c:pt>
                <c:pt idx="47">
                  <c:v>3.6</c:v>
                </c:pt>
                <c:pt idx="48">
                  <c:v>3.3</c:v>
                </c:pt>
                <c:pt idx="49">
                  <c:v>3.5</c:v>
                </c:pt>
                <c:pt idx="50">
                  <c:v>3.6</c:v>
                </c:pt>
                <c:pt idx="51">
                  <c:v>3.1</c:v>
                </c:pt>
                <c:pt idx="52">
                  <c:v>3.4</c:v>
                </c:pt>
                <c:pt idx="53">
                  <c:v>3.7</c:v>
                </c:pt>
                <c:pt idx="54">
                  <c:v>4.0999999999999996</c:v>
                </c:pt>
                <c:pt idx="55">
                  <c:v>3</c:v>
                </c:pt>
                <c:pt idx="56">
                  <c:v>3.2</c:v>
                </c:pt>
                <c:pt idx="57">
                  <c:v>3.4</c:v>
                </c:pt>
                <c:pt idx="58">
                  <c:v>2.9</c:v>
                </c:pt>
                <c:pt idx="59">
                  <c:v>3.5</c:v>
                </c:pt>
                <c:pt idx="60">
                  <c:v>3</c:v>
                </c:pt>
                <c:pt idx="61">
                  <c:v>3</c:v>
                </c:pt>
                <c:pt idx="62">
                  <c:v>3.4</c:v>
                </c:pt>
                <c:pt idx="63">
                  <c:v>3.2</c:v>
                </c:pt>
                <c:pt idx="64">
                  <c:v>3.5</c:v>
                </c:pt>
                <c:pt idx="65">
                  <c:v>3.4</c:v>
                </c:pt>
                <c:pt idx="66">
                  <c:v>3.6</c:v>
                </c:pt>
                <c:pt idx="67">
                  <c:v>3.5</c:v>
                </c:pt>
                <c:pt idx="68">
                  <c:v>3.1</c:v>
                </c:pt>
                <c:pt idx="69">
                  <c:v>3.5</c:v>
                </c:pt>
                <c:pt idx="70">
                  <c:v>3.4</c:v>
                </c:pt>
                <c:pt idx="71">
                  <c:v>3</c:v>
                </c:pt>
                <c:pt idx="72">
                  <c:v>3.1</c:v>
                </c:pt>
                <c:pt idx="73">
                  <c:v>3.6</c:v>
                </c:pt>
                <c:pt idx="74">
                  <c:v>3.3</c:v>
                </c:pt>
                <c:pt idx="75">
                  <c:v>3</c:v>
                </c:pt>
                <c:pt idx="76">
                  <c:v>2.9</c:v>
                </c:pt>
                <c:pt idx="77">
                  <c:v>3.2</c:v>
                </c:pt>
                <c:pt idx="78">
                  <c:v>2.8</c:v>
                </c:pt>
                <c:pt idx="79">
                  <c:v>3.3</c:v>
                </c:pt>
                <c:pt idx="80">
                  <c:v>3.4</c:v>
                </c:pt>
                <c:pt idx="81">
                  <c:v>2.4</c:v>
                </c:pt>
                <c:pt idx="82">
                  <c:v>2.9</c:v>
                </c:pt>
                <c:pt idx="83">
                  <c:v>3.6</c:v>
                </c:pt>
                <c:pt idx="84">
                  <c:v>3.6</c:v>
                </c:pt>
                <c:pt idx="85">
                  <c:v>3</c:v>
                </c:pt>
                <c:pt idx="86">
                  <c:v>2.9</c:v>
                </c:pt>
                <c:pt idx="87">
                  <c:v>3</c:v>
                </c:pt>
                <c:pt idx="88">
                  <c:v>3.2</c:v>
                </c:pt>
                <c:pt idx="89">
                  <c:v>2.7</c:v>
                </c:pt>
                <c:pt idx="90">
                  <c:v>2.2999999999999998</c:v>
                </c:pt>
                <c:pt idx="91">
                  <c:v>2.8</c:v>
                </c:pt>
                <c:pt idx="92">
                  <c:v>2.9</c:v>
                </c:pt>
                <c:pt idx="93">
                  <c:v>2.7</c:v>
                </c:pt>
                <c:pt idx="94">
                  <c:v>2.8</c:v>
                </c:pt>
                <c:pt idx="95">
                  <c:v>2.4</c:v>
                </c:pt>
                <c:pt idx="96">
                  <c:v>3</c:v>
                </c:pt>
                <c:pt idx="97">
                  <c:v>2.6</c:v>
                </c:pt>
                <c:pt idx="98">
                  <c:v>3.2</c:v>
                </c:pt>
                <c:pt idx="99">
                  <c:v>2.8</c:v>
                </c:pt>
                <c:pt idx="100">
                  <c:v>2.6</c:v>
                </c:pt>
                <c:pt idx="101">
                  <c:v>2.4</c:v>
                </c:pt>
                <c:pt idx="102">
                  <c:v>2.7</c:v>
                </c:pt>
                <c:pt idx="103">
                  <c:v>2.6</c:v>
                </c:pt>
                <c:pt idx="104">
                  <c:v>3.6</c:v>
                </c:pt>
                <c:pt idx="105">
                  <c:v>2.7</c:v>
                </c:pt>
                <c:pt idx="106">
                  <c:v>3</c:v>
                </c:pt>
                <c:pt idx="107">
                  <c:v>2.8</c:v>
                </c:pt>
                <c:pt idx="108">
                  <c:v>2.2999999999999998</c:v>
                </c:pt>
                <c:pt idx="109">
                  <c:v>2.7</c:v>
                </c:pt>
                <c:pt idx="110">
                  <c:v>2.2999999999999998</c:v>
                </c:pt>
                <c:pt idx="111">
                  <c:v>2.7</c:v>
                </c:pt>
                <c:pt idx="112">
                  <c:v>2.5</c:v>
                </c:pt>
                <c:pt idx="113">
                  <c:v>3.1</c:v>
                </c:pt>
                <c:pt idx="114">
                  <c:v>2.6</c:v>
                </c:pt>
                <c:pt idx="115">
                  <c:v>2.9</c:v>
                </c:pt>
                <c:pt idx="116">
                  <c:v>3</c:v>
                </c:pt>
                <c:pt idx="117">
                  <c:v>2.7</c:v>
                </c:pt>
                <c:pt idx="118">
                  <c:v>2.9</c:v>
                </c:pt>
                <c:pt idx="119">
                  <c:v>2.7</c:v>
                </c:pt>
                <c:pt idx="120">
                  <c:v>2.7</c:v>
                </c:pt>
                <c:pt idx="121">
                  <c:v>3.1</c:v>
                </c:pt>
                <c:pt idx="122">
                  <c:v>2.7</c:v>
                </c:pt>
                <c:pt idx="123">
                  <c:v>3.1</c:v>
                </c:pt>
                <c:pt idx="124">
                  <c:v>3</c:v>
                </c:pt>
                <c:pt idx="125">
                  <c:v>2.4</c:v>
                </c:pt>
                <c:pt idx="126">
                  <c:v>3</c:v>
                </c:pt>
                <c:pt idx="127">
                  <c:v>2.8</c:v>
                </c:pt>
                <c:pt idx="128">
                  <c:v>2.9</c:v>
                </c:pt>
                <c:pt idx="129">
                  <c:v>2.8</c:v>
                </c:pt>
                <c:pt idx="130">
                  <c:v>2.8</c:v>
                </c:pt>
                <c:pt idx="131">
                  <c:v>2.7</c:v>
                </c:pt>
                <c:pt idx="132">
                  <c:v>2.7</c:v>
                </c:pt>
                <c:pt idx="133">
                  <c:v>2.7</c:v>
                </c:pt>
                <c:pt idx="134">
                  <c:v>3.3</c:v>
                </c:pt>
                <c:pt idx="135">
                  <c:v>3</c:v>
                </c:pt>
                <c:pt idx="136">
                  <c:v>1.9</c:v>
                </c:pt>
                <c:pt idx="137">
                  <c:v>2.8</c:v>
                </c:pt>
                <c:pt idx="138">
                  <c:v>3.1</c:v>
                </c:pt>
                <c:pt idx="139">
                  <c:v>2.5</c:v>
                </c:pt>
                <c:pt idx="140">
                  <c:v>2.2999999999999998</c:v>
                </c:pt>
                <c:pt idx="141">
                  <c:v>2.6</c:v>
                </c:pt>
                <c:pt idx="142">
                  <c:v>2.2999999999999998</c:v>
                </c:pt>
                <c:pt idx="143">
                  <c:v>3</c:v>
                </c:pt>
                <c:pt idx="144">
                  <c:v>2.2999999999999998</c:v>
                </c:pt>
                <c:pt idx="145">
                  <c:v>2.4</c:v>
                </c:pt>
                <c:pt idx="146">
                  <c:v>3.2</c:v>
                </c:pt>
                <c:pt idx="147">
                  <c:v>2.6</c:v>
                </c:pt>
                <c:pt idx="148">
                  <c:v>3.2</c:v>
                </c:pt>
                <c:pt idx="149">
                  <c:v>2.9</c:v>
                </c:pt>
                <c:pt idx="150">
                  <c:v>2.5</c:v>
                </c:pt>
                <c:pt idx="151">
                  <c:v>2.8</c:v>
                </c:pt>
                <c:pt idx="152">
                  <c:v>3</c:v>
                </c:pt>
                <c:pt idx="153">
                  <c:v>2.8</c:v>
                </c:pt>
                <c:pt idx="154">
                  <c:v>2.8</c:v>
                </c:pt>
                <c:pt idx="155">
                  <c:v>3.3</c:v>
                </c:pt>
                <c:pt idx="156">
                  <c:v>3</c:v>
                </c:pt>
                <c:pt idx="157">
                  <c:v>2.8</c:v>
                </c:pt>
                <c:pt idx="158">
                  <c:v>2.8</c:v>
                </c:pt>
                <c:pt idx="159">
                  <c:v>2.7</c:v>
                </c:pt>
                <c:pt idx="160">
                  <c:v>3.9</c:v>
                </c:pt>
                <c:pt idx="161">
                  <c:v>2.8</c:v>
                </c:pt>
                <c:pt idx="162">
                  <c:v>2.9</c:v>
                </c:pt>
                <c:pt idx="163">
                  <c:v>2.8</c:v>
                </c:pt>
                <c:pt idx="164">
                  <c:v>2.6</c:v>
                </c:pt>
                <c:pt idx="165">
                  <c:v>3.7</c:v>
                </c:pt>
                <c:pt idx="166">
                  <c:v>2.7</c:v>
                </c:pt>
                <c:pt idx="167">
                  <c:v>2.6</c:v>
                </c:pt>
                <c:pt idx="168">
                  <c:v>2.9</c:v>
                </c:pt>
                <c:pt idx="169">
                  <c:v>2.6</c:v>
                </c:pt>
                <c:pt idx="170">
                  <c:v>2.9</c:v>
                </c:pt>
                <c:pt idx="171">
                  <c:v>3.9</c:v>
                </c:pt>
                <c:pt idx="172">
                  <c:v>2.2000000000000002</c:v>
                </c:pt>
                <c:pt idx="173">
                  <c:v>2.8</c:v>
                </c:pt>
                <c:pt idx="174">
                  <c:v>2.4</c:v>
                </c:pt>
                <c:pt idx="175">
                  <c:v>2.5</c:v>
                </c:pt>
                <c:pt idx="176">
                  <c:v>2.8</c:v>
                </c:pt>
                <c:pt idx="177">
                  <c:v>3</c:v>
                </c:pt>
                <c:pt idx="178">
                  <c:v>3</c:v>
                </c:pt>
                <c:pt idx="179">
                  <c:v>2.7</c:v>
                </c:pt>
                <c:pt idx="180">
                  <c:v>3.7</c:v>
                </c:pt>
                <c:pt idx="181">
                  <c:v>2.9</c:v>
                </c:pt>
                <c:pt idx="182">
                  <c:v>2.7</c:v>
                </c:pt>
                <c:pt idx="183">
                  <c:v>3</c:v>
                </c:pt>
                <c:pt idx="184">
                  <c:v>3</c:v>
                </c:pt>
                <c:pt idx="185">
                  <c:v>3</c:v>
                </c:pt>
                <c:pt idx="186">
                  <c:v>3.3</c:v>
                </c:pt>
                <c:pt idx="187">
                  <c:v>3.2</c:v>
                </c:pt>
                <c:pt idx="188">
                  <c:v>3.5</c:v>
                </c:pt>
                <c:pt idx="189">
                  <c:v>3.7</c:v>
                </c:pt>
                <c:pt idx="190">
                  <c:v>3.4</c:v>
                </c:pt>
                <c:pt idx="191">
                  <c:v>3.7</c:v>
                </c:pt>
                <c:pt idx="192">
                  <c:v>3.5</c:v>
                </c:pt>
                <c:pt idx="193">
                  <c:v>3.1</c:v>
                </c:pt>
                <c:pt idx="194">
                  <c:v>3.3</c:v>
                </c:pt>
                <c:pt idx="195">
                  <c:v>2.9</c:v>
                </c:pt>
                <c:pt idx="196">
                  <c:v>2.6</c:v>
                </c:pt>
                <c:pt idx="197">
                  <c:v>3.1</c:v>
                </c:pt>
                <c:pt idx="198">
                  <c:v>2.9</c:v>
                </c:pt>
                <c:pt idx="199">
                  <c:v>3.4</c:v>
                </c:pt>
                <c:pt idx="200">
                  <c:v>2.8</c:v>
                </c:pt>
                <c:pt idx="201">
                  <c:v>2.5</c:v>
                </c:pt>
                <c:pt idx="202">
                  <c:v>3.2</c:v>
                </c:pt>
                <c:pt idx="203">
                  <c:v>2.6</c:v>
                </c:pt>
                <c:pt idx="204">
                  <c:v>2.7</c:v>
                </c:pt>
                <c:pt idx="205">
                  <c:v>2.9</c:v>
                </c:pt>
                <c:pt idx="206">
                  <c:v>2.9</c:v>
                </c:pt>
                <c:pt idx="207">
                  <c:v>3.2</c:v>
                </c:pt>
                <c:pt idx="208">
                  <c:v>2.9</c:v>
                </c:pt>
                <c:pt idx="209">
                  <c:v>3.3</c:v>
                </c:pt>
                <c:pt idx="210">
                  <c:v>3.1</c:v>
                </c:pt>
                <c:pt idx="211">
                  <c:v>3.3</c:v>
                </c:pt>
                <c:pt idx="212">
                  <c:v>3</c:v>
                </c:pt>
                <c:pt idx="213">
                  <c:v>3.2</c:v>
                </c:pt>
                <c:pt idx="214">
                  <c:v>3.1</c:v>
                </c:pt>
                <c:pt idx="215">
                  <c:v>3.5</c:v>
                </c:pt>
                <c:pt idx="216">
                  <c:v>3.1</c:v>
                </c:pt>
                <c:pt idx="217">
                  <c:v>3.4</c:v>
                </c:pt>
                <c:pt idx="218">
                  <c:v>3.3</c:v>
                </c:pt>
                <c:pt idx="219">
                  <c:v>3.2</c:v>
                </c:pt>
                <c:pt idx="220">
                  <c:v>3.1</c:v>
                </c:pt>
                <c:pt idx="221">
                  <c:v>3.3</c:v>
                </c:pt>
                <c:pt idx="222">
                  <c:v>3.8</c:v>
                </c:pt>
                <c:pt idx="223">
                  <c:v>3.2</c:v>
                </c:pt>
                <c:pt idx="224">
                  <c:v>3.4</c:v>
                </c:pt>
                <c:pt idx="225">
                  <c:v>3.6</c:v>
                </c:pt>
                <c:pt idx="226">
                  <c:v>3.2</c:v>
                </c:pt>
                <c:pt idx="227">
                  <c:v>3.4</c:v>
                </c:pt>
                <c:pt idx="228">
                  <c:v>3.5</c:v>
                </c:pt>
                <c:pt idx="229">
                  <c:v>3</c:v>
                </c:pt>
                <c:pt idx="230">
                  <c:v>3.3</c:v>
                </c:pt>
                <c:pt idx="231">
                  <c:v>3.3</c:v>
                </c:pt>
                <c:pt idx="232">
                  <c:v>2.7</c:v>
                </c:pt>
                <c:pt idx="233">
                  <c:v>5.2</c:v>
                </c:pt>
                <c:pt idx="234">
                  <c:v>6.9</c:v>
                </c:pt>
                <c:pt idx="235">
                  <c:v>4.2</c:v>
                </c:pt>
                <c:pt idx="236">
                  <c:v>4.0999999999999996</c:v>
                </c:pt>
                <c:pt idx="237">
                  <c:v>3.4</c:v>
                </c:pt>
                <c:pt idx="238">
                  <c:v>3.6</c:v>
                </c:pt>
                <c:pt idx="239">
                  <c:v>3.2</c:v>
                </c:pt>
                <c:pt idx="240">
                  <c:v>3.2</c:v>
                </c:pt>
                <c:pt idx="241">
                  <c:v>3.2</c:v>
                </c:pt>
                <c:pt idx="242">
                  <c:v>3.6</c:v>
                </c:pt>
                <c:pt idx="243">
                  <c:v>4.7</c:v>
                </c:pt>
                <c:pt idx="244">
                  <c:v>3.8</c:v>
                </c:pt>
                <c:pt idx="245">
                  <c:v>3.8</c:v>
                </c:pt>
                <c:pt idx="246">
                  <c:v>4.4000000000000004</c:v>
                </c:pt>
                <c:pt idx="247">
                  <c:v>4.3</c:v>
                </c:pt>
                <c:pt idx="248">
                  <c:v>3.7</c:v>
                </c:pt>
              </c:numCache>
              <c:extLst xmlns:c15="http://schemas.microsoft.com/office/drawing/2012/chart"/>
            </c:numRef>
          </c:val>
          <c:smooth val="0"/>
          <c:extLst>
            <c:ext xmlns:c16="http://schemas.microsoft.com/office/drawing/2014/chart" uri="{C3380CC4-5D6E-409C-BE32-E72D297353CC}">
              <c16:uniqueId val="{00000001-2B5C-4194-A7AD-28A367071AE9}"/>
            </c:ext>
          </c:extLst>
        </c:ser>
        <c:ser>
          <c:idx val="9"/>
          <c:order val="8"/>
          <c:tx>
            <c:strRef>
              <c:f>Rates!$L$14</c:f>
              <c:strCache>
                <c:ptCount val="1"/>
                <c:pt idx="0">
                  <c:v>MA Job Openings Rate</c:v>
                </c:pt>
              </c:strCache>
              <c:extLst xmlns:c15="http://schemas.microsoft.com/office/drawing/2012/chart"/>
            </c:strRef>
          </c:tx>
          <c:spPr>
            <a:ln w="28575" cap="rnd">
              <a:solidFill>
                <a:schemeClr val="accent3">
                  <a:lumMod val="60000"/>
                  <a:lumOff val="40000"/>
                </a:schemeClr>
              </a:solidFill>
              <a:round/>
            </a:ln>
            <a:effectLst/>
          </c:spPr>
          <c:marker>
            <c:symbol val="none"/>
          </c:marker>
          <c:cat>
            <c:numRef>
              <c:f>Rates!$M$4:$JA$4</c:f>
              <c:numCache>
                <c:formatCode>mmm\-yy</c:formatCode>
                <c:ptCount val="249"/>
                <c:pt idx="0">
                  <c:v>36861</c:v>
                </c:pt>
                <c:pt idx="1">
                  <c:v>36892</c:v>
                </c:pt>
                <c:pt idx="2">
                  <c:v>36923</c:v>
                </c:pt>
                <c:pt idx="3">
                  <c:v>36951</c:v>
                </c:pt>
                <c:pt idx="4">
                  <c:v>36982</c:v>
                </c:pt>
                <c:pt idx="5">
                  <c:v>37012</c:v>
                </c:pt>
                <c:pt idx="6">
                  <c:v>37043</c:v>
                </c:pt>
                <c:pt idx="7">
                  <c:v>37073</c:v>
                </c:pt>
                <c:pt idx="8">
                  <c:v>37104</c:v>
                </c:pt>
                <c:pt idx="9">
                  <c:v>37135</c:v>
                </c:pt>
                <c:pt idx="10">
                  <c:v>37165</c:v>
                </c:pt>
                <c:pt idx="11">
                  <c:v>37196</c:v>
                </c:pt>
                <c:pt idx="12">
                  <c:v>37226</c:v>
                </c:pt>
                <c:pt idx="13">
                  <c:v>37257</c:v>
                </c:pt>
                <c:pt idx="14">
                  <c:v>37288</c:v>
                </c:pt>
                <c:pt idx="15">
                  <c:v>37316</c:v>
                </c:pt>
                <c:pt idx="16">
                  <c:v>37347</c:v>
                </c:pt>
                <c:pt idx="17">
                  <c:v>37377</c:v>
                </c:pt>
                <c:pt idx="18">
                  <c:v>37408</c:v>
                </c:pt>
                <c:pt idx="19">
                  <c:v>37438</c:v>
                </c:pt>
                <c:pt idx="20">
                  <c:v>37469</c:v>
                </c:pt>
                <c:pt idx="21">
                  <c:v>37500</c:v>
                </c:pt>
                <c:pt idx="22">
                  <c:v>37530</c:v>
                </c:pt>
                <c:pt idx="23">
                  <c:v>37561</c:v>
                </c:pt>
                <c:pt idx="24">
                  <c:v>37591</c:v>
                </c:pt>
                <c:pt idx="25">
                  <c:v>37622</c:v>
                </c:pt>
                <c:pt idx="26">
                  <c:v>37653</c:v>
                </c:pt>
                <c:pt idx="27">
                  <c:v>37681</c:v>
                </c:pt>
                <c:pt idx="28">
                  <c:v>37712</c:v>
                </c:pt>
                <c:pt idx="29">
                  <c:v>37742</c:v>
                </c:pt>
                <c:pt idx="30">
                  <c:v>37773</c:v>
                </c:pt>
                <c:pt idx="31">
                  <c:v>37803</c:v>
                </c:pt>
                <c:pt idx="32">
                  <c:v>37834</c:v>
                </c:pt>
                <c:pt idx="33">
                  <c:v>37865</c:v>
                </c:pt>
                <c:pt idx="34">
                  <c:v>37895</c:v>
                </c:pt>
                <c:pt idx="35">
                  <c:v>37926</c:v>
                </c:pt>
                <c:pt idx="36">
                  <c:v>37956</c:v>
                </c:pt>
                <c:pt idx="37">
                  <c:v>37987</c:v>
                </c:pt>
                <c:pt idx="38">
                  <c:v>38018</c:v>
                </c:pt>
                <c:pt idx="39">
                  <c:v>38047</c:v>
                </c:pt>
                <c:pt idx="40">
                  <c:v>38078</c:v>
                </c:pt>
                <c:pt idx="41">
                  <c:v>38108</c:v>
                </c:pt>
                <c:pt idx="42">
                  <c:v>38139</c:v>
                </c:pt>
                <c:pt idx="43">
                  <c:v>38169</c:v>
                </c:pt>
                <c:pt idx="44">
                  <c:v>38200</c:v>
                </c:pt>
                <c:pt idx="45">
                  <c:v>38231</c:v>
                </c:pt>
                <c:pt idx="46">
                  <c:v>38261</c:v>
                </c:pt>
                <c:pt idx="47">
                  <c:v>38292</c:v>
                </c:pt>
                <c:pt idx="48">
                  <c:v>38322</c:v>
                </c:pt>
                <c:pt idx="49">
                  <c:v>38353</c:v>
                </c:pt>
                <c:pt idx="50">
                  <c:v>38384</c:v>
                </c:pt>
                <c:pt idx="51">
                  <c:v>38412</c:v>
                </c:pt>
                <c:pt idx="52">
                  <c:v>38443</c:v>
                </c:pt>
                <c:pt idx="53">
                  <c:v>38473</c:v>
                </c:pt>
                <c:pt idx="54">
                  <c:v>38504</c:v>
                </c:pt>
                <c:pt idx="55">
                  <c:v>38534</c:v>
                </c:pt>
                <c:pt idx="56">
                  <c:v>38565</c:v>
                </c:pt>
                <c:pt idx="57">
                  <c:v>38596</c:v>
                </c:pt>
                <c:pt idx="58">
                  <c:v>38626</c:v>
                </c:pt>
                <c:pt idx="59">
                  <c:v>38657</c:v>
                </c:pt>
                <c:pt idx="60">
                  <c:v>38687</c:v>
                </c:pt>
                <c:pt idx="61">
                  <c:v>38718</c:v>
                </c:pt>
                <c:pt idx="62">
                  <c:v>38749</c:v>
                </c:pt>
                <c:pt idx="63">
                  <c:v>38777</c:v>
                </c:pt>
                <c:pt idx="64">
                  <c:v>38808</c:v>
                </c:pt>
                <c:pt idx="65">
                  <c:v>38838</c:v>
                </c:pt>
                <c:pt idx="66">
                  <c:v>38869</c:v>
                </c:pt>
                <c:pt idx="67">
                  <c:v>38899</c:v>
                </c:pt>
                <c:pt idx="68">
                  <c:v>38930</c:v>
                </c:pt>
                <c:pt idx="69">
                  <c:v>38961</c:v>
                </c:pt>
                <c:pt idx="70">
                  <c:v>38991</c:v>
                </c:pt>
                <c:pt idx="71">
                  <c:v>39022</c:v>
                </c:pt>
                <c:pt idx="72">
                  <c:v>39052</c:v>
                </c:pt>
                <c:pt idx="73">
                  <c:v>39083</c:v>
                </c:pt>
                <c:pt idx="74">
                  <c:v>39114</c:v>
                </c:pt>
                <c:pt idx="75">
                  <c:v>39142</c:v>
                </c:pt>
                <c:pt idx="76">
                  <c:v>39173</c:v>
                </c:pt>
                <c:pt idx="77">
                  <c:v>39203</c:v>
                </c:pt>
                <c:pt idx="78">
                  <c:v>39234</c:v>
                </c:pt>
                <c:pt idx="79">
                  <c:v>39264</c:v>
                </c:pt>
                <c:pt idx="80">
                  <c:v>39295</c:v>
                </c:pt>
                <c:pt idx="81">
                  <c:v>39326</c:v>
                </c:pt>
                <c:pt idx="82">
                  <c:v>39356</c:v>
                </c:pt>
                <c:pt idx="83">
                  <c:v>39387</c:v>
                </c:pt>
                <c:pt idx="84">
                  <c:v>39417</c:v>
                </c:pt>
                <c:pt idx="85">
                  <c:v>39448</c:v>
                </c:pt>
                <c:pt idx="86">
                  <c:v>39479</c:v>
                </c:pt>
                <c:pt idx="87">
                  <c:v>39508</c:v>
                </c:pt>
                <c:pt idx="88">
                  <c:v>39539</c:v>
                </c:pt>
                <c:pt idx="89">
                  <c:v>39569</c:v>
                </c:pt>
                <c:pt idx="90">
                  <c:v>39600</c:v>
                </c:pt>
                <c:pt idx="91">
                  <c:v>39630</c:v>
                </c:pt>
                <c:pt idx="92">
                  <c:v>39661</c:v>
                </c:pt>
                <c:pt idx="93">
                  <c:v>39692</c:v>
                </c:pt>
                <c:pt idx="94">
                  <c:v>39722</c:v>
                </c:pt>
                <c:pt idx="95">
                  <c:v>39753</c:v>
                </c:pt>
                <c:pt idx="96">
                  <c:v>39783</c:v>
                </c:pt>
                <c:pt idx="97">
                  <c:v>39814</c:v>
                </c:pt>
                <c:pt idx="98">
                  <c:v>39845</c:v>
                </c:pt>
                <c:pt idx="99">
                  <c:v>39873</c:v>
                </c:pt>
                <c:pt idx="100">
                  <c:v>39904</c:v>
                </c:pt>
                <c:pt idx="101">
                  <c:v>39934</c:v>
                </c:pt>
                <c:pt idx="102">
                  <c:v>39965</c:v>
                </c:pt>
                <c:pt idx="103">
                  <c:v>39995</c:v>
                </c:pt>
                <c:pt idx="104">
                  <c:v>40026</c:v>
                </c:pt>
                <c:pt idx="105">
                  <c:v>40057</c:v>
                </c:pt>
                <c:pt idx="106">
                  <c:v>40087</c:v>
                </c:pt>
                <c:pt idx="107">
                  <c:v>40118</c:v>
                </c:pt>
                <c:pt idx="108">
                  <c:v>40148</c:v>
                </c:pt>
                <c:pt idx="109">
                  <c:v>40179</c:v>
                </c:pt>
                <c:pt idx="110">
                  <c:v>40210</c:v>
                </c:pt>
                <c:pt idx="111">
                  <c:v>40238</c:v>
                </c:pt>
                <c:pt idx="112">
                  <c:v>40269</c:v>
                </c:pt>
                <c:pt idx="113">
                  <c:v>40299</c:v>
                </c:pt>
                <c:pt idx="114">
                  <c:v>40330</c:v>
                </c:pt>
                <c:pt idx="115">
                  <c:v>40360</c:v>
                </c:pt>
                <c:pt idx="116">
                  <c:v>40391</c:v>
                </c:pt>
                <c:pt idx="117">
                  <c:v>40422</c:v>
                </c:pt>
                <c:pt idx="118">
                  <c:v>40452</c:v>
                </c:pt>
                <c:pt idx="119">
                  <c:v>40483</c:v>
                </c:pt>
                <c:pt idx="120">
                  <c:v>40513</c:v>
                </c:pt>
                <c:pt idx="121">
                  <c:v>40544</c:v>
                </c:pt>
                <c:pt idx="122">
                  <c:v>40575</c:v>
                </c:pt>
                <c:pt idx="123">
                  <c:v>40603</c:v>
                </c:pt>
                <c:pt idx="124">
                  <c:v>40634</c:v>
                </c:pt>
                <c:pt idx="125">
                  <c:v>40664</c:v>
                </c:pt>
                <c:pt idx="126">
                  <c:v>40695</c:v>
                </c:pt>
                <c:pt idx="127">
                  <c:v>40725</c:v>
                </c:pt>
                <c:pt idx="128">
                  <c:v>40756</c:v>
                </c:pt>
                <c:pt idx="129">
                  <c:v>40787</c:v>
                </c:pt>
                <c:pt idx="130">
                  <c:v>40817</c:v>
                </c:pt>
                <c:pt idx="131">
                  <c:v>40848</c:v>
                </c:pt>
                <c:pt idx="132">
                  <c:v>40878</c:v>
                </c:pt>
                <c:pt idx="133">
                  <c:v>40909</c:v>
                </c:pt>
                <c:pt idx="134">
                  <c:v>40940</c:v>
                </c:pt>
                <c:pt idx="135">
                  <c:v>40969</c:v>
                </c:pt>
                <c:pt idx="136">
                  <c:v>41000</c:v>
                </c:pt>
                <c:pt idx="137">
                  <c:v>41030</c:v>
                </c:pt>
                <c:pt idx="138">
                  <c:v>41061</c:v>
                </c:pt>
                <c:pt idx="139">
                  <c:v>41091</c:v>
                </c:pt>
                <c:pt idx="140">
                  <c:v>41122</c:v>
                </c:pt>
                <c:pt idx="141">
                  <c:v>41153</c:v>
                </c:pt>
                <c:pt idx="142">
                  <c:v>41183</c:v>
                </c:pt>
                <c:pt idx="143">
                  <c:v>41214</c:v>
                </c:pt>
                <c:pt idx="144">
                  <c:v>41244</c:v>
                </c:pt>
                <c:pt idx="145">
                  <c:v>41275</c:v>
                </c:pt>
                <c:pt idx="146">
                  <c:v>41306</c:v>
                </c:pt>
                <c:pt idx="147">
                  <c:v>41334</c:v>
                </c:pt>
                <c:pt idx="148">
                  <c:v>41365</c:v>
                </c:pt>
                <c:pt idx="149">
                  <c:v>41395</c:v>
                </c:pt>
                <c:pt idx="150">
                  <c:v>41426</c:v>
                </c:pt>
                <c:pt idx="151">
                  <c:v>41456</c:v>
                </c:pt>
                <c:pt idx="152">
                  <c:v>41487</c:v>
                </c:pt>
                <c:pt idx="153">
                  <c:v>41518</c:v>
                </c:pt>
                <c:pt idx="154">
                  <c:v>41548</c:v>
                </c:pt>
                <c:pt idx="155">
                  <c:v>41579</c:v>
                </c:pt>
                <c:pt idx="156">
                  <c:v>41609</c:v>
                </c:pt>
                <c:pt idx="157">
                  <c:v>41640</c:v>
                </c:pt>
                <c:pt idx="158">
                  <c:v>41671</c:v>
                </c:pt>
                <c:pt idx="159">
                  <c:v>41699</c:v>
                </c:pt>
                <c:pt idx="160">
                  <c:v>41730</c:v>
                </c:pt>
                <c:pt idx="161">
                  <c:v>41760</c:v>
                </c:pt>
                <c:pt idx="162">
                  <c:v>41791</c:v>
                </c:pt>
                <c:pt idx="163">
                  <c:v>41821</c:v>
                </c:pt>
                <c:pt idx="164">
                  <c:v>41852</c:v>
                </c:pt>
                <c:pt idx="165">
                  <c:v>41883</c:v>
                </c:pt>
                <c:pt idx="166">
                  <c:v>41913</c:v>
                </c:pt>
                <c:pt idx="167">
                  <c:v>41944</c:v>
                </c:pt>
                <c:pt idx="168">
                  <c:v>41974</c:v>
                </c:pt>
                <c:pt idx="169">
                  <c:v>42005</c:v>
                </c:pt>
                <c:pt idx="170">
                  <c:v>42036</c:v>
                </c:pt>
                <c:pt idx="171">
                  <c:v>42064</c:v>
                </c:pt>
                <c:pt idx="172">
                  <c:v>42095</c:v>
                </c:pt>
                <c:pt idx="173">
                  <c:v>42125</c:v>
                </c:pt>
                <c:pt idx="174">
                  <c:v>42156</c:v>
                </c:pt>
                <c:pt idx="175">
                  <c:v>42186</c:v>
                </c:pt>
                <c:pt idx="176">
                  <c:v>42217</c:v>
                </c:pt>
                <c:pt idx="177">
                  <c:v>42248</c:v>
                </c:pt>
                <c:pt idx="178">
                  <c:v>42278</c:v>
                </c:pt>
                <c:pt idx="179">
                  <c:v>42309</c:v>
                </c:pt>
                <c:pt idx="180">
                  <c:v>42339</c:v>
                </c:pt>
                <c:pt idx="181">
                  <c:v>42370</c:v>
                </c:pt>
                <c:pt idx="182">
                  <c:v>42401</c:v>
                </c:pt>
                <c:pt idx="183">
                  <c:v>42430</c:v>
                </c:pt>
                <c:pt idx="184">
                  <c:v>42461</c:v>
                </c:pt>
                <c:pt idx="185">
                  <c:v>42491</c:v>
                </c:pt>
                <c:pt idx="186">
                  <c:v>42522</c:v>
                </c:pt>
                <c:pt idx="187">
                  <c:v>42552</c:v>
                </c:pt>
                <c:pt idx="188">
                  <c:v>42583</c:v>
                </c:pt>
                <c:pt idx="189">
                  <c:v>42614</c:v>
                </c:pt>
                <c:pt idx="190">
                  <c:v>42644</c:v>
                </c:pt>
                <c:pt idx="191">
                  <c:v>42675</c:v>
                </c:pt>
                <c:pt idx="192">
                  <c:v>42705</c:v>
                </c:pt>
                <c:pt idx="193">
                  <c:v>42736</c:v>
                </c:pt>
                <c:pt idx="194">
                  <c:v>42767</c:v>
                </c:pt>
                <c:pt idx="195">
                  <c:v>42795</c:v>
                </c:pt>
                <c:pt idx="196">
                  <c:v>42826</c:v>
                </c:pt>
                <c:pt idx="197">
                  <c:v>42856</c:v>
                </c:pt>
                <c:pt idx="198">
                  <c:v>42887</c:v>
                </c:pt>
                <c:pt idx="199">
                  <c:v>42917</c:v>
                </c:pt>
                <c:pt idx="200">
                  <c:v>42948</c:v>
                </c:pt>
                <c:pt idx="201">
                  <c:v>42979</c:v>
                </c:pt>
                <c:pt idx="202">
                  <c:v>43009</c:v>
                </c:pt>
                <c:pt idx="203">
                  <c:v>43040</c:v>
                </c:pt>
                <c:pt idx="204">
                  <c:v>43070</c:v>
                </c:pt>
                <c:pt idx="205">
                  <c:v>43101</c:v>
                </c:pt>
                <c:pt idx="206">
                  <c:v>43132</c:v>
                </c:pt>
                <c:pt idx="207">
                  <c:v>43160</c:v>
                </c:pt>
                <c:pt idx="208">
                  <c:v>43191</c:v>
                </c:pt>
                <c:pt idx="209">
                  <c:v>43221</c:v>
                </c:pt>
                <c:pt idx="210">
                  <c:v>43252</c:v>
                </c:pt>
                <c:pt idx="211">
                  <c:v>43282</c:v>
                </c:pt>
                <c:pt idx="212">
                  <c:v>43313</c:v>
                </c:pt>
                <c:pt idx="213">
                  <c:v>43344</c:v>
                </c:pt>
                <c:pt idx="214">
                  <c:v>43374</c:v>
                </c:pt>
                <c:pt idx="215">
                  <c:v>43405</c:v>
                </c:pt>
                <c:pt idx="216">
                  <c:v>43435</c:v>
                </c:pt>
                <c:pt idx="217">
                  <c:v>43466</c:v>
                </c:pt>
                <c:pt idx="218">
                  <c:v>43497</c:v>
                </c:pt>
                <c:pt idx="219">
                  <c:v>43525</c:v>
                </c:pt>
                <c:pt idx="220">
                  <c:v>43556</c:v>
                </c:pt>
                <c:pt idx="221">
                  <c:v>43586</c:v>
                </c:pt>
                <c:pt idx="222">
                  <c:v>43617</c:v>
                </c:pt>
                <c:pt idx="223">
                  <c:v>43647</c:v>
                </c:pt>
                <c:pt idx="224">
                  <c:v>43678</c:v>
                </c:pt>
                <c:pt idx="225">
                  <c:v>43709</c:v>
                </c:pt>
                <c:pt idx="226">
                  <c:v>43739</c:v>
                </c:pt>
                <c:pt idx="227">
                  <c:v>43770</c:v>
                </c:pt>
                <c:pt idx="228">
                  <c:v>43800</c:v>
                </c:pt>
                <c:pt idx="229">
                  <c:v>43831</c:v>
                </c:pt>
                <c:pt idx="230">
                  <c:v>43862</c:v>
                </c:pt>
                <c:pt idx="231">
                  <c:v>43891</c:v>
                </c:pt>
                <c:pt idx="232">
                  <c:v>43922</c:v>
                </c:pt>
                <c:pt idx="233">
                  <c:v>43952</c:v>
                </c:pt>
                <c:pt idx="234">
                  <c:v>43983</c:v>
                </c:pt>
                <c:pt idx="235">
                  <c:v>44013</c:v>
                </c:pt>
                <c:pt idx="236">
                  <c:v>44044</c:v>
                </c:pt>
                <c:pt idx="237">
                  <c:v>44075</c:v>
                </c:pt>
                <c:pt idx="238">
                  <c:v>44105</c:v>
                </c:pt>
                <c:pt idx="239">
                  <c:v>44136</c:v>
                </c:pt>
                <c:pt idx="240">
                  <c:v>44166</c:v>
                </c:pt>
                <c:pt idx="241">
                  <c:v>44197</c:v>
                </c:pt>
                <c:pt idx="242">
                  <c:v>44228</c:v>
                </c:pt>
                <c:pt idx="243">
                  <c:v>44256</c:v>
                </c:pt>
                <c:pt idx="244">
                  <c:v>44287</c:v>
                </c:pt>
                <c:pt idx="245">
                  <c:v>44317</c:v>
                </c:pt>
                <c:pt idx="246">
                  <c:v>44348</c:v>
                </c:pt>
                <c:pt idx="247">
                  <c:v>44378</c:v>
                </c:pt>
                <c:pt idx="248">
                  <c:v>44409</c:v>
                </c:pt>
              </c:numCache>
              <c:extLst xmlns:c15="http://schemas.microsoft.com/office/drawing/2012/chart"/>
            </c:numRef>
          </c:cat>
          <c:val>
            <c:numRef>
              <c:f>Rates!$M$14:$JA$14</c:f>
              <c:numCache>
                <c:formatCode>#0.0</c:formatCode>
                <c:ptCount val="249"/>
                <c:pt idx="0">
                  <c:v>3.3</c:v>
                </c:pt>
                <c:pt idx="1">
                  <c:v>3.6</c:v>
                </c:pt>
                <c:pt idx="2">
                  <c:v>3.9</c:v>
                </c:pt>
                <c:pt idx="3">
                  <c:v>3.6</c:v>
                </c:pt>
                <c:pt idx="4">
                  <c:v>3.9</c:v>
                </c:pt>
                <c:pt idx="5">
                  <c:v>3.4</c:v>
                </c:pt>
                <c:pt idx="6">
                  <c:v>3.1</c:v>
                </c:pt>
                <c:pt idx="7">
                  <c:v>3.2</c:v>
                </c:pt>
                <c:pt idx="8">
                  <c:v>3</c:v>
                </c:pt>
                <c:pt idx="9">
                  <c:v>2.8</c:v>
                </c:pt>
                <c:pt idx="10">
                  <c:v>2</c:v>
                </c:pt>
                <c:pt idx="11">
                  <c:v>2.5</c:v>
                </c:pt>
                <c:pt idx="12">
                  <c:v>2.5</c:v>
                </c:pt>
                <c:pt idx="13">
                  <c:v>2.5</c:v>
                </c:pt>
                <c:pt idx="14">
                  <c:v>2.2999999999999998</c:v>
                </c:pt>
                <c:pt idx="15">
                  <c:v>2.5</c:v>
                </c:pt>
                <c:pt idx="16">
                  <c:v>2.5</c:v>
                </c:pt>
                <c:pt idx="17">
                  <c:v>2.2000000000000002</c:v>
                </c:pt>
                <c:pt idx="18">
                  <c:v>2.2999999999999998</c:v>
                </c:pt>
                <c:pt idx="19">
                  <c:v>2.2999999999999998</c:v>
                </c:pt>
                <c:pt idx="20">
                  <c:v>2.2999999999999998</c:v>
                </c:pt>
                <c:pt idx="21">
                  <c:v>2.2999999999999998</c:v>
                </c:pt>
                <c:pt idx="22">
                  <c:v>2.6</c:v>
                </c:pt>
                <c:pt idx="23">
                  <c:v>2.6</c:v>
                </c:pt>
                <c:pt idx="24">
                  <c:v>2.1</c:v>
                </c:pt>
                <c:pt idx="25">
                  <c:v>2.4</c:v>
                </c:pt>
                <c:pt idx="26">
                  <c:v>2.2000000000000002</c:v>
                </c:pt>
                <c:pt idx="27">
                  <c:v>2</c:v>
                </c:pt>
                <c:pt idx="28">
                  <c:v>2</c:v>
                </c:pt>
                <c:pt idx="29">
                  <c:v>2.2999999999999998</c:v>
                </c:pt>
                <c:pt idx="30">
                  <c:v>2.6</c:v>
                </c:pt>
                <c:pt idx="31">
                  <c:v>2.2999999999999998</c:v>
                </c:pt>
                <c:pt idx="32">
                  <c:v>2.4</c:v>
                </c:pt>
                <c:pt idx="33">
                  <c:v>2.4</c:v>
                </c:pt>
                <c:pt idx="34">
                  <c:v>2.2999999999999998</c:v>
                </c:pt>
                <c:pt idx="35">
                  <c:v>2.5</c:v>
                </c:pt>
                <c:pt idx="36">
                  <c:v>2.4</c:v>
                </c:pt>
                <c:pt idx="37">
                  <c:v>1.9</c:v>
                </c:pt>
                <c:pt idx="38">
                  <c:v>2.4</c:v>
                </c:pt>
                <c:pt idx="39">
                  <c:v>3.3</c:v>
                </c:pt>
                <c:pt idx="40">
                  <c:v>2.6</c:v>
                </c:pt>
                <c:pt idx="41">
                  <c:v>2.8</c:v>
                </c:pt>
                <c:pt idx="42">
                  <c:v>2.4</c:v>
                </c:pt>
                <c:pt idx="43">
                  <c:v>2.5</c:v>
                </c:pt>
                <c:pt idx="44">
                  <c:v>2.5</c:v>
                </c:pt>
                <c:pt idx="45">
                  <c:v>2.7</c:v>
                </c:pt>
                <c:pt idx="46">
                  <c:v>2.9</c:v>
                </c:pt>
                <c:pt idx="47">
                  <c:v>2.6</c:v>
                </c:pt>
                <c:pt idx="48">
                  <c:v>2.8</c:v>
                </c:pt>
                <c:pt idx="49">
                  <c:v>2.7</c:v>
                </c:pt>
                <c:pt idx="50">
                  <c:v>3</c:v>
                </c:pt>
                <c:pt idx="51">
                  <c:v>2.6</c:v>
                </c:pt>
                <c:pt idx="52">
                  <c:v>2.8</c:v>
                </c:pt>
                <c:pt idx="53">
                  <c:v>2.8</c:v>
                </c:pt>
                <c:pt idx="54">
                  <c:v>2.8</c:v>
                </c:pt>
                <c:pt idx="55">
                  <c:v>2.8</c:v>
                </c:pt>
                <c:pt idx="56">
                  <c:v>2.7</c:v>
                </c:pt>
                <c:pt idx="57">
                  <c:v>3</c:v>
                </c:pt>
                <c:pt idx="58">
                  <c:v>2.9</c:v>
                </c:pt>
                <c:pt idx="59">
                  <c:v>2.8</c:v>
                </c:pt>
                <c:pt idx="60">
                  <c:v>3.1</c:v>
                </c:pt>
                <c:pt idx="61">
                  <c:v>3.1</c:v>
                </c:pt>
                <c:pt idx="62">
                  <c:v>3.4</c:v>
                </c:pt>
                <c:pt idx="63">
                  <c:v>3.5</c:v>
                </c:pt>
                <c:pt idx="64">
                  <c:v>3.7</c:v>
                </c:pt>
                <c:pt idx="65">
                  <c:v>3.3</c:v>
                </c:pt>
                <c:pt idx="66">
                  <c:v>3.2</c:v>
                </c:pt>
                <c:pt idx="67">
                  <c:v>3</c:v>
                </c:pt>
                <c:pt idx="68">
                  <c:v>3.1</c:v>
                </c:pt>
                <c:pt idx="69">
                  <c:v>3.2</c:v>
                </c:pt>
                <c:pt idx="70">
                  <c:v>3</c:v>
                </c:pt>
                <c:pt idx="71">
                  <c:v>3</c:v>
                </c:pt>
                <c:pt idx="72">
                  <c:v>3.2</c:v>
                </c:pt>
                <c:pt idx="73">
                  <c:v>2.8</c:v>
                </c:pt>
                <c:pt idx="74">
                  <c:v>3</c:v>
                </c:pt>
                <c:pt idx="75">
                  <c:v>3.3</c:v>
                </c:pt>
                <c:pt idx="76">
                  <c:v>3</c:v>
                </c:pt>
                <c:pt idx="77">
                  <c:v>2.8</c:v>
                </c:pt>
                <c:pt idx="78">
                  <c:v>3</c:v>
                </c:pt>
                <c:pt idx="79">
                  <c:v>2.7</c:v>
                </c:pt>
                <c:pt idx="80">
                  <c:v>2.8</c:v>
                </c:pt>
                <c:pt idx="81">
                  <c:v>2.8</c:v>
                </c:pt>
                <c:pt idx="82">
                  <c:v>2.7</c:v>
                </c:pt>
                <c:pt idx="83">
                  <c:v>3</c:v>
                </c:pt>
                <c:pt idx="84">
                  <c:v>2.6</c:v>
                </c:pt>
                <c:pt idx="85">
                  <c:v>2.9</c:v>
                </c:pt>
                <c:pt idx="86">
                  <c:v>2.5</c:v>
                </c:pt>
                <c:pt idx="87">
                  <c:v>2.5</c:v>
                </c:pt>
                <c:pt idx="88">
                  <c:v>2.5</c:v>
                </c:pt>
                <c:pt idx="89">
                  <c:v>2.6</c:v>
                </c:pt>
                <c:pt idx="90">
                  <c:v>2.4</c:v>
                </c:pt>
                <c:pt idx="91">
                  <c:v>2.6</c:v>
                </c:pt>
                <c:pt idx="92">
                  <c:v>2.7</c:v>
                </c:pt>
                <c:pt idx="93">
                  <c:v>2.4</c:v>
                </c:pt>
                <c:pt idx="94">
                  <c:v>2.5</c:v>
                </c:pt>
                <c:pt idx="95">
                  <c:v>2.4</c:v>
                </c:pt>
                <c:pt idx="96">
                  <c:v>2.2999999999999998</c:v>
                </c:pt>
                <c:pt idx="97">
                  <c:v>2</c:v>
                </c:pt>
                <c:pt idx="98">
                  <c:v>2.2000000000000002</c:v>
                </c:pt>
                <c:pt idx="99">
                  <c:v>2.1</c:v>
                </c:pt>
                <c:pt idx="100">
                  <c:v>2</c:v>
                </c:pt>
                <c:pt idx="101">
                  <c:v>2.2999999999999998</c:v>
                </c:pt>
                <c:pt idx="102">
                  <c:v>2.6</c:v>
                </c:pt>
                <c:pt idx="103">
                  <c:v>2</c:v>
                </c:pt>
                <c:pt idx="104">
                  <c:v>1.9</c:v>
                </c:pt>
                <c:pt idx="105">
                  <c:v>2.6</c:v>
                </c:pt>
                <c:pt idx="106">
                  <c:v>2.1</c:v>
                </c:pt>
                <c:pt idx="107">
                  <c:v>2.2000000000000002</c:v>
                </c:pt>
                <c:pt idx="108">
                  <c:v>2.4</c:v>
                </c:pt>
                <c:pt idx="109">
                  <c:v>2.6</c:v>
                </c:pt>
                <c:pt idx="110">
                  <c:v>2.1</c:v>
                </c:pt>
                <c:pt idx="111">
                  <c:v>2.2999999999999998</c:v>
                </c:pt>
                <c:pt idx="112">
                  <c:v>3</c:v>
                </c:pt>
                <c:pt idx="113">
                  <c:v>2.7</c:v>
                </c:pt>
                <c:pt idx="114">
                  <c:v>2.6</c:v>
                </c:pt>
                <c:pt idx="115">
                  <c:v>2.9</c:v>
                </c:pt>
                <c:pt idx="116">
                  <c:v>2.7</c:v>
                </c:pt>
                <c:pt idx="117">
                  <c:v>2.7</c:v>
                </c:pt>
                <c:pt idx="118">
                  <c:v>3.2</c:v>
                </c:pt>
                <c:pt idx="119">
                  <c:v>2.7</c:v>
                </c:pt>
                <c:pt idx="120">
                  <c:v>2.4</c:v>
                </c:pt>
                <c:pt idx="121">
                  <c:v>2.5</c:v>
                </c:pt>
                <c:pt idx="122">
                  <c:v>2.5</c:v>
                </c:pt>
                <c:pt idx="123">
                  <c:v>2.6</c:v>
                </c:pt>
                <c:pt idx="124">
                  <c:v>2.5</c:v>
                </c:pt>
                <c:pt idx="125">
                  <c:v>2.2999999999999998</c:v>
                </c:pt>
                <c:pt idx="126">
                  <c:v>2.5</c:v>
                </c:pt>
                <c:pt idx="127">
                  <c:v>2.5</c:v>
                </c:pt>
                <c:pt idx="128">
                  <c:v>2.2000000000000002</c:v>
                </c:pt>
                <c:pt idx="129">
                  <c:v>2.4</c:v>
                </c:pt>
                <c:pt idx="130">
                  <c:v>2.2999999999999998</c:v>
                </c:pt>
                <c:pt idx="131">
                  <c:v>2.2000000000000002</c:v>
                </c:pt>
                <c:pt idx="132">
                  <c:v>2.6</c:v>
                </c:pt>
                <c:pt idx="133">
                  <c:v>2.6</c:v>
                </c:pt>
                <c:pt idx="134">
                  <c:v>2.6</c:v>
                </c:pt>
                <c:pt idx="135">
                  <c:v>2.6</c:v>
                </c:pt>
                <c:pt idx="136">
                  <c:v>2.4</c:v>
                </c:pt>
                <c:pt idx="137">
                  <c:v>2.5</c:v>
                </c:pt>
                <c:pt idx="138">
                  <c:v>2.6</c:v>
                </c:pt>
                <c:pt idx="139">
                  <c:v>2.4</c:v>
                </c:pt>
                <c:pt idx="140">
                  <c:v>2.6</c:v>
                </c:pt>
                <c:pt idx="141">
                  <c:v>2.4</c:v>
                </c:pt>
                <c:pt idx="142">
                  <c:v>2.6</c:v>
                </c:pt>
                <c:pt idx="143">
                  <c:v>2.7</c:v>
                </c:pt>
                <c:pt idx="144">
                  <c:v>2.6</c:v>
                </c:pt>
                <c:pt idx="145">
                  <c:v>2.9</c:v>
                </c:pt>
                <c:pt idx="146">
                  <c:v>2.6</c:v>
                </c:pt>
                <c:pt idx="147">
                  <c:v>3</c:v>
                </c:pt>
                <c:pt idx="148">
                  <c:v>2.7</c:v>
                </c:pt>
                <c:pt idx="149">
                  <c:v>2.7</c:v>
                </c:pt>
                <c:pt idx="150">
                  <c:v>3.1</c:v>
                </c:pt>
                <c:pt idx="151">
                  <c:v>2.6</c:v>
                </c:pt>
                <c:pt idx="152">
                  <c:v>3</c:v>
                </c:pt>
                <c:pt idx="153">
                  <c:v>3.2</c:v>
                </c:pt>
                <c:pt idx="154">
                  <c:v>2.9</c:v>
                </c:pt>
                <c:pt idx="155">
                  <c:v>3</c:v>
                </c:pt>
                <c:pt idx="156">
                  <c:v>3</c:v>
                </c:pt>
                <c:pt idx="157">
                  <c:v>2.8</c:v>
                </c:pt>
                <c:pt idx="158">
                  <c:v>3.1</c:v>
                </c:pt>
                <c:pt idx="159">
                  <c:v>3.1</c:v>
                </c:pt>
                <c:pt idx="160">
                  <c:v>3.3</c:v>
                </c:pt>
                <c:pt idx="161">
                  <c:v>3.6</c:v>
                </c:pt>
                <c:pt idx="162">
                  <c:v>3.7</c:v>
                </c:pt>
                <c:pt idx="163">
                  <c:v>3.3</c:v>
                </c:pt>
                <c:pt idx="164">
                  <c:v>4.0999999999999996</c:v>
                </c:pt>
                <c:pt idx="165">
                  <c:v>3.5</c:v>
                </c:pt>
                <c:pt idx="166">
                  <c:v>3.8</c:v>
                </c:pt>
                <c:pt idx="167">
                  <c:v>3.7</c:v>
                </c:pt>
                <c:pt idx="168">
                  <c:v>3.8</c:v>
                </c:pt>
                <c:pt idx="169">
                  <c:v>3.9</c:v>
                </c:pt>
                <c:pt idx="170">
                  <c:v>4</c:v>
                </c:pt>
                <c:pt idx="171">
                  <c:v>3.8</c:v>
                </c:pt>
                <c:pt idx="172">
                  <c:v>4.8</c:v>
                </c:pt>
                <c:pt idx="173">
                  <c:v>4.0999999999999996</c:v>
                </c:pt>
                <c:pt idx="174">
                  <c:v>3.4</c:v>
                </c:pt>
                <c:pt idx="175">
                  <c:v>3.9</c:v>
                </c:pt>
                <c:pt idx="176">
                  <c:v>3.8</c:v>
                </c:pt>
                <c:pt idx="177">
                  <c:v>3.9</c:v>
                </c:pt>
                <c:pt idx="178">
                  <c:v>4.0999999999999996</c:v>
                </c:pt>
                <c:pt idx="179">
                  <c:v>4.3</c:v>
                </c:pt>
                <c:pt idx="180">
                  <c:v>4.3</c:v>
                </c:pt>
                <c:pt idx="181">
                  <c:v>3.9</c:v>
                </c:pt>
                <c:pt idx="182">
                  <c:v>3.7</c:v>
                </c:pt>
                <c:pt idx="183">
                  <c:v>3.8</c:v>
                </c:pt>
                <c:pt idx="184">
                  <c:v>3.7</c:v>
                </c:pt>
                <c:pt idx="185">
                  <c:v>3.9</c:v>
                </c:pt>
                <c:pt idx="186">
                  <c:v>3.8</c:v>
                </c:pt>
                <c:pt idx="187">
                  <c:v>4.0999999999999996</c:v>
                </c:pt>
                <c:pt idx="188">
                  <c:v>3.8</c:v>
                </c:pt>
                <c:pt idx="189">
                  <c:v>4.0999999999999996</c:v>
                </c:pt>
                <c:pt idx="190">
                  <c:v>3.8</c:v>
                </c:pt>
                <c:pt idx="191">
                  <c:v>3.8</c:v>
                </c:pt>
                <c:pt idx="192">
                  <c:v>4.2</c:v>
                </c:pt>
                <c:pt idx="193">
                  <c:v>4</c:v>
                </c:pt>
                <c:pt idx="194">
                  <c:v>4.9000000000000004</c:v>
                </c:pt>
                <c:pt idx="195">
                  <c:v>4.0999999999999996</c:v>
                </c:pt>
                <c:pt idx="196">
                  <c:v>4</c:v>
                </c:pt>
                <c:pt idx="197">
                  <c:v>3.8</c:v>
                </c:pt>
                <c:pt idx="198">
                  <c:v>4</c:v>
                </c:pt>
                <c:pt idx="199">
                  <c:v>4.2</c:v>
                </c:pt>
                <c:pt idx="200">
                  <c:v>4</c:v>
                </c:pt>
                <c:pt idx="201">
                  <c:v>3.7</c:v>
                </c:pt>
                <c:pt idx="202">
                  <c:v>4.0999999999999996</c:v>
                </c:pt>
                <c:pt idx="203">
                  <c:v>3.8</c:v>
                </c:pt>
                <c:pt idx="204">
                  <c:v>3.5</c:v>
                </c:pt>
                <c:pt idx="205">
                  <c:v>3.8</c:v>
                </c:pt>
                <c:pt idx="206">
                  <c:v>3.9</c:v>
                </c:pt>
                <c:pt idx="207">
                  <c:v>3.8</c:v>
                </c:pt>
                <c:pt idx="208">
                  <c:v>4.2</c:v>
                </c:pt>
                <c:pt idx="209">
                  <c:v>4.3</c:v>
                </c:pt>
                <c:pt idx="210">
                  <c:v>4.3</c:v>
                </c:pt>
                <c:pt idx="211">
                  <c:v>4.0999999999999996</c:v>
                </c:pt>
                <c:pt idx="212">
                  <c:v>4.0999999999999996</c:v>
                </c:pt>
                <c:pt idx="213">
                  <c:v>4.5999999999999996</c:v>
                </c:pt>
                <c:pt idx="214">
                  <c:v>4.4000000000000004</c:v>
                </c:pt>
                <c:pt idx="215">
                  <c:v>5.4</c:v>
                </c:pt>
                <c:pt idx="216">
                  <c:v>5</c:v>
                </c:pt>
                <c:pt idx="217">
                  <c:v>4.9000000000000004</c:v>
                </c:pt>
                <c:pt idx="218">
                  <c:v>4.5999999999999996</c:v>
                </c:pt>
                <c:pt idx="219">
                  <c:v>4.8</c:v>
                </c:pt>
                <c:pt idx="220">
                  <c:v>4.7</c:v>
                </c:pt>
                <c:pt idx="221">
                  <c:v>4.5999999999999996</c:v>
                </c:pt>
                <c:pt idx="222">
                  <c:v>4.4000000000000004</c:v>
                </c:pt>
                <c:pt idx="223">
                  <c:v>3.8</c:v>
                </c:pt>
                <c:pt idx="224">
                  <c:v>4.5999999999999996</c:v>
                </c:pt>
                <c:pt idx="225">
                  <c:v>4.2</c:v>
                </c:pt>
                <c:pt idx="226">
                  <c:v>4.0999999999999996</c:v>
                </c:pt>
                <c:pt idx="227">
                  <c:v>4</c:v>
                </c:pt>
                <c:pt idx="228">
                  <c:v>3.8</c:v>
                </c:pt>
                <c:pt idx="229">
                  <c:v>4.2</c:v>
                </c:pt>
                <c:pt idx="230">
                  <c:v>4.7</c:v>
                </c:pt>
                <c:pt idx="231">
                  <c:v>3.6</c:v>
                </c:pt>
                <c:pt idx="232">
                  <c:v>3.9</c:v>
                </c:pt>
                <c:pt idx="233">
                  <c:v>3.9</c:v>
                </c:pt>
                <c:pt idx="234">
                  <c:v>4.5</c:v>
                </c:pt>
                <c:pt idx="235">
                  <c:v>4.5999999999999996</c:v>
                </c:pt>
                <c:pt idx="236">
                  <c:v>4</c:v>
                </c:pt>
                <c:pt idx="237">
                  <c:v>4.0999999999999996</c:v>
                </c:pt>
                <c:pt idx="238">
                  <c:v>4.5</c:v>
                </c:pt>
                <c:pt idx="239">
                  <c:v>4.5999999999999996</c:v>
                </c:pt>
                <c:pt idx="240">
                  <c:v>4.2</c:v>
                </c:pt>
                <c:pt idx="241">
                  <c:v>4.2</c:v>
                </c:pt>
                <c:pt idx="242">
                  <c:v>4.8</c:v>
                </c:pt>
                <c:pt idx="243">
                  <c:v>5.9</c:v>
                </c:pt>
                <c:pt idx="244">
                  <c:v>5.7</c:v>
                </c:pt>
                <c:pt idx="245">
                  <c:v>6.2</c:v>
                </c:pt>
                <c:pt idx="246">
                  <c:v>6.1</c:v>
                </c:pt>
                <c:pt idx="247">
                  <c:v>7.6</c:v>
                </c:pt>
                <c:pt idx="248">
                  <c:v>7.4</c:v>
                </c:pt>
              </c:numCache>
              <c:extLst xmlns:c15="http://schemas.microsoft.com/office/drawing/2012/chart"/>
            </c:numRef>
          </c:val>
          <c:smooth val="0"/>
          <c:extLst>
            <c:ext xmlns:c16="http://schemas.microsoft.com/office/drawing/2014/chart" uri="{C3380CC4-5D6E-409C-BE32-E72D297353CC}">
              <c16:uniqueId val="{00000002-2B5C-4194-A7AD-28A367071AE9}"/>
            </c:ext>
          </c:extLst>
        </c:ser>
        <c:dLbls>
          <c:showLegendKey val="0"/>
          <c:showVal val="0"/>
          <c:showCatName val="0"/>
          <c:showSerName val="0"/>
          <c:showPercent val="0"/>
          <c:showBubbleSize val="0"/>
        </c:dLbls>
        <c:marker val="1"/>
        <c:smooth val="0"/>
        <c:axId val="1891434208"/>
        <c:axId val="1891430464"/>
        <c:extLst>
          <c:ext xmlns:c15="http://schemas.microsoft.com/office/drawing/2012/chart" uri="{02D57815-91ED-43cb-92C2-25804820EDAC}">
            <c15:filteredLineSeries>
              <c15:ser>
                <c:idx val="1"/>
                <c:order val="0"/>
                <c:tx>
                  <c:strRef>
                    <c:extLst>
                      <c:ext uri="{02D57815-91ED-43cb-92C2-25804820EDAC}">
                        <c15:formulaRef>
                          <c15:sqref>Rates!$L$6</c15:sqref>
                        </c15:formulaRef>
                      </c:ext>
                    </c:extLst>
                    <c:strCache>
                      <c:ptCount val="1"/>
                      <c:pt idx="0">
                        <c:v>U.S. Hires Rate</c:v>
                      </c:pt>
                    </c:strCache>
                  </c:strRef>
                </c:tx>
                <c:spPr>
                  <a:ln w="28575" cap="rnd">
                    <a:solidFill>
                      <a:schemeClr val="accent2"/>
                    </a:solidFill>
                    <a:round/>
                  </a:ln>
                  <a:effectLst/>
                </c:spPr>
                <c:marker>
                  <c:symbol val="none"/>
                </c:marker>
                <c:cat>
                  <c:numRef>
                    <c:extLst>
                      <c:ext uri="{02D57815-91ED-43cb-92C2-25804820EDAC}">
                        <c15:formulaRef>
                          <c15:sqref>Rates!$M$4:$JA$4</c15:sqref>
                        </c15:formulaRef>
                      </c:ext>
                    </c:extLst>
                    <c:numCache>
                      <c:formatCode>mmm\-yy</c:formatCode>
                      <c:ptCount val="249"/>
                      <c:pt idx="0">
                        <c:v>36861</c:v>
                      </c:pt>
                      <c:pt idx="1">
                        <c:v>36892</c:v>
                      </c:pt>
                      <c:pt idx="2">
                        <c:v>36923</c:v>
                      </c:pt>
                      <c:pt idx="3">
                        <c:v>36951</c:v>
                      </c:pt>
                      <c:pt idx="4">
                        <c:v>36982</c:v>
                      </c:pt>
                      <c:pt idx="5">
                        <c:v>37012</c:v>
                      </c:pt>
                      <c:pt idx="6">
                        <c:v>37043</c:v>
                      </c:pt>
                      <c:pt idx="7">
                        <c:v>37073</c:v>
                      </c:pt>
                      <c:pt idx="8">
                        <c:v>37104</c:v>
                      </c:pt>
                      <c:pt idx="9">
                        <c:v>37135</c:v>
                      </c:pt>
                      <c:pt idx="10">
                        <c:v>37165</c:v>
                      </c:pt>
                      <c:pt idx="11">
                        <c:v>37196</c:v>
                      </c:pt>
                      <c:pt idx="12">
                        <c:v>37226</c:v>
                      </c:pt>
                      <c:pt idx="13">
                        <c:v>37257</c:v>
                      </c:pt>
                      <c:pt idx="14">
                        <c:v>37288</c:v>
                      </c:pt>
                      <c:pt idx="15">
                        <c:v>37316</c:v>
                      </c:pt>
                      <c:pt idx="16">
                        <c:v>37347</c:v>
                      </c:pt>
                      <c:pt idx="17">
                        <c:v>37377</c:v>
                      </c:pt>
                      <c:pt idx="18">
                        <c:v>37408</c:v>
                      </c:pt>
                      <c:pt idx="19">
                        <c:v>37438</c:v>
                      </c:pt>
                      <c:pt idx="20">
                        <c:v>37469</c:v>
                      </c:pt>
                      <c:pt idx="21">
                        <c:v>37500</c:v>
                      </c:pt>
                      <c:pt idx="22">
                        <c:v>37530</c:v>
                      </c:pt>
                      <c:pt idx="23">
                        <c:v>37561</c:v>
                      </c:pt>
                      <c:pt idx="24">
                        <c:v>37591</c:v>
                      </c:pt>
                      <c:pt idx="25">
                        <c:v>37622</c:v>
                      </c:pt>
                      <c:pt idx="26">
                        <c:v>37653</c:v>
                      </c:pt>
                      <c:pt idx="27">
                        <c:v>37681</c:v>
                      </c:pt>
                      <c:pt idx="28">
                        <c:v>37712</c:v>
                      </c:pt>
                      <c:pt idx="29">
                        <c:v>37742</c:v>
                      </c:pt>
                      <c:pt idx="30">
                        <c:v>37773</c:v>
                      </c:pt>
                      <c:pt idx="31">
                        <c:v>37803</c:v>
                      </c:pt>
                      <c:pt idx="32">
                        <c:v>37834</c:v>
                      </c:pt>
                      <c:pt idx="33">
                        <c:v>37865</c:v>
                      </c:pt>
                      <c:pt idx="34">
                        <c:v>37895</c:v>
                      </c:pt>
                      <c:pt idx="35">
                        <c:v>37926</c:v>
                      </c:pt>
                      <c:pt idx="36">
                        <c:v>37956</c:v>
                      </c:pt>
                      <c:pt idx="37">
                        <c:v>37987</c:v>
                      </c:pt>
                      <c:pt idx="38">
                        <c:v>38018</c:v>
                      </c:pt>
                      <c:pt idx="39">
                        <c:v>38047</c:v>
                      </c:pt>
                      <c:pt idx="40">
                        <c:v>38078</c:v>
                      </c:pt>
                      <c:pt idx="41">
                        <c:v>38108</c:v>
                      </c:pt>
                      <c:pt idx="42">
                        <c:v>38139</c:v>
                      </c:pt>
                      <c:pt idx="43">
                        <c:v>38169</c:v>
                      </c:pt>
                      <c:pt idx="44">
                        <c:v>38200</c:v>
                      </c:pt>
                      <c:pt idx="45">
                        <c:v>38231</c:v>
                      </c:pt>
                      <c:pt idx="46">
                        <c:v>38261</c:v>
                      </c:pt>
                      <c:pt idx="47">
                        <c:v>38292</c:v>
                      </c:pt>
                      <c:pt idx="48">
                        <c:v>38322</c:v>
                      </c:pt>
                      <c:pt idx="49">
                        <c:v>38353</c:v>
                      </c:pt>
                      <c:pt idx="50">
                        <c:v>38384</c:v>
                      </c:pt>
                      <c:pt idx="51">
                        <c:v>38412</c:v>
                      </c:pt>
                      <c:pt idx="52">
                        <c:v>38443</c:v>
                      </c:pt>
                      <c:pt idx="53">
                        <c:v>38473</c:v>
                      </c:pt>
                      <c:pt idx="54">
                        <c:v>38504</c:v>
                      </c:pt>
                      <c:pt idx="55">
                        <c:v>38534</c:v>
                      </c:pt>
                      <c:pt idx="56">
                        <c:v>38565</c:v>
                      </c:pt>
                      <c:pt idx="57">
                        <c:v>38596</c:v>
                      </c:pt>
                      <c:pt idx="58">
                        <c:v>38626</c:v>
                      </c:pt>
                      <c:pt idx="59">
                        <c:v>38657</c:v>
                      </c:pt>
                      <c:pt idx="60">
                        <c:v>38687</c:v>
                      </c:pt>
                      <c:pt idx="61">
                        <c:v>38718</c:v>
                      </c:pt>
                      <c:pt idx="62">
                        <c:v>38749</c:v>
                      </c:pt>
                      <c:pt idx="63">
                        <c:v>38777</c:v>
                      </c:pt>
                      <c:pt idx="64">
                        <c:v>38808</c:v>
                      </c:pt>
                      <c:pt idx="65">
                        <c:v>38838</c:v>
                      </c:pt>
                      <c:pt idx="66">
                        <c:v>38869</c:v>
                      </c:pt>
                      <c:pt idx="67">
                        <c:v>38899</c:v>
                      </c:pt>
                      <c:pt idx="68">
                        <c:v>38930</c:v>
                      </c:pt>
                      <c:pt idx="69">
                        <c:v>38961</c:v>
                      </c:pt>
                      <c:pt idx="70">
                        <c:v>38991</c:v>
                      </c:pt>
                      <c:pt idx="71">
                        <c:v>39022</c:v>
                      </c:pt>
                      <c:pt idx="72">
                        <c:v>39052</c:v>
                      </c:pt>
                      <c:pt idx="73">
                        <c:v>39083</c:v>
                      </c:pt>
                      <c:pt idx="74">
                        <c:v>39114</c:v>
                      </c:pt>
                      <c:pt idx="75">
                        <c:v>39142</c:v>
                      </c:pt>
                      <c:pt idx="76">
                        <c:v>39173</c:v>
                      </c:pt>
                      <c:pt idx="77">
                        <c:v>39203</c:v>
                      </c:pt>
                      <c:pt idx="78">
                        <c:v>39234</c:v>
                      </c:pt>
                      <c:pt idx="79">
                        <c:v>39264</c:v>
                      </c:pt>
                      <c:pt idx="80">
                        <c:v>39295</c:v>
                      </c:pt>
                      <c:pt idx="81">
                        <c:v>39326</c:v>
                      </c:pt>
                      <c:pt idx="82">
                        <c:v>39356</c:v>
                      </c:pt>
                      <c:pt idx="83">
                        <c:v>39387</c:v>
                      </c:pt>
                      <c:pt idx="84">
                        <c:v>39417</c:v>
                      </c:pt>
                      <c:pt idx="85">
                        <c:v>39448</c:v>
                      </c:pt>
                      <c:pt idx="86">
                        <c:v>39479</c:v>
                      </c:pt>
                      <c:pt idx="87">
                        <c:v>39508</c:v>
                      </c:pt>
                      <c:pt idx="88">
                        <c:v>39539</c:v>
                      </c:pt>
                      <c:pt idx="89">
                        <c:v>39569</c:v>
                      </c:pt>
                      <c:pt idx="90">
                        <c:v>39600</c:v>
                      </c:pt>
                      <c:pt idx="91">
                        <c:v>39630</c:v>
                      </c:pt>
                      <c:pt idx="92">
                        <c:v>39661</c:v>
                      </c:pt>
                      <c:pt idx="93">
                        <c:v>39692</c:v>
                      </c:pt>
                      <c:pt idx="94">
                        <c:v>39722</c:v>
                      </c:pt>
                      <c:pt idx="95">
                        <c:v>39753</c:v>
                      </c:pt>
                      <c:pt idx="96">
                        <c:v>39783</c:v>
                      </c:pt>
                      <c:pt idx="97">
                        <c:v>39814</c:v>
                      </c:pt>
                      <c:pt idx="98">
                        <c:v>39845</c:v>
                      </c:pt>
                      <c:pt idx="99">
                        <c:v>39873</c:v>
                      </c:pt>
                      <c:pt idx="100">
                        <c:v>39904</c:v>
                      </c:pt>
                      <c:pt idx="101">
                        <c:v>39934</c:v>
                      </c:pt>
                      <c:pt idx="102">
                        <c:v>39965</c:v>
                      </c:pt>
                      <c:pt idx="103">
                        <c:v>39995</c:v>
                      </c:pt>
                      <c:pt idx="104">
                        <c:v>40026</c:v>
                      </c:pt>
                      <c:pt idx="105">
                        <c:v>40057</c:v>
                      </c:pt>
                      <c:pt idx="106">
                        <c:v>40087</c:v>
                      </c:pt>
                      <c:pt idx="107">
                        <c:v>40118</c:v>
                      </c:pt>
                      <c:pt idx="108">
                        <c:v>40148</c:v>
                      </c:pt>
                      <c:pt idx="109">
                        <c:v>40179</c:v>
                      </c:pt>
                      <c:pt idx="110">
                        <c:v>40210</c:v>
                      </c:pt>
                      <c:pt idx="111">
                        <c:v>40238</c:v>
                      </c:pt>
                      <c:pt idx="112">
                        <c:v>40269</c:v>
                      </c:pt>
                      <c:pt idx="113">
                        <c:v>40299</c:v>
                      </c:pt>
                      <c:pt idx="114">
                        <c:v>40330</c:v>
                      </c:pt>
                      <c:pt idx="115">
                        <c:v>40360</c:v>
                      </c:pt>
                      <c:pt idx="116">
                        <c:v>40391</c:v>
                      </c:pt>
                      <c:pt idx="117">
                        <c:v>40422</c:v>
                      </c:pt>
                      <c:pt idx="118">
                        <c:v>40452</c:v>
                      </c:pt>
                      <c:pt idx="119">
                        <c:v>40483</c:v>
                      </c:pt>
                      <c:pt idx="120">
                        <c:v>40513</c:v>
                      </c:pt>
                      <c:pt idx="121">
                        <c:v>40544</c:v>
                      </c:pt>
                      <c:pt idx="122">
                        <c:v>40575</c:v>
                      </c:pt>
                      <c:pt idx="123">
                        <c:v>40603</c:v>
                      </c:pt>
                      <c:pt idx="124">
                        <c:v>40634</c:v>
                      </c:pt>
                      <c:pt idx="125">
                        <c:v>40664</c:v>
                      </c:pt>
                      <c:pt idx="126">
                        <c:v>40695</c:v>
                      </c:pt>
                      <c:pt idx="127">
                        <c:v>40725</c:v>
                      </c:pt>
                      <c:pt idx="128">
                        <c:v>40756</c:v>
                      </c:pt>
                      <c:pt idx="129">
                        <c:v>40787</c:v>
                      </c:pt>
                      <c:pt idx="130">
                        <c:v>40817</c:v>
                      </c:pt>
                      <c:pt idx="131">
                        <c:v>40848</c:v>
                      </c:pt>
                      <c:pt idx="132">
                        <c:v>40878</c:v>
                      </c:pt>
                      <c:pt idx="133">
                        <c:v>40909</c:v>
                      </c:pt>
                      <c:pt idx="134">
                        <c:v>40940</c:v>
                      </c:pt>
                      <c:pt idx="135">
                        <c:v>40969</c:v>
                      </c:pt>
                      <c:pt idx="136">
                        <c:v>41000</c:v>
                      </c:pt>
                      <c:pt idx="137">
                        <c:v>41030</c:v>
                      </c:pt>
                      <c:pt idx="138">
                        <c:v>41061</c:v>
                      </c:pt>
                      <c:pt idx="139">
                        <c:v>41091</c:v>
                      </c:pt>
                      <c:pt idx="140">
                        <c:v>41122</c:v>
                      </c:pt>
                      <c:pt idx="141">
                        <c:v>41153</c:v>
                      </c:pt>
                      <c:pt idx="142">
                        <c:v>41183</c:v>
                      </c:pt>
                      <c:pt idx="143">
                        <c:v>41214</c:v>
                      </c:pt>
                      <c:pt idx="144">
                        <c:v>41244</c:v>
                      </c:pt>
                      <c:pt idx="145">
                        <c:v>41275</c:v>
                      </c:pt>
                      <c:pt idx="146">
                        <c:v>41306</c:v>
                      </c:pt>
                      <c:pt idx="147">
                        <c:v>41334</c:v>
                      </c:pt>
                      <c:pt idx="148">
                        <c:v>41365</c:v>
                      </c:pt>
                      <c:pt idx="149">
                        <c:v>41395</c:v>
                      </c:pt>
                      <c:pt idx="150">
                        <c:v>41426</c:v>
                      </c:pt>
                      <c:pt idx="151">
                        <c:v>41456</c:v>
                      </c:pt>
                      <c:pt idx="152">
                        <c:v>41487</c:v>
                      </c:pt>
                      <c:pt idx="153">
                        <c:v>41518</c:v>
                      </c:pt>
                      <c:pt idx="154">
                        <c:v>41548</c:v>
                      </c:pt>
                      <c:pt idx="155">
                        <c:v>41579</c:v>
                      </c:pt>
                      <c:pt idx="156">
                        <c:v>41609</c:v>
                      </c:pt>
                      <c:pt idx="157">
                        <c:v>41640</c:v>
                      </c:pt>
                      <c:pt idx="158">
                        <c:v>41671</c:v>
                      </c:pt>
                      <c:pt idx="159">
                        <c:v>41699</c:v>
                      </c:pt>
                      <c:pt idx="160">
                        <c:v>41730</c:v>
                      </c:pt>
                      <c:pt idx="161">
                        <c:v>41760</c:v>
                      </c:pt>
                      <c:pt idx="162">
                        <c:v>41791</c:v>
                      </c:pt>
                      <c:pt idx="163">
                        <c:v>41821</c:v>
                      </c:pt>
                      <c:pt idx="164">
                        <c:v>41852</c:v>
                      </c:pt>
                      <c:pt idx="165">
                        <c:v>41883</c:v>
                      </c:pt>
                      <c:pt idx="166">
                        <c:v>41913</c:v>
                      </c:pt>
                      <c:pt idx="167">
                        <c:v>41944</c:v>
                      </c:pt>
                      <c:pt idx="168">
                        <c:v>41974</c:v>
                      </c:pt>
                      <c:pt idx="169">
                        <c:v>42005</c:v>
                      </c:pt>
                      <c:pt idx="170">
                        <c:v>42036</c:v>
                      </c:pt>
                      <c:pt idx="171">
                        <c:v>42064</c:v>
                      </c:pt>
                      <c:pt idx="172">
                        <c:v>42095</c:v>
                      </c:pt>
                      <c:pt idx="173">
                        <c:v>42125</c:v>
                      </c:pt>
                      <c:pt idx="174">
                        <c:v>42156</c:v>
                      </c:pt>
                      <c:pt idx="175">
                        <c:v>42186</c:v>
                      </c:pt>
                      <c:pt idx="176">
                        <c:v>42217</c:v>
                      </c:pt>
                      <c:pt idx="177">
                        <c:v>42248</c:v>
                      </c:pt>
                      <c:pt idx="178">
                        <c:v>42278</c:v>
                      </c:pt>
                      <c:pt idx="179">
                        <c:v>42309</c:v>
                      </c:pt>
                      <c:pt idx="180">
                        <c:v>42339</c:v>
                      </c:pt>
                      <c:pt idx="181">
                        <c:v>42370</c:v>
                      </c:pt>
                      <c:pt idx="182">
                        <c:v>42401</c:v>
                      </c:pt>
                      <c:pt idx="183">
                        <c:v>42430</c:v>
                      </c:pt>
                      <c:pt idx="184">
                        <c:v>42461</c:v>
                      </c:pt>
                      <c:pt idx="185">
                        <c:v>42491</c:v>
                      </c:pt>
                      <c:pt idx="186">
                        <c:v>42522</c:v>
                      </c:pt>
                      <c:pt idx="187">
                        <c:v>42552</c:v>
                      </c:pt>
                      <c:pt idx="188">
                        <c:v>42583</c:v>
                      </c:pt>
                      <c:pt idx="189">
                        <c:v>42614</c:v>
                      </c:pt>
                      <c:pt idx="190">
                        <c:v>42644</c:v>
                      </c:pt>
                      <c:pt idx="191">
                        <c:v>42675</c:v>
                      </c:pt>
                      <c:pt idx="192">
                        <c:v>42705</c:v>
                      </c:pt>
                      <c:pt idx="193">
                        <c:v>42736</c:v>
                      </c:pt>
                      <c:pt idx="194">
                        <c:v>42767</c:v>
                      </c:pt>
                      <c:pt idx="195">
                        <c:v>42795</c:v>
                      </c:pt>
                      <c:pt idx="196">
                        <c:v>42826</c:v>
                      </c:pt>
                      <c:pt idx="197">
                        <c:v>42856</c:v>
                      </c:pt>
                      <c:pt idx="198">
                        <c:v>42887</c:v>
                      </c:pt>
                      <c:pt idx="199">
                        <c:v>42917</c:v>
                      </c:pt>
                      <c:pt idx="200">
                        <c:v>42948</c:v>
                      </c:pt>
                      <c:pt idx="201">
                        <c:v>42979</c:v>
                      </c:pt>
                      <c:pt idx="202">
                        <c:v>43009</c:v>
                      </c:pt>
                      <c:pt idx="203">
                        <c:v>43040</c:v>
                      </c:pt>
                      <c:pt idx="204">
                        <c:v>43070</c:v>
                      </c:pt>
                      <c:pt idx="205">
                        <c:v>43101</c:v>
                      </c:pt>
                      <c:pt idx="206">
                        <c:v>43132</c:v>
                      </c:pt>
                      <c:pt idx="207">
                        <c:v>43160</c:v>
                      </c:pt>
                      <c:pt idx="208">
                        <c:v>43191</c:v>
                      </c:pt>
                      <c:pt idx="209">
                        <c:v>43221</c:v>
                      </c:pt>
                      <c:pt idx="210">
                        <c:v>43252</c:v>
                      </c:pt>
                      <c:pt idx="211">
                        <c:v>43282</c:v>
                      </c:pt>
                      <c:pt idx="212">
                        <c:v>43313</c:v>
                      </c:pt>
                      <c:pt idx="213">
                        <c:v>43344</c:v>
                      </c:pt>
                      <c:pt idx="214">
                        <c:v>43374</c:v>
                      </c:pt>
                      <c:pt idx="215">
                        <c:v>43405</c:v>
                      </c:pt>
                      <c:pt idx="216">
                        <c:v>43435</c:v>
                      </c:pt>
                      <c:pt idx="217">
                        <c:v>43466</c:v>
                      </c:pt>
                      <c:pt idx="218">
                        <c:v>43497</c:v>
                      </c:pt>
                      <c:pt idx="219">
                        <c:v>43525</c:v>
                      </c:pt>
                      <c:pt idx="220">
                        <c:v>43556</c:v>
                      </c:pt>
                      <c:pt idx="221">
                        <c:v>43586</c:v>
                      </c:pt>
                      <c:pt idx="222">
                        <c:v>43617</c:v>
                      </c:pt>
                      <c:pt idx="223">
                        <c:v>43647</c:v>
                      </c:pt>
                      <c:pt idx="224">
                        <c:v>43678</c:v>
                      </c:pt>
                      <c:pt idx="225">
                        <c:v>43709</c:v>
                      </c:pt>
                      <c:pt idx="226">
                        <c:v>43739</c:v>
                      </c:pt>
                      <c:pt idx="227">
                        <c:v>43770</c:v>
                      </c:pt>
                      <c:pt idx="228">
                        <c:v>43800</c:v>
                      </c:pt>
                      <c:pt idx="229">
                        <c:v>43831</c:v>
                      </c:pt>
                      <c:pt idx="230">
                        <c:v>43862</c:v>
                      </c:pt>
                      <c:pt idx="231">
                        <c:v>43891</c:v>
                      </c:pt>
                      <c:pt idx="232">
                        <c:v>43922</c:v>
                      </c:pt>
                      <c:pt idx="233">
                        <c:v>43952</c:v>
                      </c:pt>
                      <c:pt idx="234">
                        <c:v>43983</c:v>
                      </c:pt>
                      <c:pt idx="235">
                        <c:v>44013</c:v>
                      </c:pt>
                      <c:pt idx="236">
                        <c:v>44044</c:v>
                      </c:pt>
                      <c:pt idx="237">
                        <c:v>44075</c:v>
                      </c:pt>
                      <c:pt idx="238">
                        <c:v>44105</c:v>
                      </c:pt>
                      <c:pt idx="239">
                        <c:v>44136</c:v>
                      </c:pt>
                      <c:pt idx="240">
                        <c:v>44166</c:v>
                      </c:pt>
                      <c:pt idx="241">
                        <c:v>44197</c:v>
                      </c:pt>
                      <c:pt idx="242">
                        <c:v>44228</c:v>
                      </c:pt>
                      <c:pt idx="243">
                        <c:v>44256</c:v>
                      </c:pt>
                      <c:pt idx="244">
                        <c:v>44287</c:v>
                      </c:pt>
                      <c:pt idx="245">
                        <c:v>44317</c:v>
                      </c:pt>
                      <c:pt idx="246">
                        <c:v>44348</c:v>
                      </c:pt>
                      <c:pt idx="247">
                        <c:v>44378</c:v>
                      </c:pt>
                      <c:pt idx="248">
                        <c:v>44409</c:v>
                      </c:pt>
                    </c:numCache>
                  </c:numRef>
                </c:cat>
                <c:val>
                  <c:numRef>
                    <c:extLst>
                      <c:ext uri="{02D57815-91ED-43cb-92C2-25804820EDAC}">
                        <c15:formulaRef>
                          <c15:sqref>Rates!$M$6:$JA$6</c15:sqref>
                        </c15:formulaRef>
                      </c:ext>
                    </c:extLst>
                    <c:numCache>
                      <c:formatCode>#0.0</c:formatCode>
                      <c:ptCount val="249"/>
                      <c:pt idx="0">
                        <c:v>4.0999999999999996</c:v>
                      </c:pt>
                      <c:pt idx="1">
                        <c:v>4.3</c:v>
                      </c:pt>
                      <c:pt idx="2">
                        <c:v>4</c:v>
                      </c:pt>
                      <c:pt idx="3">
                        <c:v>4.2</c:v>
                      </c:pt>
                      <c:pt idx="4">
                        <c:v>3.9</c:v>
                      </c:pt>
                      <c:pt idx="5">
                        <c:v>4.0999999999999996</c:v>
                      </c:pt>
                      <c:pt idx="6">
                        <c:v>3.9</c:v>
                      </c:pt>
                      <c:pt idx="7">
                        <c:v>4</c:v>
                      </c:pt>
                      <c:pt idx="8">
                        <c:v>4</c:v>
                      </c:pt>
                      <c:pt idx="9">
                        <c:v>3.8</c:v>
                      </c:pt>
                      <c:pt idx="10">
                        <c:v>3.9</c:v>
                      </c:pt>
                      <c:pt idx="11">
                        <c:v>3.7</c:v>
                      </c:pt>
                      <c:pt idx="12">
                        <c:v>3.7</c:v>
                      </c:pt>
                      <c:pt idx="13">
                        <c:v>3.7</c:v>
                      </c:pt>
                      <c:pt idx="14">
                        <c:v>3.7</c:v>
                      </c:pt>
                      <c:pt idx="15">
                        <c:v>3.6</c:v>
                      </c:pt>
                      <c:pt idx="16">
                        <c:v>3.8</c:v>
                      </c:pt>
                      <c:pt idx="17">
                        <c:v>3.7</c:v>
                      </c:pt>
                      <c:pt idx="18">
                        <c:v>3.7</c:v>
                      </c:pt>
                      <c:pt idx="19">
                        <c:v>3.8</c:v>
                      </c:pt>
                      <c:pt idx="20">
                        <c:v>3.7</c:v>
                      </c:pt>
                      <c:pt idx="21">
                        <c:v>3.7</c:v>
                      </c:pt>
                      <c:pt idx="22">
                        <c:v>3.7</c:v>
                      </c:pt>
                      <c:pt idx="23">
                        <c:v>3.7</c:v>
                      </c:pt>
                      <c:pt idx="24">
                        <c:v>3.7</c:v>
                      </c:pt>
                      <c:pt idx="25">
                        <c:v>3.9</c:v>
                      </c:pt>
                      <c:pt idx="26">
                        <c:v>3.6</c:v>
                      </c:pt>
                      <c:pt idx="27">
                        <c:v>3.4</c:v>
                      </c:pt>
                      <c:pt idx="28">
                        <c:v>3.5</c:v>
                      </c:pt>
                      <c:pt idx="29">
                        <c:v>3.6</c:v>
                      </c:pt>
                      <c:pt idx="30">
                        <c:v>3.6</c:v>
                      </c:pt>
                      <c:pt idx="31">
                        <c:v>3.6</c:v>
                      </c:pt>
                      <c:pt idx="32">
                        <c:v>3.6</c:v>
                      </c:pt>
                      <c:pt idx="33">
                        <c:v>3.7</c:v>
                      </c:pt>
                      <c:pt idx="34">
                        <c:v>3.8</c:v>
                      </c:pt>
                      <c:pt idx="35">
                        <c:v>3.7</c:v>
                      </c:pt>
                      <c:pt idx="36">
                        <c:v>3.8</c:v>
                      </c:pt>
                      <c:pt idx="37">
                        <c:v>3.7</c:v>
                      </c:pt>
                      <c:pt idx="38">
                        <c:v>3.7</c:v>
                      </c:pt>
                      <c:pt idx="39">
                        <c:v>4</c:v>
                      </c:pt>
                      <c:pt idx="40">
                        <c:v>3.9</c:v>
                      </c:pt>
                      <c:pt idx="41">
                        <c:v>3.8</c:v>
                      </c:pt>
                      <c:pt idx="42">
                        <c:v>3.8</c:v>
                      </c:pt>
                      <c:pt idx="43">
                        <c:v>3.7</c:v>
                      </c:pt>
                      <c:pt idx="44">
                        <c:v>3.8</c:v>
                      </c:pt>
                      <c:pt idx="45">
                        <c:v>3.8</c:v>
                      </c:pt>
                      <c:pt idx="46">
                        <c:v>3.9</c:v>
                      </c:pt>
                      <c:pt idx="47">
                        <c:v>3.9</c:v>
                      </c:pt>
                      <c:pt idx="48">
                        <c:v>3.9</c:v>
                      </c:pt>
                      <c:pt idx="49">
                        <c:v>3.9</c:v>
                      </c:pt>
                      <c:pt idx="50">
                        <c:v>4</c:v>
                      </c:pt>
                      <c:pt idx="51">
                        <c:v>4</c:v>
                      </c:pt>
                      <c:pt idx="52">
                        <c:v>4</c:v>
                      </c:pt>
                      <c:pt idx="53">
                        <c:v>3.9</c:v>
                      </c:pt>
                      <c:pt idx="54">
                        <c:v>4</c:v>
                      </c:pt>
                      <c:pt idx="55">
                        <c:v>4</c:v>
                      </c:pt>
                      <c:pt idx="56">
                        <c:v>4</c:v>
                      </c:pt>
                      <c:pt idx="57">
                        <c:v>4.0999999999999996</c:v>
                      </c:pt>
                      <c:pt idx="58">
                        <c:v>3.8</c:v>
                      </c:pt>
                      <c:pt idx="59">
                        <c:v>4</c:v>
                      </c:pt>
                      <c:pt idx="60">
                        <c:v>3.9</c:v>
                      </c:pt>
                      <c:pt idx="61">
                        <c:v>3.9</c:v>
                      </c:pt>
                      <c:pt idx="62">
                        <c:v>4</c:v>
                      </c:pt>
                      <c:pt idx="63">
                        <c:v>4.0999999999999996</c:v>
                      </c:pt>
                      <c:pt idx="64">
                        <c:v>3.8</c:v>
                      </c:pt>
                      <c:pt idx="65">
                        <c:v>4</c:v>
                      </c:pt>
                      <c:pt idx="66">
                        <c:v>4</c:v>
                      </c:pt>
                      <c:pt idx="67">
                        <c:v>4.0999999999999996</c:v>
                      </c:pt>
                      <c:pt idx="68">
                        <c:v>3.9</c:v>
                      </c:pt>
                      <c:pt idx="69">
                        <c:v>3.9</c:v>
                      </c:pt>
                      <c:pt idx="70">
                        <c:v>3.9</c:v>
                      </c:pt>
                      <c:pt idx="71">
                        <c:v>4</c:v>
                      </c:pt>
                      <c:pt idx="72">
                        <c:v>3.8</c:v>
                      </c:pt>
                      <c:pt idx="73">
                        <c:v>3.9</c:v>
                      </c:pt>
                      <c:pt idx="74">
                        <c:v>3.8</c:v>
                      </c:pt>
                      <c:pt idx="75">
                        <c:v>4</c:v>
                      </c:pt>
                      <c:pt idx="76">
                        <c:v>3.9</c:v>
                      </c:pt>
                      <c:pt idx="77">
                        <c:v>4</c:v>
                      </c:pt>
                      <c:pt idx="78">
                        <c:v>3.8</c:v>
                      </c:pt>
                      <c:pt idx="79">
                        <c:v>3.8</c:v>
                      </c:pt>
                      <c:pt idx="80">
                        <c:v>3.9</c:v>
                      </c:pt>
                      <c:pt idx="81">
                        <c:v>3.9</c:v>
                      </c:pt>
                      <c:pt idx="82">
                        <c:v>3.9</c:v>
                      </c:pt>
                      <c:pt idx="83">
                        <c:v>3.7</c:v>
                      </c:pt>
                      <c:pt idx="84">
                        <c:v>3.7</c:v>
                      </c:pt>
                      <c:pt idx="85">
                        <c:v>3.7</c:v>
                      </c:pt>
                      <c:pt idx="86">
                        <c:v>3.7</c:v>
                      </c:pt>
                      <c:pt idx="87">
                        <c:v>3.6</c:v>
                      </c:pt>
                      <c:pt idx="88">
                        <c:v>3.6</c:v>
                      </c:pt>
                      <c:pt idx="89">
                        <c:v>3.4</c:v>
                      </c:pt>
                      <c:pt idx="90">
                        <c:v>3.6</c:v>
                      </c:pt>
                      <c:pt idx="91">
                        <c:v>3.4</c:v>
                      </c:pt>
                      <c:pt idx="92">
                        <c:v>3.4</c:v>
                      </c:pt>
                      <c:pt idx="93">
                        <c:v>3.3</c:v>
                      </c:pt>
                      <c:pt idx="94">
                        <c:v>3.3</c:v>
                      </c:pt>
                      <c:pt idx="95">
                        <c:v>3</c:v>
                      </c:pt>
                      <c:pt idx="96">
                        <c:v>3.2</c:v>
                      </c:pt>
                      <c:pt idx="97">
                        <c:v>3.1</c:v>
                      </c:pt>
                      <c:pt idx="98">
                        <c:v>3</c:v>
                      </c:pt>
                      <c:pt idx="99">
                        <c:v>2.9</c:v>
                      </c:pt>
                      <c:pt idx="100">
                        <c:v>2.9</c:v>
                      </c:pt>
                      <c:pt idx="101">
                        <c:v>2.9</c:v>
                      </c:pt>
                      <c:pt idx="102">
                        <c:v>2.8</c:v>
                      </c:pt>
                      <c:pt idx="103">
                        <c:v>3</c:v>
                      </c:pt>
                      <c:pt idx="104">
                        <c:v>2.9</c:v>
                      </c:pt>
                      <c:pt idx="105">
                        <c:v>3</c:v>
                      </c:pt>
                      <c:pt idx="106">
                        <c:v>3</c:v>
                      </c:pt>
                      <c:pt idx="107">
                        <c:v>3.1</c:v>
                      </c:pt>
                      <c:pt idx="108">
                        <c:v>3.1</c:v>
                      </c:pt>
                      <c:pt idx="109">
                        <c:v>3</c:v>
                      </c:pt>
                      <c:pt idx="110">
                        <c:v>3</c:v>
                      </c:pt>
                      <c:pt idx="111">
                        <c:v>3.3</c:v>
                      </c:pt>
                      <c:pt idx="112">
                        <c:v>3.2</c:v>
                      </c:pt>
                      <c:pt idx="113">
                        <c:v>3.4</c:v>
                      </c:pt>
                      <c:pt idx="114">
                        <c:v>3.1</c:v>
                      </c:pt>
                      <c:pt idx="115">
                        <c:v>3.2</c:v>
                      </c:pt>
                      <c:pt idx="116">
                        <c:v>3.1</c:v>
                      </c:pt>
                      <c:pt idx="117">
                        <c:v>3.1</c:v>
                      </c:pt>
                      <c:pt idx="118">
                        <c:v>3.2</c:v>
                      </c:pt>
                      <c:pt idx="119">
                        <c:v>3.2</c:v>
                      </c:pt>
                      <c:pt idx="120">
                        <c:v>3.3</c:v>
                      </c:pt>
                      <c:pt idx="121">
                        <c:v>3.1</c:v>
                      </c:pt>
                      <c:pt idx="122">
                        <c:v>3.2</c:v>
                      </c:pt>
                      <c:pt idx="123">
                        <c:v>3.4</c:v>
                      </c:pt>
                      <c:pt idx="124">
                        <c:v>3.3</c:v>
                      </c:pt>
                      <c:pt idx="125">
                        <c:v>3.2</c:v>
                      </c:pt>
                      <c:pt idx="126">
                        <c:v>3.3</c:v>
                      </c:pt>
                      <c:pt idx="127">
                        <c:v>3.2</c:v>
                      </c:pt>
                      <c:pt idx="128">
                        <c:v>3.3</c:v>
                      </c:pt>
                      <c:pt idx="129">
                        <c:v>3.3</c:v>
                      </c:pt>
                      <c:pt idx="130">
                        <c:v>3.3</c:v>
                      </c:pt>
                      <c:pt idx="131">
                        <c:v>3.3</c:v>
                      </c:pt>
                      <c:pt idx="132">
                        <c:v>3.3</c:v>
                      </c:pt>
                      <c:pt idx="133">
                        <c:v>3.3</c:v>
                      </c:pt>
                      <c:pt idx="134">
                        <c:v>3.4</c:v>
                      </c:pt>
                      <c:pt idx="135">
                        <c:v>3.4</c:v>
                      </c:pt>
                      <c:pt idx="136">
                        <c:v>3.3</c:v>
                      </c:pt>
                      <c:pt idx="137">
                        <c:v>3.4</c:v>
                      </c:pt>
                      <c:pt idx="138">
                        <c:v>3.3</c:v>
                      </c:pt>
                      <c:pt idx="139">
                        <c:v>3.2</c:v>
                      </c:pt>
                      <c:pt idx="140">
                        <c:v>3.3</c:v>
                      </c:pt>
                      <c:pt idx="141">
                        <c:v>3.2</c:v>
                      </c:pt>
                      <c:pt idx="142">
                        <c:v>3.3</c:v>
                      </c:pt>
                      <c:pt idx="143">
                        <c:v>3.3</c:v>
                      </c:pt>
                      <c:pt idx="144">
                        <c:v>3.3</c:v>
                      </c:pt>
                      <c:pt idx="145">
                        <c:v>3.3</c:v>
                      </c:pt>
                      <c:pt idx="146">
                        <c:v>3.4</c:v>
                      </c:pt>
                      <c:pt idx="147">
                        <c:v>3.2</c:v>
                      </c:pt>
                      <c:pt idx="148">
                        <c:v>3.4</c:v>
                      </c:pt>
                      <c:pt idx="149">
                        <c:v>3.4</c:v>
                      </c:pt>
                      <c:pt idx="150">
                        <c:v>3.3</c:v>
                      </c:pt>
                      <c:pt idx="151">
                        <c:v>3.3</c:v>
                      </c:pt>
                      <c:pt idx="152">
                        <c:v>3.5</c:v>
                      </c:pt>
                      <c:pt idx="153">
                        <c:v>3.5</c:v>
                      </c:pt>
                      <c:pt idx="154">
                        <c:v>3.3</c:v>
                      </c:pt>
                      <c:pt idx="155">
                        <c:v>3.4</c:v>
                      </c:pt>
                      <c:pt idx="156">
                        <c:v>3.4</c:v>
                      </c:pt>
                      <c:pt idx="157">
                        <c:v>3.4</c:v>
                      </c:pt>
                      <c:pt idx="158">
                        <c:v>3.4</c:v>
                      </c:pt>
                      <c:pt idx="159">
                        <c:v>3.5</c:v>
                      </c:pt>
                      <c:pt idx="160">
                        <c:v>3.5</c:v>
                      </c:pt>
                      <c:pt idx="161">
                        <c:v>3.5</c:v>
                      </c:pt>
                      <c:pt idx="162">
                        <c:v>3.5</c:v>
                      </c:pt>
                      <c:pt idx="163">
                        <c:v>3.6</c:v>
                      </c:pt>
                      <c:pt idx="164">
                        <c:v>3.5</c:v>
                      </c:pt>
                      <c:pt idx="165">
                        <c:v>3.7</c:v>
                      </c:pt>
                      <c:pt idx="166">
                        <c:v>3.7</c:v>
                      </c:pt>
                      <c:pt idx="167">
                        <c:v>3.6</c:v>
                      </c:pt>
                      <c:pt idx="168">
                        <c:v>3.7</c:v>
                      </c:pt>
                      <c:pt idx="169">
                        <c:v>3.6</c:v>
                      </c:pt>
                      <c:pt idx="170">
                        <c:v>3.6</c:v>
                      </c:pt>
                      <c:pt idx="171">
                        <c:v>3.6</c:v>
                      </c:pt>
                      <c:pt idx="172">
                        <c:v>3.7</c:v>
                      </c:pt>
                      <c:pt idx="173">
                        <c:v>3.6</c:v>
                      </c:pt>
                      <c:pt idx="174">
                        <c:v>3.6</c:v>
                      </c:pt>
                      <c:pt idx="175">
                        <c:v>3.6</c:v>
                      </c:pt>
                      <c:pt idx="176">
                        <c:v>3.6</c:v>
                      </c:pt>
                      <c:pt idx="177">
                        <c:v>3.7</c:v>
                      </c:pt>
                      <c:pt idx="178">
                        <c:v>3.7</c:v>
                      </c:pt>
                      <c:pt idx="179">
                        <c:v>3.8</c:v>
                      </c:pt>
                      <c:pt idx="180">
                        <c:v>3.9</c:v>
                      </c:pt>
                      <c:pt idx="181">
                        <c:v>3.6</c:v>
                      </c:pt>
                      <c:pt idx="182">
                        <c:v>3.8</c:v>
                      </c:pt>
                      <c:pt idx="183">
                        <c:v>3.7</c:v>
                      </c:pt>
                      <c:pt idx="184">
                        <c:v>3.7</c:v>
                      </c:pt>
                      <c:pt idx="185">
                        <c:v>3.6</c:v>
                      </c:pt>
                      <c:pt idx="186">
                        <c:v>3.7</c:v>
                      </c:pt>
                      <c:pt idx="187">
                        <c:v>3.8</c:v>
                      </c:pt>
                      <c:pt idx="188">
                        <c:v>3.7</c:v>
                      </c:pt>
                      <c:pt idx="189">
                        <c:v>3.7</c:v>
                      </c:pt>
                      <c:pt idx="190">
                        <c:v>3.6</c:v>
                      </c:pt>
                      <c:pt idx="191">
                        <c:v>3.7</c:v>
                      </c:pt>
                      <c:pt idx="192">
                        <c:v>3.7</c:v>
                      </c:pt>
                      <c:pt idx="193">
                        <c:v>3.8</c:v>
                      </c:pt>
                      <c:pt idx="194">
                        <c:v>3.7</c:v>
                      </c:pt>
                      <c:pt idx="195">
                        <c:v>3.7</c:v>
                      </c:pt>
                      <c:pt idx="196">
                        <c:v>3.6</c:v>
                      </c:pt>
                      <c:pt idx="197">
                        <c:v>3.7</c:v>
                      </c:pt>
                      <c:pt idx="198">
                        <c:v>3.9</c:v>
                      </c:pt>
                      <c:pt idx="199">
                        <c:v>3.8</c:v>
                      </c:pt>
                      <c:pt idx="200">
                        <c:v>3.8</c:v>
                      </c:pt>
                      <c:pt idx="201">
                        <c:v>3.7</c:v>
                      </c:pt>
                      <c:pt idx="202">
                        <c:v>3.8</c:v>
                      </c:pt>
                      <c:pt idx="203">
                        <c:v>3.7</c:v>
                      </c:pt>
                      <c:pt idx="204">
                        <c:v>3.7</c:v>
                      </c:pt>
                      <c:pt idx="205">
                        <c:v>3.7</c:v>
                      </c:pt>
                      <c:pt idx="206">
                        <c:v>3.8</c:v>
                      </c:pt>
                      <c:pt idx="207">
                        <c:v>3.8</c:v>
                      </c:pt>
                      <c:pt idx="208">
                        <c:v>3.8</c:v>
                      </c:pt>
                      <c:pt idx="209">
                        <c:v>3.9</c:v>
                      </c:pt>
                      <c:pt idx="210">
                        <c:v>3.9</c:v>
                      </c:pt>
                      <c:pt idx="211">
                        <c:v>3.8</c:v>
                      </c:pt>
                      <c:pt idx="212">
                        <c:v>3.9</c:v>
                      </c:pt>
                      <c:pt idx="213">
                        <c:v>3.8</c:v>
                      </c:pt>
                      <c:pt idx="214">
                        <c:v>3.9</c:v>
                      </c:pt>
                      <c:pt idx="215">
                        <c:v>3.9</c:v>
                      </c:pt>
                      <c:pt idx="216">
                        <c:v>3.8</c:v>
                      </c:pt>
                      <c:pt idx="217">
                        <c:v>3.8</c:v>
                      </c:pt>
                      <c:pt idx="218">
                        <c:v>3.8</c:v>
                      </c:pt>
                      <c:pt idx="219">
                        <c:v>3.8</c:v>
                      </c:pt>
                      <c:pt idx="220">
                        <c:v>4</c:v>
                      </c:pt>
                      <c:pt idx="221">
                        <c:v>3.8</c:v>
                      </c:pt>
                      <c:pt idx="222">
                        <c:v>3.8</c:v>
                      </c:pt>
                      <c:pt idx="223">
                        <c:v>4</c:v>
                      </c:pt>
                      <c:pt idx="224">
                        <c:v>3.9</c:v>
                      </c:pt>
                      <c:pt idx="225">
                        <c:v>3.9</c:v>
                      </c:pt>
                      <c:pt idx="226">
                        <c:v>3.8</c:v>
                      </c:pt>
                      <c:pt idx="227">
                        <c:v>3.8</c:v>
                      </c:pt>
                      <c:pt idx="228">
                        <c:v>3.9</c:v>
                      </c:pt>
                      <c:pt idx="229">
                        <c:v>3.9</c:v>
                      </c:pt>
                      <c:pt idx="230">
                        <c:v>3.9</c:v>
                      </c:pt>
                      <c:pt idx="231">
                        <c:v>3.4</c:v>
                      </c:pt>
                      <c:pt idx="232">
                        <c:v>3</c:v>
                      </c:pt>
                      <c:pt idx="233">
                        <c:v>6.2</c:v>
                      </c:pt>
                      <c:pt idx="234">
                        <c:v>5.6</c:v>
                      </c:pt>
                      <c:pt idx="235">
                        <c:v>4.5</c:v>
                      </c:pt>
                      <c:pt idx="236">
                        <c:v>4.5999999999999996</c:v>
                      </c:pt>
                      <c:pt idx="237">
                        <c:v>4.2</c:v>
                      </c:pt>
                      <c:pt idx="238">
                        <c:v>4.2</c:v>
                      </c:pt>
                      <c:pt idx="239">
                        <c:v>4.2</c:v>
                      </c:pt>
                      <c:pt idx="240">
                        <c:v>3.8</c:v>
                      </c:pt>
                      <c:pt idx="241">
                        <c:v>3.8</c:v>
                      </c:pt>
                      <c:pt idx="242">
                        <c:v>4</c:v>
                      </c:pt>
                      <c:pt idx="243">
                        <c:v>4.2</c:v>
                      </c:pt>
                      <c:pt idx="244">
                        <c:v>4.2</c:v>
                      </c:pt>
                      <c:pt idx="245">
                        <c:v>4.2</c:v>
                      </c:pt>
                      <c:pt idx="246">
                        <c:v>4.7</c:v>
                      </c:pt>
                      <c:pt idx="247">
                        <c:v>4.5999999999999996</c:v>
                      </c:pt>
                      <c:pt idx="248">
                        <c:v>4.3</c:v>
                      </c:pt>
                    </c:numCache>
                  </c:numRef>
                </c:val>
                <c:smooth val="0"/>
                <c:extLst>
                  <c:ext xmlns:c16="http://schemas.microsoft.com/office/drawing/2014/chart" uri="{C3380CC4-5D6E-409C-BE32-E72D297353CC}">
                    <c16:uniqueId val="{00000003-2B5C-4194-A7AD-28A367071AE9}"/>
                  </c:ext>
                </c:extLst>
              </c15:ser>
            </c15:filteredLineSeries>
            <c15:filteredLineSeries>
              <c15:ser>
                <c:idx val="2"/>
                <c:order val="1"/>
                <c:tx>
                  <c:strRef>
                    <c:extLst xmlns:c15="http://schemas.microsoft.com/office/drawing/2012/chart">
                      <c:ext xmlns:c15="http://schemas.microsoft.com/office/drawing/2012/chart" uri="{02D57815-91ED-43cb-92C2-25804820EDAC}">
                        <c15:formulaRef>
                          <c15:sqref>Rates!$L$7</c15:sqref>
                        </c15:formulaRef>
                      </c:ext>
                    </c:extLst>
                    <c:strCache>
                      <c:ptCount val="1"/>
                      <c:pt idx="0">
                        <c:v>U.S. Job Openings Rate</c:v>
                      </c:pt>
                    </c:strCache>
                  </c:strRef>
                </c:tx>
                <c:spPr>
                  <a:ln w="28575" cap="rnd">
                    <a:solidFill>
                      <a:schemeClr val="accent3"/>
                    </a:solidFill>
                    <a:round/>
                  </a:ln>
                  <a:effectLst/>
                </c:spPr>
                <c:marker>
                  <c:symbol val="none"/>
                </c:marker>
                <c:cat>
                  <c:numRef>
                    <c:extLst xmlns:c15="http://schemas.microsoft.com/office/drawing/2012/chart">
                      <c:ext xmlns:c15="http://schemas.microsoft.com/office/drawing/2012/chart" uri="{02D57815-91ED-43cb-92C2-25804820EDAC}">
                        <c15:formulaRef>
                          <c15:sqref>Rates!$M$4:$JA$4</c15:sqref>
                        </c15:formulaRef>
                      </c:ext>
                    </c:extLst>
                    <c:numCache>
                      <c:formatCode>mmm\-yy</c:formatCode>
                      <c:ptCount val="249"/>
                      <c:pt idx="0">
                        <c:v>36861</c:v>
                      </c:pt>
                      <c:pt idx="1">
                        <c:v>36892</c:v>
                      </c:pt>
                      <c:pt idx="2">
                        <c:v>36923</c:v>
                      </c:pt>
                      <c:pt idx="3">
                        <c:v>36951</c:v>
                      </c:pt>
                      <c:pt idx="4">
                        <c:v>36982</c:v>
                      </c:pt>
                      <c:pt idx="5">
                        <c:v>37012</c:v>
                      </c:pt>
                      <c:pt idx="6">
                        <c:v>37043</c:v>
                      </c:pt>
                      <c:pt idx="7">
                        <c:v>37073</c:v>
                      </c:pt>
                      <c:pt idx="8">
                        <c:v>37104</c:v>
                      </c:pt>
                      <c:pt idx="9">
                        <c:v>37135</c:v>
                      </c:pt>
                      <c:pt idx="10">
                        <c:v>37165</c:v>
                      </c:pt>
                      <c:pt idx="11">
                        <c:v>37196</c:v>
                      </c:pt>
                      <c:pt idx="12">
                        <c:v>37226</c:v>
                      </c:pt>
                      <c:pt idx="13">
                        <c:v>37257</c:v>
                      </c:pt>
                      <c:pt idx="14">
                        <c:v>37288</c:v>
                      </c:pt>
                      <c:pt idx="15">
                        <c:v>37316</c:v>
                      </c:pt>
                      <c:pt idx="16">
                        <c:v>37347</c:v>
                      </c:pt>
                      <c:pt idx="17">
                        <c:v>37377</c:v>
                      </c:pt>
                      <c:pt idx="18">
                        <c:v>37408</c:v>
                      </c:pt>
                      <c:pt idx="19">
                        <c:v>37438</c:v>
                      </c:pt>
                      <c:pt idx="20">
                        <c:v>37469</c:v>
                      </c:pt>
                      <c:pt idx="21">
                        <c:v>37500</c:v>
                      </c:pt>
                      <c:pt idx="22">
                        <c:v>37530</c:v>
                      </c:pt>
                      <c:pt idx="23">
                        <c:v>37561</c:v>
                      </c:pt>
                      <c:pt idx="24">
                        <c:v>37591</c:v>
                      </c:pt>
                      <c:pt idx="25">
                        <c:v>37622</c:v>
                      </c:pt>
                      <c:pt idx="26">
                        <c:v>37653</c:v>
                      </c:pt>
                      <c:pt idx="27">
                        <c:v>37681</c:v>
                      </c:pt>
                      <c:pt idx="28">
                        <c:v>37712</c:v>
                      </c:pt>
                      <c:pt idx="29">
                        <c:v>37742</c:v>
                      </c:pt>
                      <c:pt idx="30">
                        <c:v>37773</c:v>
                      </c:pt>
                      <c:pt idx="31">
                        <c:v>37803</c:v>
                      </c:pt>
                      <c:pt idx="32">
                        <c:v>37834</c:v>
                      </c:pt>
                      <c:pt idx="33">
                        <c:v>37865</c:v>
                      </c:pt>
                      <c:pt idx="34">
                        <c:v>37895</c:v>
                      </c:pt>
                      <c:pt idx="35">
                        <c:v>37926</c:v>
                      </c:pt>
                      <c:pt idx="36">
                        <c:v>37956</c:v>
                      </c:pt>
                      <c:pt idx="37">
                        <c:v>37987</c:v>
                      </c:pt>
                      <c:pt idx="38">
                        <c:v>38018</c:v>
                      </c:pt>
                      <c:pt idx="39">
                        <c:v>38047</c:v>
                      </c:pt>
                      <c:pt idx="40">
                        <c:v>38078</c:v>
                      </c:pt>
                      <c:pt idx="41">
                        <c:v>38108</c:v>
                      </c:pt>
                      <c:pt idx="42">
                        <c:v>38139</c:v>
                      </c:pt>
                      <c:pt idx="43">
                        <c:v>38169</c:v>
                      </c:pt>
                      <c:pt idx="44">
                        <c:v>38200</c:v>
                      </c:pt>
                      <c:pt idx="45">
                        <c:v>38231</c:v>
                      </c:pt>
                      <c:pt idx="46">
                        <c:v>38261</c:v>
                      </c:pt>
                      <c:pt idx="47">
                        <c:v>38292</c:v>
                      </c:pt>
                      <c:pt idx="48">
                        <c:v>38322</c:v>
                      </c:pt>
                      <c:pt idx="49">
                        <c:v>38353</c:v>
                      </c:pt>
                      <c:pt idx="50">
                        <c:v>38384</c:v>
                      </c:pt>
                      <c:pt idx="51">
                        <c:v>38412</c:v>
                      </c:pt>
                      <c:pt idx="52">
                        <c:v>38443</c:v>
                      </c:pt>
                      <c:pt idx="53">
                        <c:v>38473</c:v>
                      </c:pt>
                      <c:pt idx="54">
                        <c:v>38504</c:v>
                      </c:pt>
                      <c:pt idx="55">
                        <c:v>38534</c:v>
                      </c:pt>
                      <c:pt idx="56">
                        <c:v>38565</c:v>
                      </c:pt>
                      <c:pt idx="57">
                        <c:v>38596</c:v>
                      </c:pt>
                      <c:pt idx="58">
                        <c:v>38626</c:v>
                      </c:pt>
                      <c:pt idx="59">
                        <c:v>38657</c:v>
                      </c:pt>
                      <c:pt idx="60">
                        <c:v>38687</c:v>
                      </c:pt>
                      <c:pt idx="61">
                        <c:v>38718</c:v>
                      </c:pt>
                      <c:pt idx="62">
                        <c:v>38749</c:v>
                      </c:pt>
                      <c:pt idx="63">
                        <c:v>38777</c:v>
                      </c:pt>
                      <c:pt idx="64">
                        <c:v>38808</c:v>
                      </c:pt>
                      <c:pt idx="65">
                        <c:v>38838</c:v>
                      </c:pt>
                      <c:pt idx="66">
                        <c:v>38869</c:v>
                      </c:pt>
                      <c:pt idx="67">
                        <c:v>38899</c:v>
                      </c:pt>
                      <c:pt idx="68">
                        <c:v>38930</c:v>
                      </c:pt>
                      <c:pt idx="69">
                        <c:v>38961</c:v>
                      </c:pt>
                      <c:pt idx="70">
                        <c:v>38991</c:v>
                      </c:pt>
                      <c:pt idx="71">
                        <c:v>39022</c:v>
                      </c:pt>
                      <c:pt idx="72">
                        <c:v>39052</c:v>
                      </c:pt>
                      <c:pt idx="73">
                        <c:v>39083</c:v>
                      </c:pt>
                      <c:pt idx="74">
                        <c:v>39114</c:v>
                      </c:pt>
                      <c:pt idx="75">
                        <c:v>39142</c:v>
                      </c:pt>
                      <c:pt idx="76">
                        <c:v>39173</c:v>
                      </c:pt>
                      <c:pt idx="77">
                        <c:v>39203</c:v>
                      </c:pt>
                      <c:pt idx="78">
                        <c:v>39234</c:v>
                      </c:pt>
                      <c:pt idx="79">
                        <c:v>39264</c:v>
                      </c:pt>
                      <c:pt idx="80">
                        <c:v>39295</c:v>
                      </c:pt>
                      <c:pt idx="81">
                        <c:v>39326</c:v>
                      </c:pt>
                      <c:pt idx="82">
                        <c:v>39356</c:v>
                      </c:pt>
                      <c:pt idx="83">
                        <c:v>39387</c:v>
                      </c:pt>
                      <c:pt idx="84">
                        <c:v>39417</c:v>
                      </c:pt>
                      <c:pt idx="85">
                        <c:v>39448</c:v>
                      </c:pt>
                      <c:pt idx="86">
                        <c:v>39479</c:v>
                      </c:pt>
                      <c:pt idx="87">
                        <c:v>39508</c:v>
                      </c:pt>
                      <c:pt idx="88">
                        <c:v>39539</c:v>
                      </c:pt>
                      <c:pt idx="89">
                        <c:v>39569</c:v>
                      </c:pt>
                      <c:pt idx="90">
                        <c:v>39600</c:v>
                      </c:pt>
                      <c:pt idx="91">
                        <c:v>39630</c:v>
                      </c:pt>
                      <c:pt idx="92">
                        <c:v>39661</c:v>
                      </c:pt>
                      <c:pt idx="93">
                        <c:v>39692</c:v>
                      </c:pt>
                      <c:pt idx="94">
                        <c:v>39722</c:v>
                      </c:pt>
                      <c:pt idx="95">
                        <c:v>39753</c:v>
                      </c:pt>
                      <c:pt idx="96">
                        <c:v>39783</c:v>
                      </c:pt>
                      <c:pt idx="97">
                        <c:v>39814</c:v>
                      </c:pt>
                      <c:pt idx="98">
                        <c:v>39845</c:v>
                      </c:pt>
                      <c:pt idx="99">
                        <c:v>39873</c:v>
                      </c:pt>
                      <c:pt idx="100">
                        <c:v>39904</c:v>
                      </c:pt>
                      <c:pt idx="101">
                        <c:v>39934</c:v>
                      </c:pt>
                      <c:pt idx="102">
                        <c:v>39965</c:v>
                      </c:pt>
                      <c:pt idx="103">
                        <c:v>39995</c:v>
                      </c:pt>
                      <c:pt idx="104">
                        <c:v>40026</c:v>
                      </c:pt>
                      <c:pt idx="105">
                        <c:v>40057</c:v>
                      </c:pt>
                      <c:pt idx="106">
                        <c:v>40087</c:v>
                      </c:pt>
                      <c:pt idx="107">
                        <c:v>40118</c:v>
                      </c:pt>
                      <c:pt idx="108">
                        <c:v>40148</c:v>
                      </c:pt>
                      <c:pt idx="109">
                        <c:v>40179</c:v>
                      </c:pt>
                      <c:pt idx="110">
                        <c:v>40210</c:v>
                      </c:pt>
                      <c:pt idx="111">
                        <c:v>40238</c:v>
                      </c:pt>
                      <c:pt idx="112">
                        <c:v>40269</c:v>
                      </c:pt>
                      <c:pt idx="113">
                        <c:v>40299</c:v>
                      </c:pt>
                      <c:pt idx="114">
                        <c:v>40330</c:v>
                      </c:pt>
                      <c:pt idx="115">
                        <c:v>40360</c:v>
                      </c:pt>
                      <c:pt idx="116">
                        <c:v>40391</c:v>
                      </c:pt>
                      <c:pt idx="117">
                        <c:v>40422</c:v>
                      </c:pt>
                      <c:pt idx="118">
                        <c:v>40452</c:v>
                      </c:pt>
                      <c:pt idx="119">
                        <c:v>40483</c:v>
                      </c:pt>
                      <c:pt idx="120">
                        <c:v>40513</c:v>
                      </c:pt>
                      <c:pt idx="121">
                        <c:v>40544</c:v>
                      </c:pt>
                      <c:pt idx="122">
                        <c:v>40575</c:v>
                      </c:pt>
                      <c:pt idx="123">
                        <c:v>40603</c:v>
                      </c:pt>
                      <c:pt idx="124">
                        <c:v>40634</c:v>
                      </c:pt>
                      <c:pt idx="125">
                        <c:v>40664</c:v>
                      </c:pt>
                      <c:pt idx="126">
                        <c:v>40695</c:v>
                      </c:pt>
                      <c:pt idx="127">
                        <c:v>40725</c:v>
                      </c:pt>
                      <c:pt idx="128">
                        <c:v>40756</c:v>
                      </c:pt>
                      <c:pt idx="129">
                        <c:v>40787</c:v>
                      </c:pt>
                      <c:pt idx="130">
                        <c:v>40817</c:v>
                      </c:pt>
                      <c:pt idx="131">
                        <c:v>40848</c:v>
                      </c:pt>
                      <c:pt idx="132">
                        <c:v>40878</c:v>
                      </c:pt>
                      <c:pt idx="133">
                        <c:v>40909</c:v>
                      </c:pt>
                      <c:pt idx="134">
                        <c:v>40940</c:v>
                      </c:pt>
                      <c:pt idx="135">
                        <c:v>40969</c:v>
                      </c:pt>
                      <c:pt idx="136">
                        <c:v>41000</c:v>
                      </c:pt>
                      <c:pt idx="137">
                        <c:v>41030</c:v>
                      </c:pt>
                      <c:pt idx="138">
                        <c:v>41061</c:v>
                      </c:pt>
                      <c:pt idx="139">
                        <c:v>41091</c:v>
                      </c:pt>
                      <c:pt idx="140">
                        <c:v>41122</c:v>
                      </c:pt>
                      <c:pt idx="141">
                        <c:v>41153</c:v>
                      </c:pt>
                      <c:pt idx="142">
                        <c:v>41183</c:v>
                      </c:pt>
                      <c:pt idx="143">
                        <c:v>41214</c:v>
                      </c:pt>
                      <c:pt idx="144">
                        <c:v>41244</c:v>
                      </c:pt>
                      <c:pt idx="145">
                        <c:v>41275</c:v>
                      </c:pt>
                      <c:pt idx="146">
                        <c:v>41306</c:v>
                      </c:pt>
                      <c:pt idx="147">
                        <c:v>41334</c:v>
                      </c:pt>
                      <c:pt idx="148">
                        <c:v>41365</c:v>
                      </c:pt>
                      <c:pt idx="149">
                        <c:v>41395</c:v>
                      </c:pt>
                      <c:pt idx="150">
                        <c:v>41426</c:v>
                      </c:pt>
                      <c:pt idx="151">
                        <c:v>41456</c:v>
                      </c:pt>
                      <c:pt idx="152">
                        <c:v>41487</c:v>
                      </c:pt>
                      <c:pt idx="153">
                        <c:v>41518</c:v>
                      </c:pt>
                      <c:pt idx="154">
                        <c:v>41548</c:v>
                      </c:pt>
                      <c:pt idx="155">
                        <c:v>41579</c:v>
                      </c:pt>
                      <c:pt idx="156">
                        <c:v>41609</c:v>
                      </c:pt>
                      <c:pt idx="157">
                        <c:v>41640</c:v>
                      </c:pt>
                      <c:pt idx="158">
                        <c:v>41671</c:v>
                      </c:pt>
                      <c:pt idx="159">
                        <c:v>41699</c:v>
                      </c:pt>
                      <c:pt idx="160">
                        <c:v>41730</c:v>
                      </c:pt>
                      <c:pt idx="161">
                        <c:v>41760</c:v>
                      </c:pt>
                      <c:pt idx="162">
                        <c:v>41791</c:v>
                      </c:pt>
                      <c:pt idx="163">
                        <c:v>41821</c:v>
                      </c:pt>
                      <c:pt idx="164">
                        <c:v>41852</c:v>
                      </c:pt>
                      <c:pt idx="165">
                        <c:v>41883</c:v>
                      </c:pt>
                      <c:pt idx="166">
                        <c:v>41913</c:v>
                      </c:pt>
                      <c:pt idx="167">
                        <c:v>41944</c:v>
                      </c:pt>
                      <c:pt idx="168">
                        <c:v>41974</c:v>
                      </c:pt>
                      <c:pt idx="169">
                        <c:v>42005</c:v>
                      </c:pt>
                      <c:pt idx="170">
                        <c:v>42036</c:v>
                      </c:pt>
                      <c:pt idx="171">
                        <c:v>42064</c:v>
                      </c:pt>
                      <c:pt idx="172">
                        <c:v>42095</c:v>
                      </c:pt>
                      <c:pt idx="173">
                        <c:v>42125</c:v>
                      </c:pt>
                      <c:pt idx="174">
                        <c:v>42156</c:v>
                      </c:pt>
                      <c:pt idx="175">
                        <c:v>42186</c:v>
                      </c:pt>
                      <c:pt idx="176">
                        <c:v>42217</c:v>
                      </c:pt>
                      <c:pt idx="177">
                        <c:v>42248</c:v>
                      </c:pt>
                      <c:pt idx="178">
                        <c:v>42278</c:v>
                      </c:pt>
                      <c:pt idx="179">
                        <c:v>42309</c:v>
                      </c:pt>
                      <c:pt idx="180">
                        <c:v>42339</c:v>
                      </c:pt>
                      <c:pt idx="181">
                        <c:v>42370</c:v>
                      </c:pt>
                      <c:pt idx="182">
                        <c:v>42401</c:v>
                      </c:pt>
                      <c:pt idx="183">
                        <c:v>42430</c:v>
                      </c:pt>
                      <c:pt idx="184">
                        <c:v>42461</c:v>
                      </c:pt>
                      <c:pt idx="185">
                        <c:v>42491</c:v>
                      </c:pt>
                      <c:pt idx="186">
                        <c:v>42522</c:v>
                      </c:pt>
                      <c:pt idx="187">
                        <c:v>42552</c:v>
                      </c:pt>
                      <c:pt idx="188">
                        <c:v>42583</c:v>
                      </c:pt>
                      <c:pt idx="189">
                        <c:v>42614</c:v>
                      </c:pt>
                      <c:pt idx="190">
                        <c:v>42644</c:v>
                      </c:pt>
                      <c:pt idx="191">
                        <c:v>42675</c:v>
                      </c:pt>
                      <c:pt idx="192">
                        <c:v>42705</c:v>
                      </c:pt>
                      <c:pt idx="193">
                        <c:v>42736</c:v>
                      </c:pt>
                      <c:pt idx="194">
                        <c:v>42767</c:v>
                      </c:pt>
                      <c:pt idx="195">
                        <c:v>42795</c:v>
                      </c:pt>
                      <c:pt idx="196">
                        <c:v>42826</c:v>
                      </c:pt>
                      <c:pt idx="197">
                        <c:v>42856</c:v>
                      </c:pt>
                      <c:pt idx="198">
                        <c:v>42887</c:v>
                      </c:pt>
                      <c:pt idx="199">
                        <c:v>42917</c:v>
                      </c:pt>
                      <c:pt idx="200">
                        <c:v>42948</c:v>
                      </c:pt>
                      <c:pt idx="201">
                        <c:v>42979</c:v>
                      </c:pt>
                      <c:pt idx="202">
                        <c:v>43009</c:v>
                      </c:pt>
                      <c:pt idx="203">
                        <c:v>43040</c:v>
                      </c:pt>
                      <c:pt idx="204">
                        <c:v>43070</c:v>
                      </c:pt>
                      <c:pt idx="205">
                        <c:v>43101</c:v>
                      </c:pt>
                      <c:pt idx="206">
                        <c:v>43132</c:v>
                      </c:pt>
                      <c:pt idx="207">
                        <c:v>43160</c:v>
                      </c:pt>
                      <c:pt idx="208">
                        <c:v>43191</c:v>
                      </c:pt>
                      <c:pt idx="209">
                        <c:v>43221</c:v>
                      </c:pt>
                      <c:pt idx="210">
                        <c:v>43252</c:v>
                      </c:pt>
                      <c:pt idx="211">
                        <c:v>43282</c:v>
                      </c:pt>
                      <c:pt idx="212">
                        <c:v>43313</c:v>
                      </c:pt>
                      <c:pt idx="213">
                        <c:v>43344</c:v>
                      </c:pt>
                      <c:pt idx="214">
                        <c:v>43374</c:v>
                      </c:pt>
                      <c:pt idx="215">
                        <c:v>43405</c:v>
                      </c:pt>
                      <c:pt idx="216">
                        <c:v>43435</c:v>
                      </c:pt>
                      <c:pt idx="217">
                        <c:v>43466</c:v>
                      </c:pt>
                      <c:pt idx="218">
                        <c:v>43497</c:v>
                      </c:pt>
                      <c:pt idx="219">
                        <c:v>43525</c:v>
                      </c:pt>
                      <c:pt idx="220">
                        <c:v>43556</c:v>
                      </c:pt>
                      <c:pt idx="221">
                        <c:v>43586</c:v>
                      </c:pt>
                      <c:pt idx="222">
                        <c:v>43617</c:v>
                      </c:pt>
                      <c:pt idx="223">
                        <c:v>43647</c:v>
                      </c:pt>
                      <c:pt idx="224">
                        <c:v>43678</c:v>
                      </c:pt>
                      <c:pt idx="225">
                        <c:v>43709</c:v>
                      </c:pt>
                      <c:pt idx="226">
                        <c:v>43739</c:v>
                      </c:pt>
                      <c:pt idx="227">
                        <c:v>43770</c:v>
                      </c:pt>
                      <c:pt idx="228">
                        <c:v>43800</c:v>
                      </c:pt>
                      <c:pt idx="229">
                        <c:v>43831</c:v>
                      </c:pt>
                      <c:pt idx="230">
                        <c:v>43862</c:v>
                      </c:pt>
                      <c:pt idx="231">
                        <c:v>43891</c:v>
                      </c:pt>
                      <c:pt idx="232">
                        <c:v>43922</c:v>
                      </c:pt>
                      <c:pt idx="233">
                        <c:v>43952</c:v>
                      </c:pt>
                      <c:pt idx="234">
                        <c:v>43983</c:v>
                      </c:pt>
                      <c:pt idx="235">
                        <c:v>44013</c:v>
                      </c:pt>
                      <c:pt idx="236">
                        <c:v>44044</c:v>
                      </c:pt>
                      <c:pt idx="237">
                        <c:v>44075</c:v>
                      </c:pt>
                      <c:pt idx="238">
                        <c:v>44105</c:v>
                      </c:pt>
                      <c:pt idx="239">
                        <c:v>44136</c:v>
                      </c:pt>
                      <c:pt idx="240">
                        <c:v>44166</c:v>
                      </c:pt>
                      <c:pt idx="241">
                        <c:v>44197</c:v>
                      </c:pt>
                      <c:pt idx="242">
                        <c:v>44228</c:v>
                      </c:pt>
                      <c:pt idx="243">
                        <c:v>44256</c:v>
                      </c:pt>
                      <c:pt idx="244">
                        <c:v>44287</c:v>
                      </c:pt>
                      <c:pt idx="245">
                        <c:v>44317</c:v>
                      </c:pt>
                      <c:pt idx="246">
                        <c:v>44348</c:v>
                      </c:pt>
                      <c:pt idx="247">
                        <c:v>44378</c:v>
                      </c:pt>
                      <c:pt idx="248">
                        <c:v>44409</c:v>
                      </c:pt>
                    </c:numCache>
                  </c:numRef>
                </c:cat>
                <c:val>
                  <c:numRef>
                    <c:extLst xmlns:c15="http://schemas.microsoft.com/office/drawing/2012/chart">
                      <c:ext xmlns:c15="http://schemas.microsoft.com/office/drawing/2012/chart" uri="{02D57815-91ED-43cb-92C2-25804820EDAC}">
                        <c15:formulaRef>
                          <c15:sqref>Rates!$M$7:$JA$7</c15:sqref>
                        </c15:formulaRef>
                      </c:ext>
                    </c:extLst>
                    <c:numCache>
                      <c:formatCode>#0.0</c:formatCode>
                      <c:ptCount val="249"/>
                      <c:pt idx="0">
                        <c:v>3.7</c:v>
                      </c:pt>
                      <c:pt idx="1">
                        <c:v>3.8</c:v>
                      </c:pt>
                      <c:pt idx="2">
                        <c:v>3.7</c:v>
                      </c:pt>
                      <c:pt idx="3">
                        <c:v>3.5</c:v>
                      </c:pt>
                      <c:pt idx="4">
                        <c:v>3.4</c:v>
                      </c:pt>
                      <c:pt idx="5">
                        <c:v>3.2</c:v>
                      </c:pt>
                      <c:pt idx="6">
                        <c:v>3.2</c:v>
                      </c:pt>
                      <c:pt idx="7">
                        <c:v>3.3</c:v>
                      </c:pt>
                      <c:pt idx="8">
                        <c:v>3</c:v>
                      </c:pt>
                      <c:pt idx="9">
                        <c:v>3</c:v>
                      </c:pt>
                      <c:pt idx="10">
                        <c:v>2.7</c:v>
                      </c:pt>
                      <c:pt idx="11">
                        <c:v>2.8</c:v>
                      </c:pt>
                      <c:pt idx="12">
                        <c:v>2.7</c:v>
                      </c:pt>
                      <c:pt idx="13">
                        <c:v>2.7</c:v>
                      </c:pt>
                      <c:pt idx="14">
                        <c:v>2.6</c:v>
                      </c:pt>
                      <c:pt idx="15">
                        <c:v>2.7</c:v>
                      </c:pt>
                      <c:pt idx="16">
                        <c:v>2.6</c:v>
                      </c:pt>
                      <c:pt idx="17">
                        <c:v>2.6</c:v>
                      </c:pt>
                      <c:pt idx="18">
                        <c:v>2.5</c:v>
                      </c:pt>
                      <c:pt idx="19">
                        <c:v>2.5</c:v>
                      </c:pt>
                      <c:pt idx="20">
                        <c:v>2.6</c:v>
                      </c:pt>
                      <c:pt idx="21">
                        <c:v>2.5</c:v>
                      </c:pt>
                      <c:pt idx="22">
                        <c:v>2.6</c:v>
                      </c:pt>
                      <c:pt idx="23">
                        <c:v>2.6</c:v>
                      </c:pt>
                      <c:pt idx="24">
                        <c:v>2.4</c:v>
                      </c:pt>
                      <c:pt idx="25">
                        <c:v>2.6</c:v>
                      </c:pt>
                      <c:pt idx="26">
                        <c:v>2.4</c:v>
                      </c:pt>
                      <c:pt idx="27">
                        <c:v>2.2999999999999998</c:v>
                      </c:pt>
                      <c:pt idx="28">
                        <c:v>2.2999999999999998</c:v>
                      </c:pt>
                      <c:pt idx="29">
                        <c:v>2.5</c:v>
                      </c:pt>
                      <c:pt idx="30">
                        <c:v>2.5</c:v>
                      </c:pt>
                      <c:pt idx="31">
                        <c:v>2.2000000000000002</c:v>
                      </c:pt>
                      <c:pt idx="32">
                        <c:v>2.4</c:v>
                      </c:pt>
                      <c:pt idx="33">
                        <c:v>2.2999999999999998</c:v>
                      </c:pt>
                      <c:pt idx="34">
                        <c:v>2.5</c:v>
                      </c:pt>
                      <c:pt idx="35">
                        <c:v>2.5</c:v>
                      </c:pt>
                      <c:pt idx="36">
                        <c:v>2.5</c:v>
                      </c:pt>
                      <c:pt idx="37">
                        <c:v>2.6</c:v>
                      </c:pt>
                      <c:pt idx="38">
                        <c:v>2.6</c:v>
                      </c:pt>
                      <c:pt idx="39">
                        <c:v>2.6</c:v>
                      </c:pt>
                      <c:pt idx="40">
                        <c:v>2.6</c:v>
                      </c:pt>
                      <c:pt idx="41">
                        <c:v>2.7</c:v>
                      </c:pt>
                      <c:pt idx="42">
                        <c:v>2.5</c:v>
                      </c:pt>
                      <c:pt idx="43">
                        <c:v>2.8</c:v>
                      </c:pt>
                      <c:pt idx="44">
                        <c:v>2.6</c:v>
                      </c:pt>
                      <c:pt idx="45">
                        <c:v>2.8</c:v>
                      </c:pt>
                      <c:pt idx="46">
                        <c:v>2.9</c:v>
                      </c:pt>
                      <c:pt idx="47">
                        <c:v>2.6</c:v>
                      </c:pt>
                      <c:pt idx="48">
                        <c:v>3</c:v>
                      </c:pt>
                      <c:pt idx="49">
                        <c:v>2.8</c:v>
                      </c:pt>
                      <c:pt idx="50">
                        <c:v>2.9</c:v>
                      </c:pt>
                      <c:pt idx="51">
                        <c:v>2.9</c:v>
                      </c:pt>
                      <c:pt idx="52">
                        <c:v>3</c:v>
                      </c:pt>
                      <c:pt idx="53">
                        <c:v>2.8</c:v>
                      </c:pt>
                      <c:pt idx="54">
                        <c:v>2.9</c:v>
                      </c:pt>
                      <c:pt idx="55">
                        <c:v>3.1</c:v>
                      </c:pt>
                      <c:pt idx="56">
                        <c:v>3</c:v>
                      </c:pt>
                      <c:pt idx="57">
                        <c:v>3.1</c:v>
                      </c:pt>
                      <c:pt idx="58">
                        <c:v>3</c:v>
                      </c:pt>
                      <c:pt idx="59">
                        <c:v>3.1</c:v>
                      </c:pt>
                      <c:pt idx="60">
                        <c:v>3.1</c:v>
                      </c:pt>
                      <c:pt idx="61">
                        <c:v>3.1</c:v>
                      </c:pt>
                      <c:pt idx="62">
                        <c:v>3.1</c:v>
                      </c:pt>
                      <c:pt idx="63">
                        <c:v>3.4</c:v>
                      </c:pt>
                      <c:pt idx="64">
                        <c:v>3.4</c:v>
                      </c:pt>
                      <c:pt idx="65">
                        <c:v>3.2</c:v>
                      </c:pt>
                      <c:pt idx="66">
                        <c:v>3.3</c:v>
                      </c:pt>
                      <c:pt idx="67">
                        <c:v>3.1</c:v>
                      </c:pt>
                      <c:pt idx="68">
                        <c:v>3.3</c:v>
                      </c:pt>
                      <c:pt idx="69">
                        <c:v>3.3</c:v>
                      </c:pt>
                      <c:pt idx="70">
                        <c:v>3.2</c:v>
                      </c:pt>
                      <c:pt idx="71">
                        <c:v>3.3</c:v>
                      </c:pt>
                      <c:pt idx="72">
                        <c:v>3.3</c:v>
                      </c:pt>
                      <c:pt idx="73">
                        <c:v>3.3</c:v>
                      </c:pt>
                      <c:pt idx="74">
                        <c:v>3.3</c:v>
                      </c:pt>
                      <c:pt idx="75">
                        <c:v>3.5</c:v>
                      </c:pt>
                      <c:pt idx="76">
                        <c:v>3.3</c:v>
                      </c:pt>
                      <c:pt idx="77">
                        <c:v>3.3</c:v>
                      </c:pt>
                      <c:pt idx="78">
                        <c:v>3.4</c:v>
                      </c:pt>
                      <c:pt idx="79">
                        <c:v>3.2</c:v>
                      </c:pt>
                      <c:pt idx="80">
                        <c:v>3.2</c:v>
                      </c:pt>
                      <c:pt idx="81">
                        <c:v>3.3</c:v>
                      </c:pt>
                      <c:pt idx="82">
                        <c:v>3.2</c:v>
                      </c:pt>
                      <c:pt idx="83">
                        <c:v>3.3</c:v>
                      </c:pt>
                      <c:pt idx="84">
                        <c:v>3.2</c:v>
                      </c:pt>
                      <c:pt idx="85">
                        <c:v>3.2</c:v>
                      </c:pt>
                      <c:pt idx="86">
                        <c:v>3</c:v>
                      </c:pt>
                      <c:pt idx="87">
                        <c:v>3</c:v>
                      </c:pt>
                      <c:pt idx="88">
                        <c:v>2.8</c:v>
                      </c:pt>
                      <c:pt idx="89">
                        <c:v>3</c:v>
                      </c:pt>
                      <c:pt idx="90">
                        <c:v>2.7</c:v>
                      </c:pt>
                      <c:pt idx="91">
                        <c:v>2.7</c:v>
                      </c:pt>
                      <c:pt idx="92">
                        <c:v>2.6</c:v>
                      </c:pt>
                      <c:pt idx="93">
                        <c:v>2.2999999999999998</c:v>
                      </c:pt>
                      <c:pt idx="94">
                        <c:v>2.4</c:v>
                      </c:pt>
                      <c:pt idx="95">
                        <c:v>2.2999999999999998</c:v>
                      </c:pt>
                      <c:pt idx="96">
                        <c:v>2.2999999999999998</c:v>
                      </c:pt>
                      <c:pt idx="97">
                        <c:v>2</c:v>
                      </c:pt>
                      <c:pt idx="98">
                        <c:v>2.1</c:v>
                      </c:pt>
                      <c:pt idx="99">
                        <c:v>1.9</c:v>
                      </c:pt>
                      <c:pt idx="100">
                        <c:v>1.7</c:v>
                      </c:pt>
                      <c:pt idx="101">
                        <c:v>1.9</c:v>
                      </c:pt>
                      <c:pt idx="102">
                        <c:v>1.9</c:v>
                      </c:pt>
                      <c:pt idx="103">
                        <c:v>1.7</c:v>
                      </c:pt>
                      <c:pt idx="104">
                        <c:v>1.8</c:v>
                      </c:pt>
                      <c:pt idx="105">
                        <c:v>1.9</c:v>
                      </c:pt>
                      <c:pt idx="106">
                        <c:v>1.8</c:v>
                      </c:pt>
                      <c:pt idx="107">
                        <c:v>1.9</c:v>
                      </c:pt>
                      <c:pt idx="108">
                        <c:v>1.9</c:v>
                      </c:pt>
                      <c:pt idx="109">
                        <c:v>2.1</c:v>
                      </c:pt>
                      <c:pt idx="110">
                        <c:v>2</c:v>
                      </c:pt>
                      <c:pt idx="111">
                        <c:v>2</c:v>
                      </c:pt>
                      <c:pt idx="112">
                        <c:v>2.4</c:v>
                      </c:pt>
                      <c:pt idx="113">
                        <c:v>2.2000000000000002</c:v>
                      </c:pt>
                      <c:pt idx="114">
                        <c:v>2.1</c:v>
                      </c:pt>
                      <c:pt idx="115">
                        <c:v>2.2999999999999998</c:v>
                      </c:pt>
                      <c:pt idx="116">
                        <c:v>2.2000000000000002</c:v>
                      </c:pt>
                      <c:pt idx="117">
                        <c:v>2.2000000000000002</c:v>
                      </c:pt>
                      <c:pt idx="118">
                        <c:v>2.4</c:v>
                      </c:pt>
                      <c:pt idx="119">
                        <c:v>2.4</c:v>
                      </c:pt>
                      <c:pt idx="120">
                        <c:v>2.2999999999999998</c:v>
                      </c:pt>
                      <c:pt idx="121">
                        <c:v>2.2999999999999998</c:v>
                      </c:pt>
                      <c:pt idx="122">
                        <c:v>2.4</c:v>
                      </c:pt>
                      <c:pt idx="123">
                        <c:v>2.4</c:v>
                      </c:pt>
                      <c:pt idx="124">
                        <c:v>2.4</c:v>
                      </c:pt>
                      <c:pt idx="125">
                        <c:v>2.4</c:v>
                      </c:pt>
                      <c:pt idx="126">
                        <c:v>2.6</c:v>
                      </c:pt>
                      <c:pt idx="127">
                        <c:v>2.7</c:v>
                      </c:pt>
                      <c:pt idx="128">
                        <c:v>2.5</c:v>
                      </c:pt>
                      <c:pt idx="129">
                        <c:v>2.8</c:v>
                      </c:pt>
                      <c:pt idx="130">
                        <c:v>2.7</c:v>
                      </c:pt>
                      <c:pt idx="131">
                        <c:v>2.6</c:v>
                      </c:pt>
                      <c:pt idx="132">
                        <c:v>2.8</c:v>
                      </c:pt>
                      <c:pt idx="133">
                        <c:v>2.8</c:v>
                      </c:pt>
                      <c:pt idx="134">
                        <c:v>2.6</c:v>
                      </c:pt>
                      <c:pt idx="135">
                        <c:v>2.9</c:v>
                      </c:pt>
                      <c:pt idx="136">
                        <c:v>2.8</c:v>
                      </c:pt>
                      <c:pt idx="137">
                        <c:v>2.8</c:v>
                      </c:pt>
                      <c:pt idx="138">
                        <c:v>2.8</c:v>
                      </c:pt>
                      <c:pt idx="139">
                        <c:v>2.7</c:v>
                      </c:pt>
                      <c:pt idx="140">
                        <c:v>2.8</c:v>
                      </c:pt>
                      <c:pt idx="141">
                        <c:v>2.8</c:v>
                      </c:pt>
                      <c:pt idx="142">
                        <c:v>2.7</c:v>
                      </c:pt>
                      <c:pt idx="143">
                        <c:v>2.8</c:v>
                      </c:pt>
                      <c:pt idx="144">
                        <c:v>2.9</c:v>
                      </c:pt>
                      <c:pt idx="145">
                        <c:v>2.8</c:v>
                      </c:pt>
                      <c:pt idx="146">
                        <c:v>2.9</c:v>
                      </c:pt>
                      <c:pt idx="147">
                        <c:v>2.9</c:v>
                      </c:pt>
                      <c:pt idx="148">
                        <c:v>2.9</c:v>
                      </c:pt>
                      <c:pt idx="149">
                        <c:v>3</c:v>
                      </c:pt>
                      <c:pt idx="150">
                        <c:v>3</c:v>
                      </c:pt>
                      <c:pt idx="151">
                        <c:v>2.8</c:v>
                      </c:pt>
                      <c:pt idx="152">
                        <c:v>2.9</c:v>
                      </c:pt>
                      <c:pt idx="153">
                        <c:v>2.9</c:v>
                      </c:pt>
                      <c:pt idx="154">
                        <c:v>3</c:v>
                      </c:pt>
                      <c:pt idx="155">
                        <c:v>2.9</c:v>
                      </c:pt>
                      <c:pt idx="156">
                        <c:v>2.9</c:v>
                      </c:pt>
                      <c:pt idx="157">
                        <c:v>2.9</c:v>
                      </c:pt>
                      <c:pt idx="158">
                        <c:v>3.1</c:v>
                      </c:pt>
                      <c:pt idx="159">
                        <c:v>3.1</c:v>
                      </c:pt>
                      <c:pt idx="160">
                        <c:v>3.2</c:v>
                      </c:pt>
                      <c:pt idx="161">
                        <c:v>3.3</c:v>
                      </c:pt>
                      <c:pt idx="162">
                        <c:v>3.5</c:v>
                      </c:pt>
                      <c:pt idx="163">
                        <c:v>3.4</c:v>
                      </c:pt>
                      <c:pt idx="164">
                        <c:v>3.7</c:v>
                      </c:pt>
                      <c:pt idx="165">
                        <c:v>3.4</c:v>
                      </c:pt>
                      <c:pt idx="166">
                        <c:v>3.5</c:v>
                      </c:pt>
                      <c:pt idx="167">
                        <c:v>3.3</c:v>
                      </c:pt>
                      <c:pt idx="168">
                        <c:v>3.5</c:v>
                      </c:pt>
                      <c:pt idx="169">
                        <c:v>3.7</c:v>
                      </c:pt>
                      <c:pt idx="170">
                        <c:v>3.7</c:v>
                      </c:pt>
                      <c:pt idx="171">
                        <c:v>3.6</c:v>
                      </c:pt>
                      <c:pt idx="172">
                        <c:v>3.8</c:v>
                      </c:pt>
                      <c:pt idx="173">
                        <c:v>3.8</c:v>
                      </c:pt>
                      <c:pt idx="174">
                        <c:v>3.6</c:v>
                      </c:pt>
                      <c:pt idx="175">
                        <c:v>4.0999999999999996</c:v>
                      </c:pt>
                      <c:pt idx="176">
                        <c:v>3.7</c:v>
                      </c:pt>
                      <c:pt idx="177">
                        <c:v>3.7</c:v>
                      </c:pt>
                      <c:pt idx="178">
                        <c:v>3.9</c:v>
                      </c:pt>
                      <c:pt idx="179">
                        <c:v>3.8</c:v>
                      </c:pt>
                      <c:pt idx="180">
                        <c:v>3.9</c:v>
                      </c:pt>
                      <c:pt idx="181">
                        <c:v>4</c:v>
                      </c:pt>
                      <c:pt idx="182">
                        <c:v>3.9</c:v>
                      </c:pt>
                      <c:pt idx="183">
                        <c:v>4.0999999999999996</c:v>
                      </c:pt>
                      <c:pt idx="184">
                        <c:v>3.9</c:v>
                      </c:pt>
                      <c:pt idx="185">
                        <c:v>3.9</c:v>
                      </c:pt>
                      <c:pt idx="186">
                        <c:v>3.8</c:v>
                      </c:pt>
                      <c:pt idx="187">
                        <c:v>4</c:v>
                      </c:pt>
                      <c:pt idx="188">
                        <c:v>3.8</c:v>
                      </c:pt>
                      <c:pt idx="189">
                        <c:v>3.9</c:v>
                      </c:pt>
                      <c:pt idx="190">
                        <c:v>3.7</c:v>
                      </c:pt>
                      <c:pt idx="191">
                        <c:v>4</c:v>
                      </c:pt>
                      <c:pt idx="192">
                        <c:v>3.9</c:v>
                      </c:pt>
                      <c:pt idx="193">
                        <c:v>3.7</c:v>
                      </c:pt>
                      <c:pt idx="194">
                        <c:v>3.9</c:v>
                      </c:pt>
                      <c:pt idx="195">
                        <c:v>3.8</c:v>
                      </c:pt>
                      <c:pt idx="196">
                        <c:v>4</c:v>
                      </c:pt>
                      <c:pt idx="197">
                        <c:v>3.8</c:v>
                      </c:pt>
                      <c:pt idx="198">
                        <c:v>4.0999999999999996</c:v>
                      </c:pt>
                      <c:pt idx="199">
                        <c:v>4.0999999999999996</c:v>
                      </c:pt>
                      <c:pt idx="200">
                        <c:v>4.0999999999999996</c:v>
                      </c:pt>
                      <c:pt idx="201">
                        <c:v>4.0999999999999996</c:v>
                      </c:pt>
                      <c:pt idx="202">
                        <c:v>4.2</c:v>
                      </c:pt>
                      <c:pt idx="203">
                        <c:v>4.0999999999999996</c:v>
                      </c:pt>
                      <c:pt idx="204">
                        <c:v>4.0999999999999996</c:v>
                      </c:pt>
                      <c:pt idx="205">
                        <c:v>4.3</c:v>
                      </c:pt>
                      <c:pt idx="206">
                        <c:v>4.3</c:v>
                      </c:pt>
                      <c:pt idx="207">
                        <c:v>4.4000000000000004</c:v>
                      </c:pt>
                      <c:pt idx="208">
                        <c:v>4.4000000000000004</c:v>
                      </c:pt>
                      <c:pt idx="209">
                        <c:v>4.5</c:v>
                      </c:pt>
                      <c:pt idx="210">
                        <c:v>4.7</c:v>
                      </c:pt>
                      <c:pt idx="211">
                        <c:v>4.5999999999999996</c:v>
                      </c:pt>
                      <c:pt idx="212">
                        <c:v>4.5999999999999996</c:v>
                      </c:pt>
                      <c:pt idx="213">
                        <c:v>4.7</c:v>
                      </c:pt>
                      <c:pt idx="214">
                        <c:v>4.7</c:v>
                      </c:pt>
                      <c:pt idx="215">
                        <c:v>4.8</c:v>
                      </c:pt>
                      <c:pt idx="216">
                        <c:v>4.7</c:v>
                      </c:pt>
                      <c:pt idx="217">
                        <c:v>4.7</c:v>
                      </c:pt>
                      <c:pt idx="218">
                        <c:v>4.5</c:v>
                      </c:pt>
                      <c:pt idx="219">
                        <c:v>4.7</c:v>
                      </c:pt>
                      <c:pt idx="220">
                        <c:v>4.5999999999999996</c:v>
                      </c:pt>
                      <c:pt idx="221">
                        <c:v>4.5999999999999996</c:v>
                      </c:pt>
                      <c:pt idx="222">
                        <c:v>4.5</c:v>
                      </c:pt>
                      <c:pt idx="223">
                        <c:v>4.5</c:v>
                      </c:pt>
                      <c:pt idx="224">
                        <c:v>4.5</c:v>
                      </c:pt>
                      <c:pt idx="225">
                        <c:v>4.5</c:v>
                      </c:pt>
                      <c:pt idx="226">
                        <c:v>4.5999999999999996</c:v>
                      </c:pt>
                      <c:pt idx="227">
                        <c:v>4.4000000000000004</c:v>
                      </c:pt>
                      <c:pt idx="228">
                        <c:v>4.2</c:v>
                      </c:pt>
                      <c:pt idx="229">
                        <c:v>4.5</c:v>
                      </c:pt>
                      <c:pt idx="230">
                        <c:v>4.4000000000000004</c:v>
                      </c:pt>
                      <c:pt idx="231">
                        <c:v>3.7</c:v>
                      </c:pt>
                      <c:pt idx="232">
                        <c:v>3.4</c:v>
                      </c:pt>
                      <c:pt idx="233">
                        <c:v>3.9</c:v>
                      </c:pt>
                      <c:pt idx="234">
                        <c:v>4.2</c:v>
                      </c:pt>
                      <c:pt idx="235">
                        <c:v>4.5999999999999996</c:v>
                      </c:pt>
                      <c:pt idx="236">
                        <c:v>4.4000000000000004</c:v>
                      </c:pt>
                      <c:pt idx="237">
                        <c:v>4.5</c:v>
                      </c:pt>
                      <c:pt idx="238">
                        <c:v>4.5999999999999996</c:v>
                      </c:pt>
                      <c:pt idx="239">
                        <c:v>4.5</c:v>
                      </c:pt>
                      <c:pt idx="240">
                        <c:v>4.5</c:v>
                      </c:pt>
                      <c:pt idx="241">
                        <c:v>4.7</c:v>
                      </c:pt>
                      <c:pt idx="242">
                        <c:v>5</c:v>
                      </c:pt>
                      <c:pt idx="243">
                        <c:v>5.4</c:v>
                      </c:pt>
                      <c:pt idx="244">
                        <c:v>6</c:v>
                      </c:pt>
                      <c:pt idx="245">
                        <c:v>6.1</c:v>
                      </c:pt>
                      <c:pt idx="246">
                        <c:v>6.5</c:v>
                      </c:pt>
                      <c:pt idx="247">
                        <c:v>7</c:v>
                      </c:pt>
                      <c:pt idx="248">
                        <c:v>6.6</c:v>
                      </c:pt>
                    </c:numCache>
                  </c:numRef>
                </c:val>
                <c:smooth val="0"/>
                <c:extLst xmlns:c15="http://schemas.microsoft.com/office/drawing/2012/chart">
                  <c:ext xmlns:c16="http://schemas.microsoft.com/office/drawing/2014/chart" uri="{C3380CC4-5D6E-409C-BE32-E72D297353CC}">
                    <c16:uniqueId val="{00000004-2B5C-4194-A7AD-28A367071AE9}"/>
                  </c:ext>
                </c:extLst>
              </c15:ser>
            </c15:filteredLineSeries>
            <c15:filteredLineSeries>
              <c15:ser>
                <c:idx val="3"/>
                <c:order val="2"/>
                <c:tx>
                  <c:strRef>
                    <c:extLst xmlns:c15="http://schemas.microsoft.com/office/drawing/2012/chart">
                      <c:ext xmlns:c15="http://schemas.microsoft.com/office/drawing/2012/chart" uri="{02D57815-91ED-43cb-92C2-25804820EDAC}">
                        <c15:formulaRef>
                          <c15:sqref>Rates!$L$8</c15:sqref>
                        </c15:formulaRef>
                      </c:ext>
                    </c:extLst>
                    <c:strCache>
                      <c:ptCount val="1"/>
                      <c:pt idx="0">
                        <c:v>U.S. Layoffs &amp; Discharges Rate</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extLst xmlns:c15="http://schemas.microsoft.com/office/drawing/2012/chart">
                      <c:ext xmlns:c15="http://schemas.microsoft.com/office/drawing/2012/chart" uri="{02D57815-91ED-43cb-92C2-25804820EDAC}">
                        <c15:formulaRef>
                          <c15:sqref>Rates!$M$4:$JA$4</c15:sqref>
                        </c15:formulaRef>
                      </c:ext>
                    </c:extLst>
                    <c:numCache>
                      <c:formatCode>mmm\-yy</c:formatCode>
                      <c:ptCount val="249"/>
                      <c:pt idx="0">
                        <c:v>36861</c:v>
                      </c:pt>
                      <c:pt idx="1">
                        <c:v>36892</c:v>
                      </c:pt>
                      <c:pt idx="2">
                        <c:v>36923</c:v>
                      </c:pt>
                      <c:pt idx="3">
                        <c:v>36951</c:v>
                      </c:pt>
                      <c:pt idx="4">
                        <c:v>36982</c:v>
                      </c:pt>
                      <c:pt idx="5">
                        <c:v>37012</c:v>
                      </c:pt>
                      <c:pt idx="6">
                        <c:v>37043</c:v>
                      </c:pt>
                      <c:pt idx="7">
                        <c:v>37073</c:v>
                      </c:pt>
                      <c:pt idx="8">
                        <c:v>37104</c:v>
                      </c:pt>
                      <c:pt idx="9">
                        <c:v>37135</c:v>
                      </c:pt>
                      <c:pt idx="10">
                        <c:v>37165</c:v>
                      </c:pt>
                      <c:pt idx="11">
                        <c:v>37196</c:v>
                      </c:pt>
                      <c:pt idx="12">
                        <c:v>37226</c:v>
                      </c:pt>
                      <c:pt idx="13">
                        <c:v>37257</c:v>
                      </c:pt>
                      <c:pt idx="14">
                        <c:v>37288</c:v>
                      </c:pt>
                      <c:pt idx="15">
                        <c:v>37316</c:v>
                      </c:pt>
                      <c:pt idx="16">
                        <c:v>37347</c:v>
                      </c:pt>
                      <c:pt idx="17">
                        <c:v>37377</c:v>
                      </c:pt>
                      <c:pt idx="18">
                        <c:v>37408</c:v>
                      </c:pt>
                      <c:pt idx="19">
                        <c:v>37438</c:v>
                      </c:pt>
                      <c:pt idx="20">
                        <c:v>37469</c:v>
                      </c:pt>
                      <c:pt idx="21">
                        <c:v>37500</c:v>
                      </c:pt>
                      <c:pt idx="22">
                        <c:v>37530</c:v>
                      </c:pt>
                      <c:pt idx="23">
                        <c:v>37561</c:v>
                      </c:pt>
                      <c:pt idx="24">
                        <c:v>37591</c:v>
                      </c:pt>
                      <c:pt idx="25">
                        <c:v>37622</c:v>
                      </c:pt>
                      <c:pt idx="26">
                        <c:v>37653</c:v>
                      </c:pt>
                      <c:pt idx="27">
                        <c:v>37681</c:v>
                      </c:pt>
                      <c:pt idx="28">
                        <c:v>37712</c:v>
                      </c:pt>
                      <c:pt idx="29">
                        <c:v>37742</c:v>
                      </c:pt>
                      <c:pt idx="30">
                        <c:v>37773</c:v>
                      </c:pt>
                      <c:pt idx="31">
                        <c:v>37803</c:v>
                      </c:pt>
                      <c:pt idx="32">
                        <c:v>37834</c:v>
                      </c:pt>
                      <c:pt idx="33">
                        <c:v>37865</c:v>
                      </c:pt>
                      <c:pt idx="34">
                        <c:v>37895</c:v>
                      </c:pt>
                      <c:pt idx="35">
                        <c:v>37926</c:v>
                      </c:pt>
                      <c:pt idx="36">
                        <c:v>37956</c:v>
                      </c:pt>
                      <c:pt idx="37">
                        <c:v>37987</c:v>
                      </c:pt>
                      <c:pt idx="38">
                        <c:v>38018</c:v>
                      </c:pt>
                      <c:pt idx="39">
                        <c:v>38047</c:v>
                      </c:pt>
                      <c:pt idx="40">
                        <c:v>38078</c:v>
                      </c:pt>
                      <c:pt idx="41">
                        <c:v>38108</c:v>
                      </c:pt>
                      <c:pt idx="42">
                        <c:v>38139</c:v>
                      </c:pt>
                      <c:pt idx="43">
                        <c:v>38169</c:v>
                      </c:pt>
                      <c:pt idx="44">
                        <c:v>38200</c:v>
                      </c:pt>
                      <c:pt idx="45">
                        <c:v>38231</c:v>
                      </c:pt>
                      <c:pt idx="46">
                        <c:v>38261</c:v>
                      </c:pt>
                      <c:pt idx="47">
                        <c:v>38292</c:v>
                      </c:pt>
                      <c:pt idx="48">
                        <c:v>38322</c:v>
                      </c:pt>
                      <c:pt idx="49">
                        <c:v>38353</c:v>
                      </c:pt>
                      <c:pt idx="50">
                        <c:v>38384</c:v>
                      </c:pt>
                      <c:pt idx="51">
                        <c:v>38412</c:v>
                      </c:pt>
                      <c:pt idx="52">
                        <c:v>38443</c:v>
                      </c:pt>
                      <c:pt idx="53">
                        <c:v>38473</c:v>
                      </c:pt>
                      <c:pt idx="54">
                        <c:v>38504</c:v>
                      </c:pt>
                      <c:pt idx="55">
                        <c:v>38534</c:v>
                      </c:pt>
                      <c:pt idx="56">
                        <c:v>38565</c:v>
                      </c:pt>
                      <c:pt idx="57">
                        <c:v>38596</c:v>
                      </c:pt>
                      <c:pt idx="58">
                        <c:v>38626</c:v>
                      </c:pt>
                      <c:pt idx="59">
                        <c:v>38657</c:v>
                      </c:pt>
                      <c:pt idx="60">
                        <c:v>38687</c:v>
                      </c:pt>
                      <c:pt idx="61">
                        <c:v>38718</c:v>
                      </c:pt>
                      <c:pt idx="62">
                        <c:v>38749</c:v>
                      </c:pt>
                      <c:pt idx="63">
                        <c:v>38777</c:v>
                      </c:pt>
                      <c:pt idx="64">
                        <c:v>38808</c:v>
                      </c:pt>
                      <c:pt idx="65">
                        <c:v>38838</c:v>
                      </c:pt>
                      <c:pt idx="66">
                        <c:v>38869</c:v>
                      </c:pt>
                      <c:pt idx="67">
                        <c:v>38899</c:v>
                      </c:pt>
                      <c:pt idx="68">
                        <c:v>38930</c:v>
                      </c:pt>
                      <c:pt idx="69">
                        <c:v>38961</c:v>
                      </c:pt>
                      <c:pt idx="70">
                        <c:v>38991</c:v>
                      </c:pt>
                      <c:pt idx="71">
                        <c:v>39022</c:v>
                      </c:pt>
                      <c:pt idx="72">
                        <c:v>39052</c:v>
                      </c:pt>
                      <c:pt idx="73">
                        <c:v>39083</c:v>
                      </c:pt>
                      <c:pt idx="74">
                        <c:v>39114</c:v>
                      </c:pt>
                      <c:pt idx="75">
                        <c:v>39142</c:v>
                      </c:pt>
                      <c:pt idx="76">
                        <c:v>39173</c:v>
                      </c:pt>
                      <c:pt idx="77">
                        <c:v>39203</c:v>
                      </c:pt>
                      <c:pt idx="78">
                        <c:v>39234</c:v>
                      </c:pt>
                      <c:pt idx="79">
                        <c:v>39264</c:v>
                      </c:pt>
                      <c:pt idx="80">
                        <c:v>39295</c:v>
                      </c:pt>
                      <c:pt idx="81">
                        <c:v>39326</c:v>
                      </c:pt>
                      <c:pt idx="82">
                        <c:v>39356</c:v>
                      </c:pt>
                      <c:pt idx="83">
                        <c:v>39387</c:v>
                      </c:pt>
                      <c:pt idx="84">
                        <c:v>39417</c:v>
                      </c:pt>
                      <c:pt idx="85">
                        <c:v>39448</c:v>
                      </c:pt>
                      <c:pt idx="86">
                        <c:v>39479</c:v>
                      </c:pt>
                      <c:pt idx="87">
                        <c:v>39508</c:v>
                      </c:pt>
                      <c:pt idx="88">
                        <c:v>39539</c:v>
                      </c:pt>
                      <c:pt idx="89">
                        <c:v>39569</c:v>
                      </c:pt>
                      <c:pt idx="90">
                        <c:v>39600</c:v>
                      </c:pt>
                      <c:pt idx="91">
                        <c:v>39630</c:v>
                      </c:pt>
                      <c:pt idx="92">
                        <c:v>39661</c:v>
                      </c:pt>
                      <c:pt idx="93">
                        <c:v>39692</c:v>
                      </c:pt>
                      <c:pt idx="94">
                        <c:v>39722</c:v>
                      </c:pt>
                      <c:pt idx="95">
                        <c:v>39753</c:v>
                      </c:pt>
                      <c:pt idx="96">
                        <c:v>39783</c:v>
                      </c:pt>
                      <c:pt idx="97">
                        <c:v>39814</c:v>
                      </c:pt>
                      <c:pt idx="98">
                        <c:v>39845</c:v>
                      </c:pt>
                      <c:pt idx="99">
                        <c:v>39873</c:v>
                      </c:pt>
                      <c:pt idx="100">
                        <c:v>39904</c:v>
                      </c:pt>
                      <c:pt idx="101">
                        <c:v>39934</c:v>
                      </c:pt>
                      <c:pt idx="102">
                        <c:v>39965</c:v>
                      </c:pt>
                      <c:pt idx="103">
                        <c:v>39995</c:v>
                      </c:pt>
                      <c:pt idx="104">
                        <c:v>40026</c:v>
                      </c:pt>
                      <c:pt idx="105">
                        <c:v>40057</c:v>
                      </c:pt>
                      <c:pt idx="106">
                        <c:v>40087</c:v>
                      </c:pt>
                      <c:pt idx="107">
                        <c:v>40118</c:v>
                      </c:pt>
                      <c:pt idx="108">
                        <c:v>40148</c:v>
                      </c:pt>
                      <c:pt idx="109">
                        <c:v>40179</c:v>
                      </c:pt>
                      <c:pt idx="110">
                        <c:v>40210</c:v>
                      </c:pt>
                      <c:pt idx="111">
                        <c:v>40238</c:v>
                      </c:pt>
                      <c:pt idx="112">
                        <c:v>40269</c:v>
                      </c:pt>
                      <c:pt idx="113">
                        <c:v>40299</c:v>
                      </c:pt>
                      <c:pt idx="114">
                        <c:v>40330</c:v>
                      </c:pt>
                      <c:pt idx="115">
                        <c:v>40360</c:v>
                      </c:pt>
                      <c:pt idx="116">
                        <c:v>40391</c:v>
                      </c:pt>
                      <c:pt idx="117">
                        <c:v>40422</c:v>
                      </c:pt>
                      <c:pt idx="118">
                        <c:v>40452</c:v>
                      </c:pt>
                      <c:pt idx="119">
                        <c:v>40483</c:v>
                      </c:pt>
                      <c:pt idx="120">
                        <c:v>40513</c:v>
                      </c:pt>
                      <c:pt idx="121">
                        <c:v>40544</c:v>
                      </c:pt>
                      <c:pt idx="122">
                        <c:v>40575</c:v>
                      </c:pt>
                      <c:pt idx="123">
                        <c:v>40603</c:v>
                      </c:pt>
                      <c:pt idx="124">
                        <c:v>40634</c:v>
                      </c:pt>
                      <c:pt idx="125">
                        <c:v>40664</c:v>
                      </c:pt>
                      <c:pt idx="126">
                        <c:v>40695</c:v>
                      </c:pt>
                      <c:pt idx="127">
                        <c:v>40725</c:v>
                      </c:pt>
                      <c:pt idx="128">
                        <c:v>40756</c:v>
                      </c:pt>
                      <c:pt idx="129">
                        <c:v>40787</c:v>
                      </c:pt>
                      <c:pt idx="130">
                        <c:v>40817</c:v>
                      </c:pt>
                      <c:pt idx="131">
                        <c:v>40848</c:v>
                      </c:pt>
                      <c:pt idx="132">
                        <c:v>40878</c:v>
                      </c:pt>
                      <c:pt idx="133">
                        <c:v>40909</c:v>
                      </c:pt>
                      <c:pt idx="134">
                        <c:v>40940</c:v>
                      </c:pt>
                      <c:pt idx="135">
                        <c:v>40969</c:v>
                      </c:pt>
                      <c:pt idx="136">
                        <c:v>41000</c:v>
                      </c:pt>
                      <c:pt idx="137">
                        <c:v>41030</c:v>
                      </c:pt>
                      <c:pt idx="138">
                        <c:v>41061</c:v>
                      </c:pt>
                      <c:pt idx="139">
                        <c:v>41091</c:v>
                      </c:pt>
                      <c:pt idx="140">
                        <c:v>41122</c:v>
                      </c:pt>
                      <c:pt idx="141">
                        <c:v>41153</c:v>
                      </c:pt>
                      <c:pt idx="142">
                        <c:v>41183</c:v>
                      </c:pt>
                      <c:pt idx="143">
                        <c:v>41214</c:v>
                      </c:pt>
                      <c:pt idx="144">
                        <c:v>41244</c:v>
                      </c:pt>
                      <c:pt idx="145">
                        <c:v>41275</c:v>
                      </c:pt>
                      <c:pt idx="146">
                        <c:v>41306</c:v>
                      </c:pt>
                      <c:pt idx="147">
                        <c:v>41334</c:v>
                      </c:pt>
                      <c:pt idx="148">
                        <c:v>41365</c:v>
                      </c:pt>
                      <c:pt idx="149">
                        <c:v>41395</c:v>
                      </c:pt>
                      <c:pt idx="150">
                        <c:v>41426</c:v>
                      </c:pt>
                      <c:pt idx="151">
                        <c:v>41456</c:v>
                      </c:pt>
                      <c:pt idx="152">
                        <c:v>41487</c:v>
                      </c:pt>
                      <c:pt idx="153">
                        <c:v>41518</c:v>
                      </c:pt>
                      <c:pt idx="154">
                        <c:v>41548</c:v>
                      </c:pt>
                      <c:pt idx="155">
                        <c:v>41579</c:v>
                      </c:pt>
                      <c:pt idx="156">
                        <c:v>41609</c:v>
                      </c:pt>
                      <c:pt idx="157">
                        <c:v>41640</c:v>
                      </c:pt>
                      <c:pt idx="158">
                        <c:v>41671</c:v>
                      </c:pt>
                      <c:pt idx="159">
                        <c:v>41699</c:v>
                      </c:pt>
                      <c:pt idx="160">
                        <c:v>41730</c:v>
                      </c:pt>
                      <c:pt idx="161">
                        <c:v>41760</c:v>
                      </c:pt>
                      <c:pt idx="162">
                        <c:v>41791</c:v>
                      </c:pt>
                      <c:pt idx="163">
                        <c:v>41821</c:v>
                      </c:pt>
                      <c:pt idx="164">
                        <c:v>41852</c:v>
                      </c:pt>
                      <c:pt idx="165">
                        <c:v>41883</c:v>
                      </c:pt>
                      <c:pt idx="166">
                        <c:v>41913</c:v>
                      </c:pt>
                      <c:pt idx="167">
                        <c:v>41944</c:v>
                      </c:pt>
                      <c:pt idx="168">
                        <c:v>41974</c:v>
                      </c:pt>
                      <c:pt idx="169">
                        <c:v>42005</c:v>
                      </c:pt>
                      <c:pt idx="170">
                        <c:v>42036</c:v>
                      </c:pt>
                      <c:pt idx="171">
                        <c:v>42064</c:v>
                      </c:pt>
                      <c:pt idx="172">
                        <c:v>42095</c:v>
                      </c:pt>
                      <c:pt idx="173">
                        <c:v>42125</c:v>
                      </c:pt>
                      <c:pt idx="174">
                        <c:v>42156</c:v>
                      </c:pt>
                      <c:pt idx="175">
                        <c:v>42186</c:v>
                      </c:pt>
                      <c:pt idx="176">
                        <c:v>42217</c:v>
                      </c:pt>
                      <c:pt idx="177">
                        <c:v>42248</c:v>
                      </c:pt>
                      <c:pt idx="178">
                        <c:v>42278</c:v>
                      </c:pt>
                      <c:pt idx="179">
                        <c:v>42309</c:v>
                      </c:pt>
                      <c:pt idx="180">
                        <c:v>42339</c:v>
                      </c:pt>
                      <c:pt idx="181">
                        <c:v>42370</c:v>
                      </c:pt>
                      <c:pt idx="182">
                        <c:v>42401</c:v>
                      </c:pt>
                      <c:pt idx="183">
                        <c:v>42430</c:v>
                      </c:pt>
                      <c:pt idx="184">
                        <c:v>42461</c:v>
                      </c:pt>
                      <c:pt idx="185">
                        <c:v>42491</c:v>
                      </c:pt>
                      <c:pt idx="186">
                        <c:v>42522</c:v>
                      </c:pt>
                      <c:pt idx="187">
                        <c:v>42552</c:v>
                      </c:pt>
                      <c:pt idx="188">
                        <c:v>42583</c:v>
                      </c:pt>
                      <c:pt idx="189">
                        <c:v>42614</c:v>
                      </c:pt>
                      <c:pt idx="190">
                        <c:v>42644</c:v>
                      </c:pt>
                      <c:pt idx="191">
                        <c:v>42675</c:v>
                      </c:pt>
                      <c:pt idx="192">
                        <c:v>42705</c:v>
                      </c:pt>
                      <c:pt idx="193">
                        <c:v>42736</c:v>
                      </c:pt>
                      <c:pt idx="194">
                        <c:v>42767</c:v>
                      </c:pt>
                      <c:pt idx="195">
                        <c:v>42795</c:v>
                      </c:pt>
                      <c:pt idx="196">
                        <c:v>42826</c:v>
                      </c:pt>
                      <c:pt idx="197">
                        <c:v>42856</c:v>
                      </c:pt>
                      <c:pt idx="198">
                        <c:v>42887</c:v>
                      </c:pt>
                      <c:pt idx="199">
                        <c:v>42917</c:v>
                      </c:pt>
                      <c:pt idx="200">
                        <c:v>42948</c:v>
                      </c:pt>
                      <c:pt idx="201">
                        <c:v>42979</c:v>
                      </c:pt>
                      <c:pt idx="202">
                        <c:v>43009</c:v>
                      </c:pt>
                      <c:pt idx="203">
                        <c:v>43040</c:v>
                      </c:pt>
                      <c:pt idx="204">
                        <c:v>43070</c:v>
                      </c:pt>
                      <c:pt idx="205">
                        <c:v>43101</c:v>
                      </c:pt>
                      <c:pt idx="206">
                        <c:v>43132</c:v>
                      </c:pt>
                      <c:pt idx="207">
                        <c:v>43160</c:v>
                      </c:pt>
                      <c:pt idx="208">
                        <c:v>43191</c:v>
                      </c:pt>
                      <c:pt idx="209">
                        <c:v>43221</c:v>
                      </c:pt>
                      <c:pt idx="210">
                        <c:v>43252</c:v>
                      </c:pt>
                      <c:pt idx="211">
                        <c:v>43282</c:v>
                      </c:pt>
                      <c:pt idx="212">
                        <c:v>43313</c:v>
                      </c:pt>
                      <c:pt idx="213">
                        <c:v>43344</c:v>
                      </c:pt>
                      <c:pt idx="214">
                        <c:v>43374</c:v>
                      </c:pt>
                      <c:pt idx="215">
                        <c:v>43405</c:v>
                      </c:pt>
                      <c:pt idx="216">
                        <c:v>43435</c:v>
                      </c:pt>
                      <c:pt idx="217">
                        <c:v>43466</c:v>
                      </c:pt>
                      <c:pt idx="218">
                        <c:v>43497</c:v>
                      </c:pt>
                      <c:pt idx="219">
                        <c:v>43525</c:v>
                      </c:pt>
                      <c:pt idx="220">
                        <c:v>43556</c:v>
                      </c:pt>
                      <c:pt idx="221">
                        <c:v>43586</c:v>
                      </c:pt>
                      <c:pt idx="222">
                        <c:v>43617</c:v>
                      </c:pt>
                      <c:pt idx="223">
                        <c:v>43647</c:v>
                      </c:pt>
                      <c:pt idx="224">
                        <c:v>43678</c:v>
                      </c:pt>
                      <c:pt idx="225">
                        <c:v>43709</c:v>
                      </c:pt>
                      <c:pt idx="226">
                        <c:v>43739</c:v>
                      </c:pt>
                      <c:pt idx="227">
                        <c:v>43770</c:v>
                      </c:pt>
                      <c:pt idx="228">
                        <c:v>43800</c:v>
                      </c:pt>
                      <c:pt idx="229">
                        <c:v>43831</c:v>
                      </c:pt>
                      <c:pt idx="230">
                        <c:v>43862</c:v>
                      </c:pt>
                      <c:pt idx="231">
                        <c:v>43891</c:v>
                      </c:pt>
                      <c:pt idx="232">
                        <c:v>43922</c:v>
                      </c:pt>
                      <c:pt idx="233">
                        <c:v>43952</c:v>
                      </c:pt>
                      <c:pt idx="234">
                        <c:v>43983</c:v>
                      </c:pt>
                      <c:pt idx="235">
                        <c:v>44013</c:v>
                      </c:pt>
                      <c:pt idx="236">
                        <c:v>44044</c:v>
                      </c:pt>
                      <c:pt idx="237">
                        <c:v>44075</c:v>
                      </c:pt>
                      <c:pt idx="238">
                        <c:v>44105</c:v>
                      </c:pt>
                      <c:pt idx="239">
                        <c:v>44136</c:v>
                      </c:pt>
                      <c:pt idx="240">
                        <c:v>44166</c:v>
                      </c:pt>
                      <c:pt idx="241">
                        <c:v>44197</c:v>
                      </c:pt>
                      <c:pt idx="242">
                        <c:v>44228</c:v>
                      </c:pt>
                      <c:pt idx="243">
                        <c:v>44256</c:v>
                      </c:pt>
                      <c:pt idx="244">
                        <c:v>44287</c:v>
                      </c:pt>
                      <c:pt idx="245">
                        <c:v>44317</c:v>
                      </c:pt>
                      <c:pt idx="246">
                        <c:v>44348</c:v>
                      </c:pt>
                      <c:pt idx="247">
                        <c:v>44378</c:v>
                      </c:pt>
                      <c:pt idx="248">
                        <c:v>44409</c:v>
                      </c:pt>
                    </c:numCache>
                  </c:numRef>
                </c:cat>
                <c:val>
                  <c:numRef>
                    <c:extLst xmlns:c15="http://schemas.microsoft.com/office/drawing/2012/chart">
                      <c:ext xmlns:c15="http://schemas.microsoft.com/office/drawing/2012/chart" uri="{02D57815-91ED-43cb-92C2-25804820EDAC}">
                        <c15:formulaRef>
                          <c15:sqref>Rates!$M$8:$JA$8</c15:sqref>
                        </c15:formulaRef>
                      </c:ext>
                    </c:extLst>
                    <c:numCache>
                      <c:formatCode>#0.0</c:formatCode>
                      <c:ptCount val="249"/>
                      <c:pt idx="0">
                        <c:v>1.5</c:v>
                      </c:pt>
                      <c:pt idx="1">
                        <c:v>1.7</c:v>
                      </c:pt>
                      <c:pt idx="2">
                        <c:v>1.4</c:v>
                      </c:pt>
                      <c:pt idx="3">
                        <c:v>1.6</c:v>
                      </c:pt>
                      <c:pt idx="4">
                        <c:v>1.4</c:v>
                      </c:pt>
                      <c:pt idx="5">
                        <c:v>1.5</c:v>
                      </c:pt>
                      <c:pt idx="6">
                        <c:v>1.5</c:v>
                      </c:pt>
                      <c:pt idx="7">
                        <c:v>1.5</c:v>
                      </c:pt>
                      <c:pt idx="8">
                        <c:v>1.5</c:v>
                      </c:pt>
                      <c:pt idx="9">
                        <c:v>1.6</c:v>
                      </c:pt>
                      <c:pt idx="10">
                        <c:v>1.8</c:v>
                      </c:pt>
                      <c:pt idx="11">
                        <c:v>1.7</c:v>
                      </c:pt>
                      <c:pt idx="12">
                        <c:v>1.5</c:v>
                      </c:pt>
                      <c:pt idx="13">
                        <c:v>1.5</c:v>
                      </c:pt>
                      <c:pt idx="14">
                        <c:v>1.5</c:v>
                      </c:pt>
                      <c:pt idx="15">
                        <c:v>1.4</c:v>
                      </c:pt>
                      <c:pt idx="16">
                        <c:v>1.5</c:v>
                      </c:pt>
                      <c:pt idx="17">
                        <c:v>1.5</c:v>
                      </c:pt>
                      <c:pt idx="18">
                        <c:v>1.5</c:v>
                      </c:pt>
                      <c:pt idx="19">
                        <c:v>1.6</c:v>
                      </c:pt>
                      <c:pt idx="20">
                        <c:v>1.5</c:v>
                      </c:pt>
                      <c:pt idx="21">
                        <c:v>1.5</c:v>
                      </c:pt>
                      <c:pt idx="22">
                        <c:v>1.5</c:v>
                      </c:pt>
                      <c:pt idx="23">
                        <c:v>1.5</c:v>
                      </c:pt>
                      <c:pt idx="24">
                        <c:v>1.5</c:v>
                      </c:pt>
                      <c:pt idx="25">
                        <c:v>1.6</c:v>
                      </c:pt>
                      <c:pt idx="26">
                        <c:v>1.5</c:v>
                      </c:pt>
                      <c:pt idx="27">
                        <c:v>1.5</c:v>
                      </c:pt>
                      <c:pt idx="28">
                        <c:v>1.5</c:v>
                      </c:pt>
                      <c:pt idx="29">
                        <c:v>1.6</c:v>
                      </c:pt>
                      <c:pt idx="30">
                        <c:v>1.6</c:v>
                      </c:pt>
                      <c:pt idx="31">
                        <c:v>1.6</c:v>
                      </c:pt>
                      <c:pt idx="32">
                        <c:v>1.7</c:v>
                      </c:pt>
                      <c:pt idx="33">
                        <c:v>1.5</c:v>
                      </c:pt>
                      <c:pt idx="34">
                        <c:v>1.5</c:v>
                      </c:pt>
                      <c:pt idx="35">
                        <c:v>1.5</c:v>
                      </c:pt>
                      <c:pt idx="36">
                        <c:v>1.5</c:v>
                      </c:pt>
                      <c:pt idx="37">
                        <c:v>1.6</c:v>
                      </c:pt>
                      <c:pt idx="38">
                        <c:v>1.5</c:v>
                      </c:pt>
                      <c:pt idx="39">
                        <c:v>1.6</c:v>
                      </c:pt>
                      <c:pt idx="40">
                        <c:v>1.5</c:v>
                      </c:pt>
                      <c:pt idx="41">
                        <c:v>1.5</c:v>
                      </c:pt>
                      <c:pt idx="42">
                        <c:v>1.4</c:v>
                      </c:pt>
                      <c:pt idx="43">
                        <c:v>1.4</c:v>
                      </c:pt>
                      <c:pt idx="44">
                        <c:v>1.5</c:v>
                      </c:pt>
                      <c:pt idx="45">
                        <c:v>1.5</c:v>
                      </c:pt>
                      <c:pt idx="46">
                        <c:v>1.4</c:v>
                      </c:pt>
                      <c:pt idx="47">
                        <c:v>1.5</c:v>
                      </c:pt>
                      <c:pt idx="48">
                        <c:v>1.5</c:v>
                      </c:pt>
                      <c:pt idx="49">
                        <c:v>1.5</c:v>
                      </c:pt>
                      <c:pt idx="50">
                        <c:v>1.6</c:v>
                      </c:pt>
                      <c:pt idx="51">
                        <c:v>1.6</c:v>
                      </c:pt>
                      <c:pt idx="52">
                        <c:v>1.5</c:v>
                      </c:pt>
                      <c:pt idx="53">
                        <c:v>1.5</c:v>
                      </c:pt>
                      <c:pt idx="54">
                        <c:v>1.5</c:v>
                      </c:pt>
                      <c:pt idx="55">
                        <c:v>1.4</c:v>
                      </c:pt>
                      <c:pt idx="56">
                        <c:v>1.4</c:v>
                      </c:pt>
                      <c:pt idx="57">
                        <c:v>1.5</c:v>
                      </c:pt>
                      <c:pt idx="58">
                        <c:v>1.4</c:v>
                      </c:pt>
                      <c:pt idx="59">
                        <c:v>1.3</c:v>
                      </c:pt>
                      <c:pt idx="60">
                        <c:v>1.4</c:v>
                      </c:pt>
                      <c:pt idx="61">
                        <c:v>1.3</c:v>
                      </c:pt>
                      <c:pt idx="62">
                        <c:v>1.4</c:v>
                      </c:pt>
                      <c:pt idx="63">
                        <c:v>1.4</c:v>
                      </c:pt>
                      <c:pt idx="64">
                        <c:v>1.4</c:v>
                      </c:pt>
                      <c:pt idx="65">
                        <c:v>1.5</c:v>
                      </c:pt>
                      <c:pt idx="66">
                        <c:v>1.3</c:v>
                      </c:pt>
                      <c:pt idx="67">
                        <c:v>1.4</c:v>
                      </c:pt>
                      <c:pt idx="68">
                        <c:v>1.3</c:v>
                      </c:pt>
                      <c:pt idx="69">
                        <c:v>1.3</c:v>
                      </c:pt>
                      <c:pt idx="70">
                        <c:v>1.4</c:v>
                      </c:pt>
                      <c:pt idx="71">
                        <c:v>1.4</c:v>
                      </c:pt>
                      <c:pt idx="72">
                        <c:v>1.3</c:v>
                      </c:pt>
                      <c:pt idx="73">
                        <c:v>1.4</c:v>
                      </c:pt>
                      <c:pt idx="74">
                        <c:v>1.3</c:v>
                      </c:pt>
                      <c:pt idx="75">
                        <c:v>1.4</c:v>
                      </c:pt>
                      <c:pt idx="76">
                        <c:v>1.5</c:v>
                      </c:pt>
                      <c:pt idx="77">
                        <c:v>1.4</c:v>
                      </c:pt>
                      <c:pt idx="78">
                        <c:v>1.3</c:v>
                      </c:pt>
                      <c:pt idx="79">
                        <c:v>1.4</c:v>
                      </c:pt>
                      <c:pt idx="80">
                        <c:v>1.5</c:v>
                      </c:pt>
                      <c:pt idx="81">
                        <c:v>1.6</c:v>
                      </c:pt>
                      <c:pt idx="82">
                        <c:v>1.4</c:v>
                      </c:pt>
                      <c:pt idx="83">
                        <c:v>1.4</c:v>
                      </c:pt>
                      <c:pt idx="84">
                        <c:v>1.4</c:v>
                      </c:pt>
                      <c:pt idx="85">
                        <c:v>1.4</c:v>
                      </c:pt>
                      <c:pt idx="86">
                        <c:v>1.4</c:v>
                      </c:pt>
                      <c:pt idx="87">
                        <c:v>1.4</c:v>
                      </c:pt>
                      <c:pt idx="88">
                        <c:v>1.4</c:v>
                      </c:pt>
                      <c:pt idx="89">
                        <c:v>1.4</c:v>
                      </c:pt>
                      <c:pt idx="90">
                        <c:v>1.6</c:v>
                      </c:pt>
                      <c:pt idx="91">
                        <c:v>1.5</c:v>
                      </c:pt>
                      <c:pt idx="92">
                        <c:v>1.6</c:v>
                      </c:pt>
                      <c:pt idx="93">
                        <c:v>1.5</c:v>
                      </c:pt>
                      <c:pt idx="94">
                        <c:v>1.7</c:v>
                      </c:pt>
                      <c:pt idx="95">
                        <c:v>1.7</c:v>
                      </c:pt>
                      <c:pt idx="96">
                        <c:v>1.8</c:v>
                      </c:pt>
                      <c:pt idx="97">
                        <c:v>1.9</c:v>
                      </c:pt>
                      <c:pt idx="98">
                        <c:v>1.9</c:v>
                      </c:pt>
                      <c:pt idx="99">
                        <c:v>1.9</c:v>
                      </c:pt>
                      <c:pt idx="100">
                        <c:v>2</c:v>
                      </c:pt>
                      <c:pt idx="101">
                        <c:v>1.7</c:v>
                      </c:pt>
                      <c:pt idx="102">
                        <c:v>1.7</c:v>
                      </c:pt>
                      <c:pt idx="103">
                        <c:v>1.7</c:v>
                      </c:pt>
                      <c:pt idx="104">
                        <c:v>1.6</c:v>
                      </c:pt>
                      <c:pt idx="105">
                        <c:v>1.7</c:v>
                      </c:pt>
                      <c:pt idx="106">
                        <c:v>1.6</c:v>
                      </c:pt>
                      <c:pt idx="107">
                        <c:v>1.5</c:v>
                      </c:pt>
                      <c:pt idx="108">
                        <c:v>1.6</c:v>
                      </c:pt>
                      <c:pt idx="109">
                        <c:v>1.4</c:v>
                      </c:pt>
                      <c:pt idx="110">
                        <c:v>1.4</c:v>
                      </c:pt>
                      <c:pt idx="111">
                        <c:v>1.5</c:v>
                      </c:pt>
                      <c:pt idx="112">
                        <c:v>1.3</c:v>
                      </c:pt>
                      <c:pt idx="113">
                        <c:v>1.3</c:v>
                      </c:pt>
                      <c:pt idx="114">
                        <c:v>1.6</c:v>
                      </c:pt>
                      <c:pt idx="115">
                        <c:v>1.7</c:v>
                      </c:pt>
                      <c:pt idx="116">
                        <c:v>1.4</c:v>
                      </c:pt>
                      <c:pt idx="117">
                        <c:v>1.4</c:v>
                      </c:pt>
                      <c:pt idx="118">
                        <c:v>1.3</c:v>
                      </c:pt>
                      <c:pt idx="119">
                        <c:v>1.4</c:v>
                      </c:pt>
                      <c:pt idx="120">
                        <c:v>1.4</c:v>
                      </c:pt>
                      <c:pt idx="121">
                        <c:v>1.4</c:v>
                      </c:pt>
                      <c:pt idx="122">
                        <c:v>1.3</c:v>
                      </c:pt>
                      <c:pt idx="123">
                        <c:v>1.4</c:v>
                      </c:pt>
                      <c:pt idx="124">
                        <c:v>1.4</c:v>
                      </c:pt>
                      <c:pt idx="125">
                        <c:v>1.4</c:v>
                      </c:pt>
                      <c:pt idx="126">
                        <c:v>1.5</c:v>
                      </c:pt>
                      <c:pt idx="127">
                        <c:v>1.4</c:v>
                      </c:pt>
                      <c:pt idx="128">
                        <c:v>1.4</c:v>
                      </c:pt>
                      <c:pt idx="129">
                        <c:v>1.4</c:v>
                      </c:pt>
                      <c:pt idx="130">
                        <c:v>1.4</c:v>
                      </c:pt>
                      <c:pt idx="131">
                        <c:v>1.4</c:v>
                      </c:pt>
                      <c:pt idx="132">
                        <c:v>1.4</c:v>
                      </c:pt>
                      <c:pt idx="133">
                        <c:v>1.3</c:v>
                      </c:pt>
                      <c:pt idx="134">
                        <c:v>1.4</c:v>
                      </c:pt>
                      <c:pt idx="135">
                        <c:v>1.3</c:v>
                      </c:pt>
                      <c:pt idx="136">
                        <c:v>1.4</c:v>
                      </c:pt>
                      <c:pt idx="137">
                        <c:v>1.5</c:v>
                      </c:pt>
                      <c:pt idx="138">
                        <c:v>1.4</c:v>
                      </c:pt>
                      <c:pt idx="139">
                        <c:v>1.3</c:v>
                      </c:pt>
                      <c:pt idx="140">
                        <c:v>1.4</c:v>
                      </c:pt>
                      <c:pt idx="141">
                        <c:v>1.3</c:v>
                      </c:pt>
                      <c:pt idx="142">
                        <c:v>1.4</c:v>
                      </c:pt>
                      <c:pt idx="143">
                        <c:v>1.4</c:v>
                      </c:pt>
                      <c:pt idx="144">
                        <c:v>1.3</c:v>
                      </c:pt>
                      <c:pt idx="145">
                        <c:v>1.2</c:v>
                      </c:pt>
                      <c:pt idx="146">
                        <c:v>1.2</c:v>
                      </c:pt>
                      <c:pt idx="147">
                        <c:v>1.3</c:v>
                      </c:pt>
                      <c:pt idx="148">
                        <c:v>1.3</c:v>
                      </c:pt>
                      <c:pt idx="149">
                        <c:v>1.3</c:v>
                      </c:pt>
                      <c:pt idx="150">
                        <c:v>1.3</c:v>
                      </c:pt>
                      <c:pt idx="151">
                        <c:v>1.3</c:v>
                      </c:pt>
                      <c:pt idx="152">
                        <c:v>1.3</c:v>
                      </c:pt>
                      <c:pt idx="153">
                        <c:v>1.4</c:v>
                      </c:pt>
                      <c:pt idx="154">
                        <c:v>1.2</c:v>
                      </c:pt>
                      <c:pt idx="155">
                        <c:v>1.2</c:v>
                      </c:pt>
                      <c:pt idx="156">
                        <c:v>1.3</c:v>
                      </c:pt>
                      <c:pt idx="157">
                        <c:v>1.3</c:v>
                      </c:pt>
                      <c:pt idx="158">
                        <c:v>1.3</c:v>
                      </c:pt>
                      <c:pt idx="159">
                        <c:v>1.2</c:v>
                      </c:pt>
                      <c:pt idx="160">
                        <c:v>1.3</c:v>
                      </c:pt>
                      <c:pt idx="161">
                        <c:v>1.2</c:v>
                      </c:pt>
                      <c:pt idx="162">
                        <c:v>1.3</c:v>
                      </c:pt>
                      <c:pt idx="163">
                        <c:v>1.3</c:v>
                      </c:pt>
                      <c:pt idx="164">
                        <c:v>1.2</c:v>
                      </c:pt>
                      <c:pt idx="165">
                        <c:v>1.2</c:v>
                      </c:pt>
                      <c:pt idx="166">
                        <c:v>1.3</c:v>
                      </c:pt>
                      <c:pt idx="167">
                        <c:v>1.2</c:v>
                      </c:pt>
                      <c:pt idx="168">
                        <c:v>1.3</c:v>
                      </c:pt>
                      <c:pt idx="169">
                        <c:v>1.3</c:v>
                      </c:pt>
                      <c:pt idx="170">
                        <c:v>1.2</c:v>
                      </c:pt>
                      <c:pt idx="171">
                        <c:v>1.4</c:v>
                      </c:pt>
                      <c:pt idx="172">
                        <c:v>1.3</c:v>
                      </c:pt>
                      <c:pt idx="173">
                        <c:v>1.2</c:v>
                      </c:pt>
                      <c:pt idx="174">
                        <c:v>1.3</c:v>
                      </c:pt>
                      <c:pt idx="175">
                        <c:v>1.2</c:v>
                      </c:pt>
                      <c:pt idx="176">
                        <c:v>1.2</c:v>
                      </c:pt>
                      <c:pt idx="177">
                        <c:v>1.4</c:v>
                      </c:pt>
                      <c:pt idx="178">
                        <c:v>1.3</c:v>
                      </c:pt>
                      <c:pt idx="179">
                        <c:v>1.2</c:v>
                      </c:pt>
                      <c:pt idx="180">
                        <c:v>1.3</c:v>
                      </c:pt>
                      <c:pt idx="181">
                        <c:v>1.3</c:v>
                      </c:pt>
                      <c:pt idx="182">
                        <c:v>1.3</c:v>
                      </c:pt>
                      <c:pt idx="183">
                        <c:v>1.3</c:v>
                      </c:pt>
                      <c:pt idx="184">
                        <c:v>1.2</c:v>
                      </c:pt>
                      <c:pt idx="185">
                        <c:v>1.3</c:v>
                      </c:pt>
                      <c:pt idx="186">
                        <c:v>1.2</c:v>
                      </c:pt>
                      <c:pt idx="187">
                        <c:v>1.2</c:v>
                      </c:pt>
                      <c:pt idx="188">
                        <c:v>1.3</c:v>
                      </c:pt>
                      <c:pt idx="189">
                        <c:v>1.1000000000000001</c:v>
                      </c:pt>
                      <c:pt idx="190">
                        <c:v>1.1000000000000001</c:v>
                      </c:pt>
                      <c:pt idx="191">
                        <c:v>1.2</c:v>
                      </c:pt>
                      <c:pt idx="192">
                        <c:v>1.2</c:v>
                      </c:pt>
                      <c:pt idx="193">
                        <c:v>1.2</c:v>
                      </c:pt>
                      <c:pt idx="194">
                        <c:v>1.2</c:v>
                      </c:pt>
                      <c:pt idx="195">
                        <c:v>1.2</c:v>
                      </c:pt>
                      <c:pt idx="196">
                        <c:v>1.2</c:v>
                      </c:pt>
                      <c:pt idx="197">
                        <c:v>1.2</c:v>
                      </c:pt>
                      <c:pt idx="198">
                        <c:v>1.3</c:v>
                      </c:pt>
                      <c:pt idx="199">
                        <c:v>1.3</c:v>
                      </c:pt>
                      <c:pt idx="200">
                        <c:v>1.3</c:v>
                      </c:pt>
                      <c:pt idx="201">
                        <c:v>1.3</c:v>
                      </c:pt>
                      <c:pt idx="202">
                        <c:v>1.2</c:v>
                      </c:pt>
                      <c:pt idx="203">
                        <c:v>1.2</c:v>
                      </c:pt>
                      <c:pt idx="204">
                        <c:v>1.1000000000000001</c:v>
                      </c:pt>
                      <c:pt idx="205">
                        <c:v>1.4</c:v>
                      </c:pt>
                      <c:pt idx="206">
                        <c:v>1.2</c:v>
                      </c:pt>
                      <c:pt idx="207">
                        <c:v>1.2</c:v>
                      </c:pt>
                      <c:pt idx="208">
                        <c:v>1.2</c:v>
                      </c:pt>
                      <c:pt idx="209">
                        <c:v>1.2</c:v>
                      </c:pt>
                      <c:pt idx="210">
                        <c:v>1.2</c:v>
                      </c:pt>
                      <c:pt idx="211">
                        <c:v>1.2</c:v>
                      </c:pt>
                      <c:pt idx="212">
                        <c:v>1.2</c:v>
                      </c:pt>
                      <c:pt idx="213">
                        <c:v>1.2</c:v>
                      </c:pt>
                      <c:pt idx="214">
                        <c:v>1.2</c:v>
                      </c:pt>
                      <c:pt idx="215">
                        <c:v>1.3</c:v>
                      </c:pt>
                      <c:pt idx="216">
                        <c:v>1.2</c:v>
                      </c:pt>
                      <c:pt idx="217">
                        <c:v>1.1000000000000001</c:v>
                      </c:pt>
                      <c:pt idx="218">
                        <c:v>1.2</c:v>
                      </c:pt>
                      <c:pt idx="219">
                        <c:v>1.1000000000000001</c:v>
                      </c:pt>
                      <c:pt idx="220">
                        <c:v>1.3</c:v>
                      </c:pt>
                      <c:pt idx="221">
                        <c:v>1.2</c:v>
                      </c:pt>
                      <c:pt idx="222">
                        <c:v>1.2</c:v>
                      </c:pt>
                      <c:pt idx="223">
                        <c:v>1.2</c:v>
                      </c:pt>
                      <c:pt idx="224">
                        <c:v>1.2</c:v>
                      </c:pt>
                      <c:pt idx="225">
                        <c:v>1.3</c:v>
                      </c:pt>
                      <c:pt idx="226">
                        <c:v>1.2</c:v>
                      </c:pt>
                      <c:pt idx="227">
                        <c:v>1.2</c:v>
                      </c:pt>
                      <c:pt idx="228">
                        <c:v>1.3</c:v>
                      </c:pt>
                      <c:pt idx="229">
                        <c:v>1.2</c:v>
                      </c:pt>
                      <c:pt idx="230">
                        <c:v>1.3</c:v>
                      </c:pt>
                      <c:pt idx="231">
                        <c:v>8.6</c:v>
                      </c:pt>
                      <c:pt idx="232">
                        <c:v>7.2</c:v>
                      </c:pt>
                      <c:pt idx="233">
                        <c:v>1.6</c:v>
                      </c:pt>
                      <c:pt idx="234">
                        <c:v>1.6</c:v>
                      </c:pt>
                      <c:pt idx="235">
                        <c:v>1.3</c:v>
                      </c:pt>
                      <c:pt idx="236">
                        <c:v>1.1000000000000001</c:v>
                      </c:pt>
                      <c:pt idx="237">
                        <c:v>1.1000000000000001</c:v>
                      </c:pt>
                      <c:pt idx="238">
                        <c:v>1.2</c:v>
                      </c:pt>
                      <c:pt idx="239">
                        <c:v>1.5</c:v>
                      </c:pt>
                      <c:pt idx="240">
                        <c:v>1.3</c:v>
                      </c:pt>
                      <c:pt idx="241">
                        <c:v>1.2</c:v>
                      </c:pt>
                      <c:pt idx="242">
                        <c:v>1.2</c:v>
                      </c:pt>
                      <c:pt idx="243">
                        <c:v>1.1000000000000001</c:v>
                      </c:pt>
                      <c:pt idx="244">
                        <c:v>1</c:v>
                      </c:pt>
                      <c:pt idx="245">
                        <c:v>0.9</c:v>
                      </c:pt>
                      <c:pt idx="246">
                        <c:v>0.9</c:v>
                      </c:pt>
                      <c:pt idx="247">
                        <c:v>1</c:v>
                      </c:pt>
                      <c:pt idx="248">
                        <c:v>0.9</c:v>
                      </c:pt>
                    </c:numCache>
                  </c:numRef>
                </c:val>
                <c:smooth val="0"/>
                <c:extLst xmlns:c15="http://schemas.microsoft.com/office/drawing/2012/chart">
                  <c:ext xmlns:c16="http://schemas.microsoft.com/office/drawing/2014/chart" uri="{C3380CC4-5D6E-409C-BE32-E72D297353CC}">
                    <c16:uniqueId val="{00000005-2B5C-4194-A7AD-28A367071AE9}"/>
                  </c:ext>
                </c:extLst>
              </c15:ser>
            </c15:filteredLineSeries>
            <c15:filteredLineSeries>
              <c15:ser>
                <c:idx val="4"/>
                <c:order val="3"/>
                <c:tx>
                  <c:strRef>
                    <c:extLst xmlns:c15="http://schemas.microsoft.com/office/drawing/2012/chart">
                      <c:ext xmlns:c15="http://schemas.microsoft.com/office/drawing/2012/chart" uri="{02D57815-91ED-43cb-92C2-25804820EDAC}">
                        <c15:formulaRef>
                          <c15:sqref>Rates!$L$9</c15:sqref>
                        </c15:formulaRef>
                      </c:ext>
                    </c:extLst>
                    <c:strCache>
                      <c:ptCount val="1"/>
                      <c:pt idx="0">
                        <c:v>U.S. Other Separations Rate</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numRef>
                    <c:extLst xmlns:c15="http://schemas.microsoft.com/office/drawing/2012/chart">
                      <c:ext xmlns:c15="http://schemas.microsoft.com/office/drawing/2012/chart" uri="{02D57815-91ED-43cb-92C2-25804820EDAC}">
                        <c15:formulaRef>
                          <c15:sqref>Rates!$M$4:$JA$4</c15:sqref>
                        </c15:formulaRef>
                      </c:ext>
                    </c:extLst>
                    <c:numCache>
                      <c:formatCode>mmm\-yy</c:formatCode>
                      <c:ptCount val="249"/>
                      <c:pt idx="0">
                        <c:v>36861</c:v>
                      </c:pt>
                      <c:pt idx="1">
                        <c:v>36892</c:v>
                      </c:pt>
                      <c:pt idx="2">
                        <c:v>36923</c:v>
                      </c:pt>
                      <c:pt idx="3">
                        <c:v>36951</c:v>
                      </c:pt>
                      <c:pt idx="4">
                        <c:v>36982</c:v>
                      </c:pt>
                      <c:pt idx="5">
                        <c:v>37012</c:v>
                      </c:pt>
                      <c:pt idx="6">
                        <c:v>37043</c:v>
                      </c:pt>
                      <c:pt idx="7">
                        <c:v>37073</c:v>
                      </c:pt>
                      <c:pt idx="8">
                        <c:v>37104</c:v>
                      </c:pt>
                      <c:pt idx="9">
                        <c:v>37135</c:v>
                      </c:pt>
                      <c:pt idx="10">
                        <c:v>37165</c:v>
                      </c:pt>
                      <c:pt idx="11">
                        <c:v>37196</c:v>
                      </c:pt>
                      <c:pt idx="12">
                        <c:v>37226</c:v>
                      </c:pt>
                      <c:pt idx="13">
                        <c:v>37257</c:v>
                      </c:pt>
                      <c:pt idx="14">
                        <c:v>37288</c:v>
                      </c:pt>
                      <c:pt idx="15">
                        <c:v>37316</c:v>
                      </c:pt>
                      <c:pt idx="16">
                        <c:v>37347</c:v>
                      </c:pt>
                      <c:pt idx="17">
                        <c:v>37377</c:v>
                      </c:pt>
                      <c:pt idx="18">
                        <c:v>37408</c:v>
                      </c:pt>
                      <c:pt idx="19">
                        <c:v>37438</c:v>
                      </c:pt>
                      <c:pt idx="20">
                        <c:v>37469</c:v>
                      </c:pt>
                      <c:pt idx="21">
                        <c:v>37500</c:v>
                      </c:pt>
                      <c:pt idx="22">
                        <c:v>37530</c:v>
                      </c:pt>
                      <c:pt idx="23">
                        <c:v>37561</c:v>
                      </c:pt>
                      <c:pt idx="24">
                        <c:v>37591</c:v>
                      </c:pt>
                      <c:pt idx="25">
                        <c:v>37622</c:v>
                      </c:pt>
                      <c:pt idx="26">
                        <c:v>37653</c:v>
                      </c:pt>
                      <c:pt idx="27">
                        <c:v>37681</c:v>
                      </c:pt>
                      <c:pt idx="28">
                        <c:v>37712</c:v>
                      </c:pt>
                      <c:pt idx="29">
                        <c:v>37742</c:v>
                      </c:pt>
                      <c:pt idx="30">
                        <c:v>37773</c:v>
                      </c:pt>
                      <c:pt idx="31">
                        <c:v>37803</c:v>
                      </c:pt>
                      <c:pt idx="32">
                        <c:v>37834</c:v>
                      </c:pt>
                      <c:pt idx="33">
                        <c:v>37865</c:v>
                      </c:pt>
                      <c:pt idx="34">
                        <c:v>37895</c:v>
                      </c:pt>
                      <c:pt idx="35">
                        <c:v>37926</c:v>
                      </c:pt>
                      <c:pt idx="36">
                        <c:v>37956</c:v>
                      </c:pt>
                      <c:pt idx="37">
                        <c:v>37987</c:v>
                      </c:pt>
                      <c:pt idx="38">
                        <c:v>38018</c:v>
                      </c:pt>
                      <c:pt idx="39">
                        <c:v>38047</c:v>
                      </c:pt>
                      <c:pt idx="40">
                        <c:v>38078</c:v>
                      </c:pt>
                      <c:pt idx="41">
                        <c:v>38108</c:v>
                      </c:pt>
                      <c:pt idx="42">
                        <c:v>38139</c:v>
                      </c:pt>
                      <c:pt idx="43">
                        <c:v>38169</c:v>
                      </c:pt>
                      <c:pt idx="44">
                        <c:v>38200</c:v>
                      </c:pt>
                      <c:pt idx="45">
                        <c:v>38231</c:v>
                      </c:pt>
                      <c:pt idx="46">
                        <c:v>38261</c:v>
                      </c:pt>
                      <c:pt idx="47">
                        <c:v>38292</c:v>
                      </c:pt>
                      <c:pt idx="48">
                        <c:v>38322</c:v>
                      </c:pt>
                      <c:pt idx="49">
                        <c:v>38353</c:v>
                      </c:pt>
                      <c:pt idx="50">
                        <c:v>38384</c:v>
                      </c:pt>
                      <c:pt idx="51">
                        <c:v>38412</c:v>
                      </c:pt>
                      <c:pt idx="52">
                        <c:v>38443</c:v>
                      </c:pt>
                      <c:pt idx="53">
                        <c:v>38473</c:v>
                      </c:pt>
                      <c:pt idx="54">
                        <c:v>38504</c:v>
                      </c:pt>
                      <c:pt idx="55">
                        <c:v>38534</c:v>
                      </c:pt>
                      <c:pt idx="56">
                        <c:v>38565</c:v>
                      </c:pt>
                      <c:pt idx="57">
                        <c:v>38596</c:v>
                      </c:pt>
                      <c:pt idx="58">
                        <c:v>38626</c:v>
                      </c:pt>
                      <c:pt idx="59">
                        <c:v>38657</c:v>
                      </c:pt>
                      <c:pt idx="60">
                        <c:v>38687</c:v>
                      </c:pt>
                      <c:pt idx="61">
                        <c:v>38718</c:v>
                      </c:pt>
                      <c:pt idx="62">
                        <c:v>38749</c:v>
                      </c:pt>
                      <c:pt idx="63">
                        <c:v>38777</c:v>
                      </c:pt>
                      <c:pt idx="64">
                        <c:v>38808</c:v>
                      </c:pt>
                      <c:pt idx="65">
                        <c:v>38838</c:v>
                      </c:pt>
                      <c:pt idx="66">
                        <c:v>38869</c:v>
                      </c:pt>
                      <c:pt idx="67">
                        <c:v>38899</c:v>
                      </c:pt>
                      <c:pt idx="68">
                        <c:v>38930</c:v>
                      </c:pt>
                      <c:pt idx="69">
                        <c:v>38961</c:v>
                      </c:pt>
                      <c:pt idx="70">
                        <c:v>38991</c:v>
                      </c:pt>
                      <c:pt idx="71">
                        <c:v>39022</c:v>
                      </c:pt>
                      <c:pt idx="72">
                        <c:v>39052</c:v>
                      </c:pt>
                      <c:pt idx="73">
                        <c:v>39083</c:v>
                      </c:pt>
                      <c:pt idx="74">
                        <c:v>39114</c:v>
                      </c:pt>
                      <c:pt idx="75">
                        <c:v>39142</c:v>
                      </c:pt>
                      <c:pt idx="76">
                        <c:v>39173</c:v>
                      </c:pt>
                      <c:pt idx="77">
                        <c:v>39203</c:v>
                      </c:pt>
                      <c:pt idx="78">
                        <c:v>39234</c:v>
                      </c:pt>
                      <c:pt idx="79">
                        <c:v>39264</c:v>
                      </c:pt>
                      <c:pt idx="80">
                        <c:v>39295</c:v>
                      </c:pt>
                      <c:pt idx="81">
                        <c:v>39326</c:v>
                      </c:pt>
                      <c:pt idx="82">
                        <c:v>39356</c:v>
                      </c:pt>
                      <c:pt idx="83">
                        <c:v>39387</c:v>
                      </c:pt>
                      <c:pt idx="84">
                        <c:v>39417</c:v>
                      </c:pt>
                      <c:pt idx="85">
                        <c:v>39448</c:v>
                      </c:pt>
                      <c:pt idx="86">
                        <c:v>39479</c:v>
                      </c:pt>
                      <c:pt idx="87">
                        <c:v>39508</c:v>
                      </c:pt>
                      <c:pt idx="88">
                        <c:v>39539</c:v>
                      </c:pt>
                      <c:pt idx="89">
                        <c:v>39569</c:v>
                      </c:pt>
                      <c:pt idx="90">
                        <c:v>39600</c:v>
                      </c:pt>
                      <c:pt idx="91">
                        <c:v>39630</c:v>
                      </c:pt>
                      <c:pt idx="92">
                        <c:v>39661</c:v>
                      </c:pt>
                      <c:pt idx="93">
                        <c:v>39692</c:v>
                      </c:pt>
                      <c:pt idx="94">
                        <c:v>39722</c:v>
                      </c:pt>
                      <c:pt idx="95">
                        <c:v>39753</c:v>
                      </c:pt>
                      <c:pt idx="96">
                        <c:v>39783</c:v>
                      </c:pt>
                      <c:pt idx="97">
                        <c:v>39814</c:v>
                      </c:pt>
                      <c:pt idx="98">
                        <c:v>39845</c:v>
                      </c:pt>
                      <c:pt idx="99">
                        <c:v>39873</c:v>
                      </c:pt>
                      <c:pt idx="100">
                        <c:v>39904</c:v>
                      </c:pt>
                      <c:pt idx="101">
                        <c:v>39934</c:v>
                      </c:pt>
                      <c:pt idx="102">
                        <c:v>39965</c:v>
                      </c:pt>
                      <c:pt idx="103">
                        <c:v>39995</c:v>
                      </c:pt>
                      <c:pt idx="104">
                        <c:v>40026</c:v>
                      </c:pt>
                      <c:pt idx="105">
                        <c:v>40057</c:v>
                      </c:pt>
                      <c:pt idx="106">
                        <c:v>40087</c:v>
                      </c:pt>
                      <c:pt idx="107">
                        <c:v>40118</c:v>
                      </c:pt>
                      <c:pt idx="108">
                        <c:v>40148</c:v>
                      </c:pt>
                      <c:pt idx="109">
                        <c:v>40179</c:v>
                      </c:pt>
                      <c:pt idx="110">
                        <c:v>40210</c:v>
                      </c:pt>
                      <c:pt idx="111">
                        <c:v>40238</c:v>
                      </c:pt>
                      <c:pt idx="112">
                        <c:v>40269</c:v>
                      </c:pt>
                      <c:pt idx="113">
                        <c:v>40299</c:v>
                      </c:pt>
                      <c:pt idx="114">
                        <c:v>40330</c:v>
                      </c:pt>
                      <c:pt idx="115">
                        <c:v>40360</c:v>
                      </c:pt>
                      <c:pt idx="116">
                        <c:v>40391</c:v>
                      </c:pt>
                      <c:pt idx="117">
                        <c:v>40422</c:v>
                      </c:pt>
                      <c:pt idx="118">
                        <c:v>40452</c:v>
                      </c:pt>
                      <c:pt idx="119">
                        <c:v>40483</c:v>
                      </c:pt>
                      <c:pt idx="120">
                        <c:v>40513</c:v>
                      </c:pt>
                      <c:pt idx="121">
                        <c:v>40544</c:v>
                      </c:pt>
                      <c:pt idx="122">
                        <c:v>40575</c:v>
                      </c:pt>
                      <c:pt idx="123">
                        <c:v>40603</c:v>
                      </c:pt>
                      <c:pt idx="124">
                        <c:v>40634</c:v>
                      </c:pt>
                      <c:pt idx="125">
                        <c:v>40664</c:v>
                      </c:pt>
                      <c:pt idx="126">
                        <c:v>40695</c:v>
                      </c:pt>
                      <c:pt idx="127">
                        <c:v>40725</c:v>
                      </c:pt>
                      <c:pt idx="128">
                        <c:v>40756</c:v>
                      </c:pt>
                      <c:pt idx="129">
                        <c:v>40787</c:v>
                      </c:pt>
                      <c:pt idx="130">
                        <c:v>40817</c:v>
                      </c:pt>
                      <c:pt idx="131">
                        <c:v>40848</c:v>
                      </c:pt>
                      <c:pt idx="132">
                        <c:v>40878</c:v>
                      </c:pt>
                      <c:pt idx="133">
                        <c:v>40909</c:v>
                      </c:pt>
                      <c:pt idx="134">
                        <c:v>40940</c:v>
                      </c:pt>
                      <c:pt idx="135">
                        <c:v>40969</c:v>
                      </c:pt>
                      <c:pt idx="136">
                        <c:v>41000</c:v>
                      </c:pt>
                      <c:pt idx="137">
                        <c:v>41030</c:v>
                      </c:pt>
                      <c:pt idx="138">
                        <c:v>41061</c:v>
                      </c:pt>
                      <c:pt idx="139">
                        <c:v>41091</c:v>
                      </c:pt>
                      <c:pt idx="140">
                        <c:v>41122</c:v>
                      </c:pt>
                      <c:pt idx="141">
                        <c:v>41153</c:v>
                      </c:pt>
                      <c:pt idx="142">
                        <c:v>41183</c:v>
                      </c:pt>
                      <c:pt idx="143">
                        <c:v>41214</c:v>
                      </c:pt>
                      <c:pt idx="144">
                        <c:v>41244</c:v>
                      </c:pt>
                      <c:pt idx="145">
                        <c:v>41275</c:v>
                      </c:pt>
                      <c:pt idx="146">
                        <c:v>41306</c:v>
                      </c:pt>
                      <c:pt idx="147">
                        <c:v>41334</c:v>
                      </c:pt>
                      <c:pt idx="148">
                        <c:v>41365</c:v>
                      </c:pt>
                      <c:pt idx="149">
                        <c:v>41395</c:v>
                      </c:pt>
                      <c:pt idx="150">
                        <c:v>41426</c:v>
                      </c:pt>
                      <c:pt idx="151">
                        <c:v>41456</c:v>
                      </c:pt>
                      <c:pt idx="152">
                        <c:v>41487</c:v>
                      </c:pt>
                      <c:pt idx="153">
                        <c:v>41518</c:v>
                      </c:pt>
                      <c:pt idx="154">
                        <c:v>41548</c:v>
                      </c:pt>
                      <c:pt idx="155">
                        <c:v>41579</c:v>
                      </c:pt>
                      <c:pt idx="156">
                        <c:v>41609</c:v>
                      </c:pt>
                      <c:pt idx="157">
                        <c:v>41640</c:v>
                      </c:pt>
                      <c:pt idx="158">
                        <c:v>41671</c:v>
                      </c:pt>
                      <c:pt idx="159">
                        <c:v>41699</c:v>
                      </c:pt>
                      <c:pt idx="160">
                        <c:v>41730</c:v>
                      </c:pt>
                      <c:pt idx="161">
                        <c:v>41760</c:v>
                      </c:pt>
                      <c:pt idx="162">
                        <c:v>41791</c:v>
                      </c:pt>
                      <c:pt idx="163">
                        <c:v>41821</c:v>
                      </c:pt>
                      <c:pt idx="164">
                        <c:v>41852</c:v>
                      </c:pt>
                      <c:pt idx="165">
                        <c:v>41883</c:v>
                      </c:pt>
                      <c:pt idx="166">
                        <c:v>41913</c:v>
                      </c:pt>
                      <c:pt idx="167">
                        <c:v>41944</c:v>
                      </c:pt>
                      <c:pt idx="168">
                        <c:v>41974</c:v>
                      </c:pt>
                      <c:pt idx="169">
                        <c:v>42005</c:v>
                      </c:pt>
                      <c:pt idx="170">
                        <c:v>42036</c:v>
                      </c:pt>
                      <c:pt idx="171">
                        <c:v>42064</c:v>
                      </c:pt>
                      <c:pt idx="172">
                        <c:v>42095</c:v>
                      </c:pt>
                      <c:pt idx="173">
                        <c:v>42125</c:v>
                      </c:pt>
                      <c:pt idx="174">
                        <c:v>42156</c:v>
                      </c:pt>
                      <c:pt idx="175">
                        <c:v>42186</c:v>
                      </c:pt>
                      <c:pt idx="176">
                        <c:v>42217</c:v>
                      </c:pt>
                      <c:pt idx="177">
                        <c:v>42248</c:v>
                      </c:pt>
                      <c:pt idx="178">
                        <c:v>42278</c:v>
                      </c:pt>
                      <c:pt idx="179">
                        <c:v>42309</c:v>
                      </c:pt>
                      <c:pt idx="180">
                        <c:v>42339</c:v>
                      </c:pt>
                      <c:pt idx="181">
                        <c:v>42370</c:v>
                      </c:pt>
                      <c:pt idx="182">
                        <c:v>42401</c:v>
                      </c:pt>
                      <c:pt idx="183">
                        <c:v>42430</c:v>
                      </c:pt>
                      <c:pt idx="184">
                        <c:v>42461</c:v>
                      </c:pt>
                      <c:pt idx="185">
                        <c:v>42491</c:v>
                      </c:pt>
                      <c:pt idx="186">
                        <c:v>42522</c:v>
                      </c:pt>
                      <c:pt idx="187">
                        <c:v>42552</c:v>
                      </c:pt>
                      <c:pt idx="188">
                        <c:v>42583</c:v>
                      </c:pt>
                      <c:pt idx="189">
                        <c:v>42614</c:v>
                      </c:pt>
                      <c:pt idx="190">
                        <c:v>42644</c:v>
                      </c:pt>
                      <c:pt idx="191">
                        <c:v>42675</c:v>
                      </c:pt>
                      <c:pt idx="192">
                        <c:v>42705</c:v>
                      </c:pt>
                      <c:pt idx="193">
                        <c:v>42736</c:v>
                      </c:pt>
                      <c:pt idx="194">
                        <c:v>42767</c:v>
                      </c:pt>
                      <c:pt idx="195">
                        <c:v>42795</c:v>
                      </c:pt>
                      <c:pt idx="196">
                        <c:v>42826</c:v>
                      </c:pt>
                      <c:pt idx="197">
                        <c:v>42856</c:v>
                      </c:pt>
                      <c:pt idx="198">
                        <c:v>42887</c:v>
                      </c:pt>
                      <c:pt idx="199">
                        <c:v>42917</c:v>
                      </c:pt>
                      <c:pt idx="200">
                        <c:v>42948</c:v>
                      </c:pt>
                      <c:pt idx="201">
                        <c:v>42979</c:v>
                      </c:pt>
                      <c:pt idx="202">
                        <c:v>43009</c:v>
                      </c:pt>
                      <c:pt idx="203">
                        <c:v>43040</c:v>
                      </c:pt>
                      <c:pt idx="204">
                        <c:v>43070</c:v>
                      </c:pt>
                      <c:pt idx="205">
                        <c:v>43101</c:v>
                      </c:pt>
                      <c:pt idx="206">
                        <c:v>43132</c:v>
                      </c:pt>
                      <c:pt idx="207">
                        <c:v>43160</c:v>
                      </c:pt>
                      <c:pt idx="208">
                        <c:v>43191</c:v>
                      </c:pt>
                      <c:pt idx="209">
                        <c:v>43221</c:v>
                      </c:pt>
                      <c:pt idx="210">
                        <c:v>43252</c:v>
                      </c:pt>
                      <c:pt idx="211">
                        <c:v>43282</c:v>
                      </c:pt>
                      <c:pt idx="212">
                        <c:v>43313</c:v>
                      </c:pt>
                      <c:pt idx="213">
                        <c:v>43344</c:v>
                      </c:pt>
                      <c:pt idx="214">
                        <c:v>43374</c:v>
                      </c:pt>
                      <c:pt idx="215">
                        <c:v>43405</c:v>
                      </c:pt>
                      <c:pt idx="216">
                        <c:v>43435</c:v>
                      </c:pt>
                      <c:pt idx="217">
                        <c:v>43466</c:v>
                      </c:pt>
                      <c:pt idx="218">
                        <c:v>43497</c:v>
                      </c:pt>
                      <c:pt idx="219">
                        <c:v>43525</c:v>
                      </c:pt>
                      <c:pt idx="220">
                        <c:v>43556</c:v>
                      </c:pt>
                      <c:pt idx="221">
                        <c:v>43586</c:v>
                      </c:pt>
                      <c:pt idx="222">
                        <c:v>43617</c:v>
                      </c:pt>
                      <c:pt idx="223">
                        <c:v>43647</c:v>
                      </c:pt>
                      <c:pt idx="224">
                        <c:v>43678</c:v>
                      </c:pt>
                      <c:pt idx="225">
                        <c:v>43709</c:v>
                      </c:pt>
                      <c:pt idx="226">
                        <c:v>43739</c:v>
                      </c:pt>
                      <c:pt idx="227">
                        <c:v>43770</c:v>
                      </c:pt>
                      <c:pt idx="228">
                        <c:v>43800</c:v>
                      </c:pt>
                      <c:pt idx="229">
                        <c:v>43831</c:v>
                      </c:pt>
                      <c:pt idx="230">
                        <c:v>43862</c:v>
                      </c:pt>
                      <c:pt idx="231">
                        <c:v>43891</c:v>
                      </c:pt>
                      <c:pt idx="232">
                        <c:v>43922</c:v>
                      </c:pt>
                      <c:pt idx="233">
                        <c:v>43952</c:v>
                      </c:pt>
                      <c:pt idx="234">
                        <c:v>43983</c:v>
                      </c:pt>
                      <c:pt idx="235">
                        <c:v>44013</c:v>
                      </c:pt>
                      <c:pt idx="236">
                        <c:v>44044</c:v>
                      </c:pt>
                      <c:pt idx="237">
                        <c:v>44075</c:v>
                      </c:pt>
                      <c:pt idx="238">
                        <c:v>44105</c:v>
                      </c:pt>
                      <c:pt idx="239">
                        <c:v>44136</c:v>
                      </c:pt>
                      <c:pt idx="240">
                        <c:v>44166</c:v>
                      </c:pt>
                      <c:pt idx="241">
                        <c:v>44197</c:v>
                      </c:pt>
                      <c:pt idx="242">
                        <c:v>44228</c:v>
                      </c:pt>
                      <c:pt idx="243">
                        <c:v>44256</c:v>
                      </c:pt>
                      <c:pt idx="244">
                        <c:v>44287</c:v>
                      </c:pt>
                      <c:pt idx="245">
                        <c:v>44317</c:v>
                      </c:pt>
                      <c:pt idx="246">
                        <c:v>44348</c:v>
                      </c:pt>
                      <c:pt idx="247">
                        <c:v>44378</c:v>
                      </c:pt>
                      <c:pt idx="248">
                        <c:v>44409</c:v>
                      </c:pt>
                    </c:numCache>
                  </c:numRef>
                </c:cat>
                <c:val>
                  <c:numRef>
                    <c:extLst xmlns:c15="http://schemas.microsoft.com/office/drawing/2012/chart">
                      <c:ext xmlns:c15="http://schemas.microsoft.com/office/drawing/2012/chart" uri="{02D57815-91ED-43cb-92C2-25804820EDAC}">
                        <c15:formulaRef>
                          <c15:sqref>Rates!$M$9:$JA$9</c15:sqref>
                        </c15:formulaRef>
                      </c:ext>
                    </c:extLst>
                    <c:numCache>
                      <c:formatCode>#0.0</c:formatCode>
                      <c:ptCount val="249"/>
                      <c:pt idx="0">
                        <c:v>0.3</c:v>
                      </c:pt>
                      <c:pt idx="1">
                        <c:v>0.3</c:v>
                      </c:pt>
                      <c:pt idx="2">
                        <c:v>0.2</c:v>
                      </c:pt>
                      <c:pt idx="3">
                        <c:v>0.3</c:v>
                      </c:pt>
                      <c:pt idx="4">
                        <c:v>0.3</c:v>
                      </c:pt>
                      <c:pt idx="5">
                        <c:v>0.3</c:v>
                      </c:pt>
                      <c:pt idx="6">
                        <c:v>0.3</c:v>
                      </c:pt>
                      <c:pt idx="7">
                        <c:v>0.3</c:v>
                      </c:pt>
                      <c:pt idx="8">
                        <c:v>0.3</c:v>
                      </c:pt>
                      <c:pt idx="9">
                        <c:v>0.3</c:v>
                      </c:pt>
                      <c:pt idx="10">
                        <c:v>0.3</c:v>
                      </c:pt>
                      <c:pt idx="11">
                        <c:v>0.3</c:v>
                      </c:pt>
                      <c:pt idx="12">
                        <c:v>0.3</c:v>
                      </c:pt>
                      <c:pt idx="13">
                        <c:v>0.3</c:v>
                      </c:pt>
                      <c:pt idx="14">
                        <c:v>0.3</c:v>
                      </c:pt>
                      <c:pt idx="15">
                        <c:v>0.3</c:v>
                      </c:pt>
                      <c:pt idx="16">
                        <c:v>0.3</c:v>
                      </c:pt>
                      <c:pt idx="17">
                        <c:v>0.3</c:v>
                      </c:pt>
                      <c:pt idx="18">
                        <c:v>0.3</c:v>
                      </c:pt>
                      <c:pt idx="19">
                        <c:v>0.3</c:v>
                      </c:pt>
                      <c:pt idx="20">
                        <c:v>0.3</c:v>
                      </c:pt>
                      <c:pt idx="21">
                        <c:v>0.3</c:v>
                      </c:pt>
                      <c:pt idx="22">
                        <c:v>0.3</c:v>
                      </c:pt>
                      <c:pt idx="23">
                        <c:v>0.3</c:v>
                      </c:pt>
                      <c:pt idx="24">
                        <c:v>0.3</c:v>
                      </c:pt>
                      <c:pt idx="25">
                        <c:v>0.3</c:v>
                      </c:pt>
                      <c:pt idx="26">
                        <c:v>0.3</c:v>
                      </c:pt>
                      <c:pt idx="27">
                        <c:v>0.3</c:v>
                      </c:pt>
                      <c:pt idx="28">
                        <c:v>0.3</c:v>
                      </c:pt>
                      <c:pt idx="29">
                        <c:v>0.3</c:v>
                      </c:pt>
                      <c:pt idx="30">
                        <c:v>0.3</c:v>
                      </c:pt>
                      <c:pt idx="31">
                        <c:v>0.3</c:v>
                      </c:pt>
                      <c:pt idx="32">
                        <c:v>0.2</c:v>
                      </c:pt>
                      <c:pt idx="33">
                        <c:v>0.3</c:v>
                      </c:pt>
                      <c:pt idx="34">
                        <c:v>0.3</c:v>
                      </c:pt>
                      <c:pt idx="35">
                        <c:v>0.3</c:v>
                      </c:pt>
                      <c:pt idx="36">
                        <c:v>0.3</c:v>
                      </c:pt>
                      <c:pt idx="37">
                        <c:v>0.3</c:v>
                      </c:pt>
                      <c:pt idx="38">
                        <c:v>0.2</c:v>
                      </c:pt>
                      <c:pt idx="39">
                        <c:v>0.3</c:v>
                      </c:pt>
                      <c:pt idx="40">
                        <c:v>0.2</c:v>
                      </c:pt>
                      <c:pt idx="41">
                        <c:v>0.3</c:v>
                      </c:pt>
                      <c:pt idx="42">
                        <c:v>0.3</c:v>
                      </c:pt>
                      <c:pt idx="43">
                        <c:v>0.3</c:v>
                      </c:pt>
                      <c:pt idx="44">
                        <c:v>0.3</c:v>
                      </c:pt>
                      <c:pt idx="45">
                        <c:v>0.2</c:v>
                      </c:pt>
                      <c:pt idx="46">
                        <c:v>0.3</c:v>
                      </c:pt>
                      <c:pt idx="47">
                        <c:v>0.2</c:v>
                      </c:pt>
                      <c:pt idx="48">
                        <c:v>0.2</c:v>
                      </c:pt>
                      <c:pt idx="49">
                        <c:v>0.2</c:v>
                      </c:pt>
                      <c:pt idx="50">
                        <c:v>0.3</c:v>
                      </c:pt>
                      <c:pt idx="51">
                        <c:v>0.2</c:v>
                      </c:pt>
                      <c:pt idx="52">
                        <c:v>0.2</c:v>
                      </c:pt>
                      <c:pt idx="53">
                        <c:v>0.2</c:v>
                      </c:pt>
                      <c:pt idx="54">
                        <c:v>0.2</c:v>
                      </c:pt>
                      <c:pt idx="55">
                        <c:v>0.2</c:v>
                      </c:pt>
                      <c:pt idx="56">
                        <c:v>0.3</c:v>
                      </c:pt>
                      <c:pt idx="57">
                        <c:v>0.2</c:v>
                      </c:pt>
                      <c:pt idx="58">
                        <c:v>0.2</c:v>
                      </c:pt>
                      <c:pt idx="59">
                        <c:v>0.3</c:v>
                      </c:pt>
                      <c:pt idx="60">
                        <c:v>0.3</c:v>
                      </c:pt>
                      <c:pt idx="61">
                        <c:v>0.2</c:v>
                      </c:pt>
                      <c:pt idx="62">
                        <c:v>0.3</c:v>
                      </c:pt>
                      <c:pt idx="63">
                        <c:v>0.3</c:v>
                      </c:pt>
                      <c:pt idx="64">
                        <c:v>0.3</c:v>
                      </c:pt>
                      <c:pt idx="65">
                        <c:v>0.3</c:v>
                      </c:pt>
                      <c:pt idx="66">
                        <c:v>0.3</c:v>
                      </c:pt>
                      <c:pt idx="67">
                        <c:v>0.3</c:v>
                      </c:pt>
                      <c:pt idx="68">
                        <c:v>0.3</c:v>
                      </c:pt>
                      <c:pt idx="69">
                        <c:v>0.3</c:v>
                      </c:pt>
                      <c:pt idx="70">
                        <c:v>0.3</c:v>
                      </c:pt>
                      <c:pt idx="71">
                        <c:v>0.3</c:v>
                      </c:pt>
                      <c:pt idx="72">
                        <c:v>0.3</c:v>
                      </c:pt>
                      <c:pt idx="73">
                        <c:v>0.3</c:v>
                      </c:pt>
                      <c:pt idx="74">
                        <c:v>0.3</c:v>
                      </c:pt>
                      <c:pt idx="75">
                        <c:v>0.3</c:v>
                      </c:pt>
                      <c:pt idx="76">
                        <c:v>0.3</c:v>
                      </c:pt>
                      <c:pt idx="77">
                        <c:v>0.2</c:v>
                      </c:pt>
                      <c:pt idx="78">
                        <c:v>0.3</c:v>
                      </c:pt>
                      <c:pt idx="79">
                        <c:v>0.3</c:v>
                      </c:pt>
                      <c:pt idx="80">
                        <c:v>0.2</c:v>
                      </c:pt>
                      <c:pt idx="81">
                        <c:v>0.2</c:v>
                      </c:pt>
                      <c:pt idx="82">
                        <c:v>0.2</c:v>
                      </c:pt>
                      <c:pt idx="83">
                        <c:v>0.3</c:v>
                      </c:pt>
                      <c:pt idx="84">
                        <c:v>0.3</c:v>
                      </c:pt>
                      <c:pt idx="85">
                        <c:v>0.2</c:v>
                      </c:pt>
                      <c:pt idx="86">
                        <c:v>0.2</c:v>
                      </c:pt>
                      <c:pt idx="87">
                        <c:v>0.3</c:v>
                      </c:pt>
                      <c:pt idx="88">
                        <c:v>0.3</c:v>
                      </c:pt>
                      <c:pt idx="89">
                        <c:v>0.2</c:v>
                      </c:pt>
                      <c:pt idx="90">
                        <c:v>0.2</c:v>
                      </c:pt>
                      <c:pt idx="91">
                        <c:v>0.2</c:v>
                      </c:pt>
                      <c:pt idx="92">
                        <c:v>0.3</c:v>
                      </c:pt>
                      <c:pt idx="93">
                        <c:v>0.3</c:v>
                      </c:pt>
                      <c:pt idx="94">
                        <c:v>0.3</c:v>
                      </c:pt>
                      <c:pt idx="95">
                        <c:v>0.3</c:v>
                      </c:pt>
                      <c:pt idx="96">
                        <c:v>0.2</c:v>
                      </c:pt>
                      <c:pt idx="97">
                        <c:v>0.2</c:v>
                      </c:pt>
                      <c:pt idx="98">
                        <c:v>0.2</c:v>
                      </c:pt>
                      <c:pt idx="99">
                        <c:v>0.2</c:v>
                      </c:pt>
                      <c:pt idx="100">
                        <c:v>0.2</c:v>
                      </c:pt>
                      <c:pt idx="101">
                        <c:v>0.2</c:v>
                      </c:pt>
                      <c:pt idx="102">
                        <c:v>0.2</c:v>
                      </c:pt>
                      <c:pt idx="103">
                        <c:v>0.2</c:v>
                      </c:pt>
                      <c:pt idx="104">
                        <c:v>0.2</c:v>
                      </c:pt>
                      <c:pt idx="105">
                        <c:v>0.2</c:v>
                      </c:pt>
                      <c:pt idx="106">
                        <c:v>0.2</c:v>
                      </c:pt>
                      <c:pt idx="107">
                        <c:v>0.2</c:v>
                      </c:pt>
                      <c:pt idx="108">
                        <c:v>0.2</c:v>
                      </c:pt>
                      <c:pt idx="109">
                        <c:v>0.2</c:v>
                      </c:pt>
                      <c:pt idx="110">
                        <c:v>0.3</c:v>
                      </c:pt>
                      <c:pt idx="111">
                        <c:v>0.2</c:v>
                      </c:pt>
                      <c:pt idx="112">
                        <c:v>0.2</c:v>
                      </c:pt>
                      <c:pt idx="113">
                        <c:v>0.3</c:v>
                      </c:pt>
                      <c:pt idx="114">
                        <c:v>0.2</c:v>
                      </c:pt>
                      <c:pt idx="115">
                        <c:v>0.2</c:v>
                      </c:pt>
                      <c:pt idx="116">
                        <c:v>0.2</c:v>
                      </c:pt>
                      <c:pt idx="117">
                        <c:v>0.2</c:v>
                      </c:pt>
                      <c:pt idx="118">
                        <c:v>0.2</c:v>
                      </c:pt>
                      <c:pt idx="119">
                        <c:v>0.3</c:v>
                      </c:pt>
                      <c:pt idx="120">
                        <c:v>0.2</c:v>
                      </c:pt>
                      <c:pt idx="121">
                        <c:v>0.3</c:v>
                      </c:pt>
                      <c:pt idx="122">
                        <c:v>0.2</c:v>
                      </c:pt>
                      <c:pt idx="123">
                        <c:v>0.2</c:v>
                      </c:pt>
                      <c:pt idx="124">
                        <c:v>0.2</c:v>
                      </c:pt>
                      <c:pt idx="125">
                        <c:v>0.2</c:v>
                      </c:pt>
                      <c:pt idx="126">
                        <c:v>0.2</c:v>
                      </c:pt>
                      <c:pt idx="127">
                        <c:v>0.2</c:v>
                      </c:pt>
                      <c:pt idx="128">
                        <c:v>0.2</c:v>
                      </c:pt>
                      <c:pt idx="129">
                        <c:v>0.2</c:v>
                      </c:pt>
                      <c:pt idx="130">
                        <c:v>0.3</c:v>
                      </c:pt>
                      <c:pt idx="131">
                        <c:v>0.2</c:v>
                      </c:pt>
                      <c:pt idx="132">
                        <c:v>0.2</c:v>
                      </c:pt>
                      <c:pt idx="133">
                        <c:v>0.2</c:v>
                      </c:pt>
                      <c:pt idx="134">
                        <c:v>0.2</c:v>
                      </c:pt>
                      <c:pt idx="135">
                        <c:v>0.2</c:v>
                      </c:pt>
                      <c:pt idx="136">
                        <c:v>0.2</c:v>
                      </c:pt>
                      <c:pt idx="137">
                        <c:v>0.2</c:v>
                      </c:pt>
                      <c:pt idx="138">
                        <c:v>0.3</c:v>
                      </c:pt>
                      <c:pt idx="139">
                        <c:v>0.3</c:v>
                      </c:pt>
                      <c:pt idx="140">
                        <c:v>0.3</c:v>
                      </c:pt>
                      <c:pt idx="141">
                        <c:v>0.3</c:v>
                      </c:pt>
                      <c:pt idx="142">
                        <c:v>0.2</c:v>
                      </c:pt>
                      <c:pt idx="143">
                        <c:v>0.3</c:v>
                      </c:pt>
                      <c:pt idx="144">
                        <c:v>0.3</c:v>
                      </c:pt>
                      <c:pt idx="145">
                        <c:v>0.3</c:v>
                      </c:pt>
                      <c:pt idx="146">
                        <c:v>0.2</c:v>
                      </c:pt>
                      <c:pt idx="147">
                        <c:v>0.2</c:v>
                      </c:pt>
                      <c:pt idx="148">
                        <c:v>0.2</c:v>
                      </c:pt>
                      <c:pt idx="149">
                        <c:v>0.3</c:v>
                      </c:pt>
                      <c:pt idx="150">
                        <c:v>0.3</c:v>
                      </c:pt>
                      <c:pt idx="151">
                        <c:v>0.3</c:v>
                      </c:pt>
                      <c:pt idx="152">
                        <c:v>0.3</c:v>
                      </c:pt>
                      <c:pt idx="153">
                        <c:v>0.2</c:v>
                      </c:pt>
                      <c:pt idx="154">
                        <c:v>0.2</c:v>
                      </c:pt>
                      <c:pt idx="155">
                        <c:v>0.3</c:v>
                      </c:pt>
                      <c:pt idx="156">
                        <c:v>0.2</c:v>
                      </c:pt>
                      <c:pt idx="157">
                        <c:v>0.2</c:v>
                      </c:pt>
                      <c:pt idx="158">
                        <c:v>0.3</c:v>
                      </c:pt>
                      <c:pt idx="159">
                        <c:v>0.3</c:v>
                      </c:pt>
                      <c:pt idx="160">
                        <c:v>0.3</c:v>
                      </c:pt>
                      <c:pt idx="161">
                        <c:v>0.3</c:v>
                      </c:pt>
                      <c:pt idx="162">
                        <c:v>0.2</c:v>
                      </c:pt>
                      <c:pt idx="163">
                        <c:v>0.2</c:v>
                      </c:pt>
                      <c:pt idx="164">
                        <c:v>0.3</c:v>
                      </c:pt>
                      <c:pt idx="165">
                        <c:v>0.3</c:v>
                      </c:pt>
                      <c:pt idx="166">
                        <c:v>0.3</c:v>
                      </c:pt>
                      <c:pt idx="167">
                        <c:v>0.3</c:v>
                      </c:pt>
                      <c:pt idx="168">
                        <c:v>0.3</c:v>
                      </c:pt>
                      <c:pt idx="169">
                        <c:v>0.2</c:v>
                      </c:pt>
                      <c:pt idx="170">
                        <c:v>0.3</c:v>
                      </c:pt>
                      <c:pt idx="171">
                        <c:v>0.3</c:v>
                      </c:pt>
                      <c:pt idx="172">
                        <c:v>0.3</c:v>
                      </c:pt>
                      <c:pt idx="173">
                        <c:v>0.3</c:v>
                      </c:pt>
                      <c:pt idx="174">
                        <c:v>0.3</c:v>
                      </c:pt>
                      <c:pt idx="175">
                        <c:v>0.3</c:v>
                      </c:pt>
                      <c:pt idx="176">
                        <c:v>0.3</c:v>
                      </c:pt>
                      <c:pt idx="177">
                        <c:v>0.3</c:v>
                      </c:pt>
                      <c:pt idx="178">
                        <c:v>0.3</c:v>
                      </c:pt>
                      <c:pt idx="179">
                        <c:v>0.3</c:v>
                      </c:pt>
                      <c:pt idx="180">
                        <c:v>0.3</c:v>
                      </c:pt>
                      <c:pt idx="181">
                        <c:v>0.3</c:v>
                      </c:pt>
                      <c:pt idx="182">
                        <c:v>0.3</c:v>
                      </c:pt>
                      <c:pt idx="183">
                        <c:v>0.3</c:v>
                      </c:pt>
                      <c:pt idx="184">
                        <c:v>0.3</c:v>
                      </c:pt>
                      <c:pt idx="185">
                        <c:v>0.2</c:v>
                      </c:pt>
                      <c:pt idx="186">
                        <c:v>0.2</c:v>
                      </c:pt>
                      <c:pt idx="187">
                        <c:v>0.2</c:v>
                      </c:pt>
                      <c:pt idx="188">
                        <c:v>0.2</c:v>
                      </c:pt>
                      <c:pt idx="189">
                        <c:v>0.2</c:v>
                      </c:pt>
                      <c:pt idx="190">
                        <c:v>0.3</c:v>
                      </c:pt>
                      <c:pt idx="191">
                        <c:v>0.2</c:v>
                      </c:pt>
                      <c:pt idx="192">
                        <c:v>0.3</c:v>
                      </c:pt>
                      <c:pt idx="193">
                        <c:v>0.3</c:v>
                      </c:pt>
                      <c:pt idx="194">
                        <c:v>0.3</c:v>
                      </c:pt>
                      <c:pt idx="195">
                        <c:v>0.3</c:v>
                      </c:pt>
                      <c:pt idx="196">
                        <c:v>0.2</c:v>
                      </c:pt>
                      <c:pt idx="197">
                        <c:v>0.3</c:v>
                      </c:pt>
                      <c:pt idx="198">
                        <c:v>0.2</c:v>
                      </c:pt>
                      <c:pt idx="199">
                        <c:v>0.2</c:v>
                      </c:pt>
                      <c:pt idx="200">
                        <c:v>0.2</c:v>
                      </c:pt>
                      <c:pt idx="201">
                        <c:v>0.2</c:v>
                      </c:pt>
                      <c:pt idx="202">
                        <c:v>0.2</c:v>
                      </c:pt>
                      <c:pt idx="203">
                        <c:v>0.2</c:v>
                      </c:pt>
                      <c:pt idx="204">
                        <c:v>0.2</c:v>
                      </c:pt>
                      <c:pt idx="205">
                        <c:v>0.2</c:v>
                      </c:pt>
                      <c:pt idx="206">
                        <c:v>0.2</c:v>
                      </c:pt>
                      <c:pt idx="207">
                        <c:v>0.3</c:v>
                      </c:pt>
                      <c:pt idx="208">
                        <c:v>0.2</c:v>
                      </c:pt>
                      <c:pt idx="209">
                        <c:v>0.2</c:v>
                      </c:pt>
                      <c:pt idx="210">
                        <c:v>0.2</c:v>
                      </c:pt>
                      <c:pt idx="211">
                        <c:v>0.2</c:v>
                      </c:pt>
                      <c:pt idx="212">
                        <c:v>0.2</c:v>
                      </c:pt>
                      <c:pt idx="213">
                        <c:v>0.2</c:v>
                      </c:pt>
                      <c:pt idx="214">
                        <c:v>0.2</c:v>
                      </c:pt>
                      <c:pt idx="215">
                        <c:v>0.2</c:v>
                      </c:pt>
                      <c:pt idx="216">
                        <c:v>0.2</c:v>
                      </c:pt>
                      <c:pt idx="217">
                        <c:v>0.2</c:v>
                      </c:pt>
                      <c:pt idx="218">
                        <c:v>0.2</c:v>
                      </c:pt>
                      <c:pt idx="219">
                        <c:v>0.2</c:v>
                      </c:pt>
                      <c:pt idx="220">
                        <c:v>0.2</c:v>
                      </c:pt>
                      <c:pt idx="221">
                        <c:v>0.2</c:v>
                      </c:pt>
                      <c:pt idx="222">
                        <c:v>0.2</c:v>
                      </c:pt>
                      <c:pt idx="223">
                        <c:v>0.2</c:v>
                      </c:pt>
                      <c:pt idx="224">
                        <c:v>0.2</c:v>
                      </c:pt>
                      <c:pt idx="225">
                        <c:v>0.2</c:v>
                      </c:pt>
                      <c:pt idx="226">
                        <c:v>0.2</c:v>
                      </c:pt>
                      <c:pt idx="227">
                        <c:v>0.2</c:v>
                      </c:pt>
                      <c:pt idx="228">
                        <c:v>0.2</c:v>
                      </c:pt>
                      <c:pt idx="229">
                        <c:v>0.2</c:v>
                      </c:pt>
                      <c:pt idx="230">
                        <c:v>0.2</c:v>
                      </c:pt>
                      <c:pt idx="231">
                        <c:v>0.2</c:v>
                      </c:pt>
                      <c:pt idx="232">
                        <c:v>0.3</c:v>
                      </c:pt>
                      <c:pt idx="233">
                        <c:v>0.2</c:v>
                      </c:pt>
                      <c:pt idx="234">
                        <c:v>0.2</c:v>
                      </c:pt>
                      <c:pt idx="235">
                        <c:v>0.3</c:v>
                      </c:pt>
                      <c:pt idx="236">
                        <c:v>0.2</c:v>
                      </c:pt>
                      <c:pt idx="237">
                        <c:v>0.3</c:v>
                      </c:pt>
                      <c:pt idx="238">
                        <c:v>0.2</c:v>
                      </c:pt>
                      <c:pt idx="239">
                        <c:v>0.2</c:v>
                      </c:pt>
                      <c:pt idx="240">
                        <c:v>0.2</c:v>
                      </c:pt>
                      <c:pt idx="241">
                        <c:v>0.2</c:v>
                      </c:pt>
                      <c:pt idx="242">
                        <c:v>0.2</c:v>
                      </c:pt>
                      <c:pt idx="243">
                        <c:v>0.2</c:v>
                      </c:pt>
                      <c:pt idx="244">
                        <c:v>0.2</c:v>
                      </c:pt>
                      <c:pt idx="245">
                        <c:v>0.2</c:v>
                      </c:pt>
                      <c:pt idx="246">
                        <c:v>0.3</c:v>
                      </c:pt>
                      <c:pt idx="247">
                        <c:v>0.2</c:v>
                      </c:pt>
                      <c:pt idx="248">
                        <c:v>0.3</c:v>
                      </c:pt>
                    </c:numCache>
                  </c:numRef>
                </c:val>
                <c:smooth val="0"/>
                <c:extLst xmlns:c15="http://schemas.microsoft.com/office/drawing/2012/chart">
                  <c:ext xmlns:c16="http://schemas.microsoft.com/office/drawing/2014/chart" uri="{C3380CC4-5D6E-409C-BE32-E72D297353CC}">
                    <c16:uniqueId val="{00000006-2B5C-4194-A7AD-28A367071AE9}"/>
                  </c:ext>
                </c:extLst>
              </c15:ser>
            </c15:filteredLineSeries>
            <c15:filteredLineSeries>
              <c15:ser>
                <c:idx val="5"/>
                <c:order val="4"/>
                <c:tx>
                  <c:strRef>
                    <c:extLst xmlns:c15="http://schemas.microsoft.com/office/drawing/2012/chart">
                      <c:ext xmlns:c15="http://schemas.microsoft.com/office/drawing/2012/chart" uri="{02D57815-91ED-43cb-92C2-25804820EDAC}">
                        <c15:formulaRef>
                          <c15:sqref>Rates!$L$10</c15:sqref>
                        </c15:formulaRef>
                      </c:ext>
                    </c:extLst>
                    <c:strCache>
                      <c:ptCount val="1"/>
                      <c:pt idx="0">
                        <c:v>U.S. Quits Rate</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numRef>
                    <c:extLst xmlns:c15="http://schemas.microsoft.com/office/drawing/2012/chart">
                      <c:ext xmlns:c15="http://schemas.microsoft.com/office/drawing/2012/chart" uri="{02D57815-91ED-43cb-92C2-25804820EDAC}">
                        <c15:formulaRef>
                          <c15:sqref>Rates!$M$4:$JA$4</c15:sqref>
                        </c15:formulaRef>
                      </c:ext>
                    </c:extLst>
                    <c:numCache>
                      <c:formatCode>mmm\-yy</c:formatCode>
                      <c:ptCount val="249"/>
                      <c:pt idx="0">
                        <c:v>36861</c:v>
                      </c:pt>
                      <c:pt idx="1">
                        <c:v>36892</c:v>
                      </c:pt>
                      <c:pt idx="2">
                        <c:v>36923</c:v>
                      </c:pt>
                      <c:pt idx="3">
                        <c:v>36951</c:v>
                      </c:pt>
                      <c:pt idx="4">
                        <c:v>36982</c:v>
                      </c:pt>
                      <c:pt idx="5">
                        <c:v>37012</c:v>
                      </c:pt>
                      <c:pt idx="6">
                        <c:v>37043</c:v>
                      </c:pt>
                      <c:pt idx="7">
                        <c:v>37073</c:v>
                      </c:pt>
                      <c:pt idx="8">
                        <c:v>37104</c:v>
                      </c:pt>
                      <c:pt idx="9">
                        <c:v>37135</c:v>
                      </c:pt>
                      <c:pt idx="10">
                        <c:v>37165</c:v>
                      </c:pt>
                      <c:pt idx="11">
                        <c:v>37196</c:v>
                      </c:pt>
                      <c:pt idx="12">
                        <c:v>37226</c:v>
                      </c:pt>
                      <c:pt idx="13">
                        <c:v>37257</c:v>
                      </c:pt>
                      <c:pt idx="14">
                        <c:v>37288</c:v>
                      </c:pt>
                      <c:pt idx="15">
                        <c:v>37316</c:v>
                      </c:pt>
                      <c:pt idx="16">
                        <c:v>37347</c:v>
                      </c:pt>
                      <c:pt idx="17">
                        <c:v>37377</c:v>
                      </c:pt>
                      <c:pt idx="18">
                        <c:v>37408</c:v>
                      </c:pt>
                      <c:pt idx="19">
                        <c:v>37438</c:v>
                      </c:pt>
                      <c:pt idx="20">
                        <c:v>37469</c:v>
                      </c:pt>
                      <c:pt idx="21">
                        <c:v>37500</c:v>
                      </c:pt>
                      <c:pt idx="22">
                        <c:v>37530</c:v>
                      </c:pt>
                      <c:pt idx="23">
                        <c:v>37561</c:v>
                      </c:pt>
                      <c:pt idx="24">
                        <c:v>37591</c:v>
                      </c:pt>
                      <c:pt idx="25">
                        <c:v>37622</c:v>
                      </c:pt>
                      <c:pt idx="26">
                        <c:v>37653</c:v>
                      </c:pt>
                      <c:pt idx="27">
                        <c:v>37681</c:v>
                      </c:pt>
                      <c:pt idx="28">
                        <c:v>37712</c:v>
                      </c:pt>
                      <c:pt idx="29">
                        <c:v>37742</c:v>
                      </c:pt>
                      <c:pt idx="30">
                        <c:v>37773</c:v>
                      </c:pt>
                      <c:pt idx="31">
                        <c:v>37803</c:v>
                      </c:pt>
                      <c:pt idx="32">
                        <c:v>37834</c:v>
                      </c:pt>
                      <c:pt idx="33">
                        <c:v>37865</c:v>
                      </c:pt>
                      <c:pt idx="34">
                        <c:v>37895</c:v>
                      </c:pt>
                      <c:pt idx="35">
                        <c:v>37926</c:v>
                      </c:pt>
                      <c:pt idx="36">
                        <c:v>37956</c:v>
                      </c:pt>
                      <c:pt idx="37">
                        <c:v>37987</c:v>
                      </c:pt>
                      <c:pt idx="38">
                        <c:v>38018</c:v>
                      </c:pt>
                      <c:pt idx="39">
                        <c:v>38047</c:v>
                      </c:pt>
                      <c:pt idx="40">
                        <c:v>38078</c:v>
                      </c:pt>
                      <c:pt idx="41">
                        <c:v>38108</c:v>
                      </c:pt>
                      <c:pt idx="42">
                        <c:v>38139</c:v>
                      </c:pt>
                      <c:pt idx="43">
                        <c:v>38169</c:v>
                      </c:pt>
                      <c:pt idx="44">
                        <c:v>38200</c:v>
                      </c:pt>
                      <c:pt idx="45">
                        <c:v>38231</c:v>
                      </c:pt>
                      <c:pt idx="46">
                        <c:v>38261</c:v>
                      </c:pt>
                      <c:pt idx="47">
                        <c:v>38292</c:v>
                      </c:pt>
                      <c:pt idx="48">
                        <c:v>38322</c:v>
                      </c:pt>
                      <c:pt idx="49">
                        <c:v>38353</c:v>
                      </c:pt>
                      <c:pt idx="50">
                        <c:v>38384</c:v>
                      </c:pt>
                      <c:pt idx="51">
                        <c:v>38412</c:v>
                      </c:pt>
                      <c:pt idx="52">
                        <c:v>38443</c:v>
                      </c:pt>
                      <c:pt idx="53">
                        <c:v>38473</c:v>
                      </c:pt>
                      <c:pt idx="54">
                        <c:v>38504</c:v>
                      </c:pt>
                      <c:pt idx="55">
                        <c:v>38534</c:v>
                      </c:pt>
                      <c:pt idx="56">
                        <c:v>38565</c:v>
                      </c:pt>
                      <c:pt idx="57">
                        <c:v>38596</c:v>
                      </c:pt>
                      <c:pt idx="58">
                        <c:v>38626</c:v>
                      </c:pt>
                      <c:pt idx="59">
                        <c:v>38657</c:v>
                      </c:pt>
                      <c:pt idx="60">
                        <c:v>38687</c:v>
                      </c:pt>
                      <c:pt idx="61">
                        <c:v>38718</c:v>
                      </c:pt>
                      <c:pt idx="62">
                        <c:v>38749</c:v>
                      </c:pt>
                      <c:pt idx="63">
                        <c:v>38777</c:v>
                      </c:pt>
                      <c:pt idx="64">
                        <c:v>38808</c:v>
                      </c:pt>
                      <c:pt idx="65">
                        <c:v>38838</c:v>
                      </c:pt>
                      <c:pt idx="66">
                        <c:v>38869</c:v>
                      </c:pt>
                      <c:pt idx="67">
                        <c:v>38899</c:v>
                      </c:pt>
                      <c:pt idx="68">
                        <c:v>38930</c:v>
                      </c:pt>
                      <c:pt idx="69">
                        <c:v>38961</c:v>
                      </c:pt>
                      <c:pt idx="70">
                        <c:v>38991</c:v>
                      </c:pt>
                      <c:pt idx="71">
                        <c:v>39022</c:v>
                      </c:pt>
                      <c:pt idx="72">
                        <c:v>39052</c:v>
                      </c:pt>
                      <c:pt idx="73">
                        <c:v>39083</c:v>
                      </c:pt>
                      <c:pt idx="74">
                        <c:v>39114</c:v>
                      </c:pt>
                      <c:pt idx="75">
                        <c:v>39142</c:v>
                      </c:pt>
                      <c:pt idx="76">
                        <c:v>39173</c:v>
                      </c:pt>
                      <c:pt idx="77">
                        <c:v>39203</c:v>
                      </c:pt>
                      <c:pt idx="78">
                        <c:v>39234</c:v>
                      </c:pt>
                      <c:pt idx="79">
                        <c:v>39264</c:v>
                      </c:pt>
                      <c:pt idx="80">
                        <c:v>39295</c:v>
                      </c:pt>
                      <c:pt idx="81">
                        <c:v>39326</c:v>
                      </c:pt>
                      <c:pt idx="82">
                        <c:v>39356</c:v>
                      </c:pt>
                      <c:pt idx="83">
                        <c:v>39387</c:v>
                      </c:pt>
                      <c:pt idx="84">
                        <c:v>39417</c:v>
                      </c:pt>
                      <c:pt idx="85">
                        <c:v>39448</c:v>
                      </c:pt>
                      <c:pt idx="86">
                        <c:v>39479</c:v>
                      </c:pt>
                      <c:pt idx="87">
                        <c:v>39508</c:v>
                      </c:pt>
                      <c:pt idx="88">
                        <c:v>39539</c:v>
                      </c:pt>
                      <c:pt idx="89">
                        <c:v>39569</c:v>
                      </c:pt>
                      <c:pt idx="90">
                        <c:v>39600</c:v>
                      </c:pt>
                      <c:pt idx="91">
                        <c:v>39630</c:v>
                      </c:pt>
                      <c:pt idx="92">
                        <c:v>39661</c:v>
                      </c:pt>
                      <c:pt idx="93">
                        <c:v>39692</c:v>
                      </c:pt>
                      <c:pt idx="94">
                        <c:v>39722</c:v>
                      </c:pt>
                      <c:pt idx="95">
                        <c:v>39753</c:v>
                      </c:pt>
                      <c:pt idx="96">
                        <c:v>39783</c:v>
                      </c:pt>
                      <c:pt idx="97">
                        <c:v>39814</c:v>
                      </c:pt>
                      <c:pt idx="98">
                        <c:v>39845</c:v>
                      </c:pt>
                      <c:pt idx="99">
                        <c:v>39873</c:v>
                      </c:pt>
                      <c:pt idx="100">
                        <c:v>39904</c:v>
                      </c:pt>
                      <c:pt idx="101">
                        <c:v>39934</c:v>
                      </c:pt>
                      <c:pt idx="102">
                        <c:v>39965</c:v>
                      </c:pt>
                      <c:pt idx="103">
                        <c:v>39995</c:v>
                      </c:pt>
                      <c:pt idx="104">
                        <c:v>40026</c:v>
                      </c:pt>
                      <c:pt idx="105">
                        <c:v>40057</c:v>
                      </c:pt>
                      <c:pt idx="106">
                        <c:v>40087</c:v>
                      </c:pt>
                      <c:pt idx="107">
                        <c:v>40118</c:v>
                      </c:pt>
                      <c:pt idx="108">
                        <c:v>40148</c:v>
                      </c:pt>
                      <c:pt idx="109">
                        <c:v>40179</c:v>
                      </c:pt>
                      <c:pt idx="110">
                        <c:v>40210</c:v>
                      </c:pt>
                      <c:pt idx="111">
                        <c:v>40238</c:v>
                      </c:pt>
                      <c:pt idx="112">
                        <c:v>40269</c:v>
                      </c:pt>
                      <c:pt idx="113">
                        <c:v>40299</c:v>
                      </c:pt>
                      <c:pt idx="114">
                        <c:v>40330</c:v>
                      </c:pt>
                      <c:pt idx="115">
                        <c:v>40360</c:v>
                      </c:pt>
                      <c:pt idx="116">
                        <c:v>40391</c:v>
                      </c:pt>
                      <c:pt idx="117">
                        <c:v>40422</c:v>
                      </c:pt>
                      <c:pt idx="118">
                        <c:v>40452</c:v>
                      </c:pt>
                      <c:pt idx="119">
                        <c:v>40483</c:v>
                      </c:pt>
                      <c:pt idx="120">
                        <c:v>40513</c:v>
                      </c:pt>
                      <c:pt idx="121">
                        <c:v>40544</c:v>
                      </c:pt>
                      <c:pt idx="122">
                        <c:v>40575</c:v>
                      </c:pt>
                      <c:pt idx="123">
                        <c:v>40603</c:v>
                      </c:pt>
                      <c:pt idx="124">
                        <c:v>40634</c:v>
                      </c:pt>
                      <c:pt idx="125">
                        <c:v>40664</c:v>
                      </c:pt>
                      <c:pt idx="126">
                        <c:v>40695</c:v>
                      </c:pt>
                      <c:pt idx="127">
                        <c:v>40725</c:v>
                      </c:pt>
                      <c:pt idx="128">
                        <c:v>40756</c:v>
                      </c:pt>
                      <c:pt idx="129">
                        <c:v>40787</c:v>
                      </c:pt>
                      <c:pt idx="130">
                        <c:v>40817</c:v>
                      </c:pt>
                      <c:pt idx="131">
                        <c:v>40848</c:v>
                      </c:pt>
                      <c:pt idx="132">
                        <c:v>40878</c:v>
                      </c:pt>
                      <c:pt idx="133">
                        <c:v>40909</c:v>
                      </c:pt>
                      <c:pt idx="134">
                        <c:v>40940</c:v>
                      </c:pt>
                      <c:pt idx="135">
                        <c:v>40969</c:v>
                      </c:pt>
                      <c:pt idx="136">
                        <c:v>41000</c:v>
                      </c:pt>
                      <c:pt idx="137">
                        <c:v>41030</c:v>
                      </c:pt>
                      <c:pt idx="138">
                        <c:v>41061</c:v>
                      </c:pt>
                      <c:pt idx="139">
                        <c:v>41091</c:v>
                      </c:pt>
                      <c:pt idx="140">
                        <c:v>41122</c:v>
                      </c:pt>
                      <c:pt idx="141">
                        <c:v>41153</c:v>
                      </c:pt>
                      <c:pt idx="142">
                        <c:v>41183</c:v>
                      </c:pt>
                      <c:pt idx="143">
                        <c:v>41214</c:v>
                      </c:pt>
                      <c:pt idx="144">
                        <c:v>41244</c:v>
                      </c:pt>
                      <c:pt idx="145">
                        <c:v>41275</c:v>
                      </c:pt>
                      <c:pt idx="146">
                        <c:v>41306</c:v>
                      </c:pt>
                      <c:pt idx="147">
                        <c:v>41334</c:v>
                      </c:pt>
                      <c:pt idx="148">
                        <c:v>41365</c:v>
                      </c:pt>
                      <c:pt idx="149">
                        <c:v>41395</c:v>
                      </c:pt>
                      <c:pt idx="150">
                        <c:v>41426</c:v>
                      </c:pt>
                      <c:pt idx="151">
                        <c:v>41456</c:v>
                      </c:pt>
                      <c:pt idx="152">
                        <c:v>41487</c:v>
                      </c:pt>
                      <c:pt idx="153">
                        <c:v>41518</c:v>
                      </c:pt>
                      <c:pt idx="154">
                        <c:v>41548</c:v>
                      </c:pt>
                      <c:pt idx="155">
                        <c:v>41579</c:v>
                      </c:pt>
                      <c:pt idx="156">
                        <c:v>41609</c:v>
                      </c:pt>
                      <c:pt idx="157">
                        <c:v>41640</c:v>
                      </c:pt>
                      <c:pt idx="158">
                        <c:v>41671</c:v>
                      </c:pt>
                      <c:pt idx="159">
                        <c:v>41699</c:v>
                      </c:pt>
                      <c:pt idx="160">
                        <c:v>41730</c:v>
                      </c:pt>
                      <c:pt idx="161">
                        <c:v>41760</c:v>
                      </c:pt>
                      <c:pt idx="162">
                        <c:v>41791</c:v>
                      </c:pt>
                      <c:pt idx="163">
                        <c:v>41821</c:v>
                      </c:pt>
                      <c:pt idx="164">
                        <c:v>41852</c:v>
                      </c:pt>
                      <c:pt idx="165">
                        <c:v>41883</c:v>
                      </c:pt>
                      <c:pt idx="166">
                        <c:v>41913</c:v>
                      </c:pt>
                      <c:pt idx="167">
                        <c:v>41944</c:v>
                      </c:pt>
                      <c:pt idx="168">
                        <c:v>41974</c:v>
                      </c:pt>
                      <c:pt idx="169">
                        <c:v>42005</c:v>
                      </c:pt>
                      <c:pt idx="170">
                        <c:v>42036</c:v>
                      </c:pt>
                      <c:pt idx="171">
                        <c:v>42064</c:v>
                      </c:pt>
                      <c:pt idx="172">
                        <c:v>42095</c:v>
                      </c:pt>
                      <c:pt idx="173">
                        <c:v>42125</c:v>
                      </c:pt>
                      <c:pt idx="174">
                        <c:v>42156</c:v>
                      </c:pt>
                      <c:pt idx="175">
                        <c:v>42186</c:v>
                      </c:pt>
                      <c:pt idx="176">
                        <c:v>42217</c:v>
                      </c:pt>
                      <c:pt idx="177">
                        <c:v>42248</c:v>
                      </c:pt>
                      <c:pt idx="178">
                        <c:v>42278</c:v>
                      </c:pt>
                      <c:pt idx="179">
                        <c:v>42309</c:v>
                      </c:pt>
                      <c:pt idx="180">
                        <c:v>42339</c:v>
                      </c:pt>
                      <c:pt idx="181">
                        <c:v>42370</c:v>
                      </c:pt>
                      <c:pt idx="182">
                        <c:v>42401</c:v>
                      </c:pt>
                      <c:pt idx="183">
                        <c:v>42430</c:v>
                      </c:pt>
                      <c:pt idx="184">
                        <c:v>42461</c:v>
                      </c:pt>
                      <c:pt idx="185">
                        <c:v>42491</c:v>
                      </c:pt>
                      <c:pt idx="186">
                        <c:v>42522</c:v>
                      </c:pt>
                      <c:pt idx="187">
                        <c:v>42552</c:v>
                      </c:pt>
                      <c:pt idx="188">
                        <c:v>42583</c:v>
                      </c:pt>
                      <c:pt idx="189">
                        <c:v>42614</c:v>
                      </c:pt>
                      <c:pt idx="190">
                        <c:v>42644</c:v>
                      </c:pt>
                      <c:pt idx="191">
                        <c:v>42675</c:v>
                      </c:pt>
                      <c:pt idx="192">
                        <c:v>42705</c:v>
                      </c:pt>
                      <c:pt idx="193">
                        <c:v>42736</c:v>
                      </c:pt>
                      <c:pt idx="194">
                        <c:v>42767</c:v>
                      </c:pt>
                      <c:pt idx="195">
                        <c:v>42795</c:v>
                      </c:pt>
                      <c:pt idx="196">
                        <c:v>42826</c:v>
                      </c:pt>
                      <c:pt idx="197">
                        <c:v>42856</c:v>
                      </c:pt>
                      <c:pt idx="198">
                        <c:v>42887</c:v>
                      </c:pt>
                      <c:pt idx="199">
                        <c:v>42917</c:v>
                      </c:pt>
                      <c:pt idx="200">
                        <c:v>42948</c:v>
                      </c:pt>
                      <c:pt idx="201">
                        <c:v>42979</c:v>
                      </c:pt>
                      <c:pt idx="202">
                        <c:v>43009</c:v>
                      </c:pt>
                      <c:pt idx="203">
                        <c:v>43040</c:v>
                      </c:pt>
                      <c:pt idx="204">
                        <c:v>43070</c:v>
                      </c:pt>
                      <c:pt idx="205">
                        <c:v>43101</c:v>
                      </c:pt>
                      <c:pt idx="206">
                        <c:v>43132</c:v>
                      </c:pt>
                      <c:pt idx="207">
                        <c:v>43160</c:v>
                      </c:pt>
                      <c:pt idx="208">
                        <c:v>43191</c:v>
                      </c:pt>
                      <c:pt idx="209">
                        <c:v>43221</c:v>
                      </c:pt>
                      <c:pt idx="210">
                        <c:v>43252</c:v>
                      </c:pt>
                      <c:pt idx="211">
                        <c:v>43282</c:v>
                      </c:pt>
                      <c:pt idx="212">
                        <c:v>43313</c:v>
                      </c:pt>
                      <c:pt idx="213">
                        <c:v>43344</c:v>
                      </c:pt>
                      <c:pt idx="214">
                        <c:v>43374</c:v>
                      </c:pt>
                      <c:pt idx="215">
                        <c:v>43405</c:v>
                      </c:pt>
                      <c:pt idx="216">
                        <c:v>43435</c:v>
                      </c:pt>
                      <c:pt idx="217">
                        <c:v>43466</c:v>
                      </c:pt>
                      <c:pt idx="218">
                        <c:v>43497</c:v>
                      </c:pt>
                      <c:pt idx="219">
                        <c:v>43525</c:v>
                      </c:pt>
                      <c:pt idx="220">
                        <c:v>43556</c:v>
                      </c:pt>
                      <c:pt idx="221">
                        <c:v>43586</c:v>
                      </c:pt>
                      <c:pt idx="222">
                        <c:v>43617</c:v>
                      </c:pt>
                      <c:pt idx="223">
                        <c:v>43647</c:v>
                      </c:pt>
                      <c:pt idx="224">
                        <c:v>43678</c:v>
                      </c:pt>
                      <c:pt idx="225">
                        <c:v>43709</c:v>
                      </c:pt>
                      <c:pt idx="226">
                        <c:v>43739</c:v>
                      </c:pt>
                      <c:pt idx="227">
                        <c:v>43770</c:v>
                      </c:pt>
                      <c:pt idx="228">
                        <c:v>43800</c:v>
                      </c:pt>
                      <c:pt idx="229">
                        <c:v>43831</c:v>
                      </c:pt>
                      <c:pt idx="230">
                        <c:v>43862</c:v>
                      </c:pt>
                      <c:pt idx="231">
                        <c:v>43891</c:v>
                      </c:pt>
                      <c:pt idx="232">
                        <c:v>43922</c:v>
                      </c:pt>
                      <c:pt idx="233">
                        <c:v>43952</c:v>
                      </c:pt>
                      <c:pt idx="234">
                        <c:v>43983</c:v>
                      </c:pt>
                      <c:pt idx="235">
                        <c:v>44013</c:v>
                      </c:pt>
                      <c:pt idx="236">
                        <c:v>44044</c:v>
                      </c:pt>
                      <c:pt idx="237">
                        <c:v>44075</c:v>
                      </c:pt>
                      <c:pt idx="238">
                        <c:v>44105</c:v>
                      </c:pt>
                      <c:pt idx="239">
                        <c:v>44136</c:v>
                      </c:pt>
                      <c:pt idx="240">
                        <c:v>44166</c:v>
                      </c:pt>
                      <c:pt idx="241">
                        <c:v>44197</c:v>
                      </c:pt>
                      <c:pt idx="242">
                        <c:v>44228</c:v>
                      </c:pt>
                      <c:pt idx="243">
                        <c:v>44256</c:v>
                      </c:pt>
                      <c:pt idx="244">
                        <c:v>44287</c:v>
                      </c:pt>
                      <c:pt idx="245">
                        <c:v>44317</c:v>
                      </c:pt>
                      <c:pt idx="246">
                        <c:v>44348</c:v>
                      </c:pt>
                      <c:pt idx="247">
                        <c:v>44378</c:v>
                      </c:pt>
                      <c:pt idx="248">
                        <c:v>44409</c:v>
                      </c:pt>
                    </c:numCache>
                  </c:numRef>
                </c:cat>
                <c:val>
                  <c:numRef>
                    <c:extLst xmlns:c15="http://schemas.microsoft.com/office/drawing/2012/chart">
                      <c:ext xmlns:c15="http://schemas.microsoft.com/office/drawing/2012/chart" uri="{02D57815-91ED-43cb-92C2-25804820EDAC}">
                        <c15:formulaRef>
                          <c15:sqref>Rates!$M$10:$JA$10</c15:sqref>
                        </c15:formulaRef>
                      </c:ext>
                    </c:extLst>
                    <c:numCache>
                      <c:formatCode>#0.0</c:formatCode>
                      <c:ptCount val="249"/>
                      <c:pt idx="0">
                        <c:v>2.2000000000000002</c:v>
                      </c:pt>
                      <c:pt idx="1">
                        <c:v>2.4</c:v>
                      </c:pt>
                      <c:pt idx="2">
                        <c:v>2.2999999999999998</c:v>
                      </c:pt>
                      <c:pt idx="3">
                        <c:v>2.2999999999999998</c:v>
                      </c:pt>
                      <c:pt idx="4">
                        <c:v>2.4</c:v>
                      </c:pt>
                      <c:pt idx="5">
                        <c:v>2.2999999999999998</c:v>
                      </c:pt>
                      <c:pt idx="6">
                        <c:v>2.2000000000000002</c:v>
                      </c:pt>
                      <c:pt idx="7">
                        <c:v>2.2000000000000002</c:v>
                      </c:pt>
                      <c:pt idx="8">
                        <c:v>2.2000000000000002</c:v>
                      </c:pt>
                      <c:pt idx="9">
                        <c:v>2.1</c:v>
                      </c:pt>
                      <c:pt idx="10">
                        <c:v>2.1</c:v>
                      </c:pt>
                      <c:pt idx="11">
                        <c:v>2</c:v>
                      </c:pt>
                      <c:pt idx="12">
                        <c:v>2</c:v>
                      </c:pt>
                      <c:pt idx="13">
                        <c:v>2.2000000000000002</c:v>
                      </c:pt>
                      <c:pt idx="14">
                        <c:v>2</c:v>
                      </c:pt>
                      <c:pt idx="15">
                        <c:v>1.9</c:v>
                      </c:pt>
                      <c:pt idx="16">
                        <c:v>2</c:v>
                      </c:pt>
                      <c:pt idx="17">
                        <c:v>1.9</c:v>
                      </c:pt>
                      <c:pt idx="18">
                        <c:v>1.9</c:v>
                      </c:pt>
                      <c:pt idx="19">
                        <c:v>2</c:v>
                      </c:pt>
                      <c:pt idx="20">
                        <c:v>2</c:v>
                      </c:pt>
                      <c:pt idx="21">
                        <c:v>1.9</c:v>
                      </c:pt>
                      <c:pt idx="22">
                        <c:v>1.9</c:v>
                      </c:pt>
                      <c:pt idx="23">
                        <c:v>1.8</c:v>
                      </c:pt>
                      <c:pt idx="24">
                        <c:v>1.9</c:v>
                      </c:pt>
                      <c:pt idx="25">
                        <c:v>1.9</c:v>
                      </c:pt>
                      <c:pt idx="26">
                        <c:v>1.9</c:v>
                      </c:pt>
                      <c:pt idx="27">
                        <c:v>1.8</c:v>
                      </c:pt>
                      <c:pt idx="28">
                        <c:v>1.8</c:v>
                      </c:pt>
                      <c:pt idx="29">
                        <c:v>1.8</c:v>
                      </c:pt>
                      <c:pt idx="30">
                        <c:v>1.8</c:v>
                      </c:pt>
                      <c:pt idx="31">
                        <c:v>1.7</c:v>
                      </c:pt>
                      <c:pt idx="32">
                        <c:v>1.7</c:v>
                      </c:pt>
                      <c:pt idx="33">
                        <c:v>1.8</c:v>
                      </c:pt>
                      <c:pt idx="34">
                        <c:v>1.9</c:v>
                      </c:pt>
                      <c:pt idx="35">
                        <c:v>1.8</c:v>
                      </c:pt>
                      <c:pt idx="36">
                        <c:v>1.9</c:v>
                      </c:pt>
                      <c:pt idx="37">
                        <c:v>1.8</c:v>
                      </c:pt>
                      <c:pt idx="38">
                        <c:v>1.9</c:v>
                      </c:pt>
                      <c:pt idx="39">
                        <c:v>2</c:v>
                      </c:pt>
                      <c:pt idx="40">
                        <c:v>1.9</c:v>
                      </c:pt>
                      <c:pt idx="41">
                        <c:v>1.8</c:v>
                      </c:pt>
                      <c:pt idx="42">
                        <c:v>2</c:v>
                      </c:pt>
                      <c:pt idx="43">
                        <c:v>2</c:v>
                      </c:pt>
                      <c:pt idx="44">
                        <c:v>2</c:v>
                      </c:pt>
                      <c:pt idx="45">
                        <c:v>1.9</c:v>
                      </c:pt>
                      <c:pt idx="46">
                        <c:v>1.9</c:v>
                      </c:pt>
                      <c:pt idx="47">
                        <c:v>2.1</c:v>
                      </c:pt>
                      <c:pt idx="48">
                        <c:v>2</c:v>
                      </c:pt>
                      <c:pt idx="49">
                        <c:v>2.1</c:v>
                      </c:pt>
                      <c:pt idx="50">
                        <c:v>2</c:v>
                      </c:pt>
                      <c:pt idx="51">
                        <c:v>2.1</c:v>
                      </c:pt>
                      <c:pt idx="52">
                        <c:v>2.1</c:v>
                      </c:pt>
                      <c:pt idx="53">
                        <c:v>2.1</c:v>
                      </c:pt>
                      <c:pt idx="54">
                        <c:v>2.1</c:v>
                      </c:pt>
                      <c:pt idx="55">
                        <c:v>2</c:v>
                      </c:pt>
                      <c:pt idx="56">
                        <c:v>2.2000000000000002</c:v>
                      </c:pt>
                      <c:pt idx="57">
                        <c:v>2.2999999999999998</c:v>
                      </c:pt>
                      <c:pt idx="58">
                        <c:v>2.1</c:v>
                      </c:pt>
                      <c:pt idx="59">
                        <c:v>2.1</c:v>
                      </c:pt>
                      <c:pt idx="60">
                        <c:v>2.1</c:v>
                      </c:pt>
                      <c:pt idx="61">
                        <c:v>2.2000000000000002</c:v>
                      </c:pt>
                      <c:pt idx="62">
                        <c:v>2.2000000000000002</c:v>
                      </c:pt>
                      <c:pt idx="63">
                        <c:v>2.2000000000000002</c:v>
                      </c:pt>
                      <c:pt idx="64">
                        <c:v>2</c:v>
                      </c:pt>
                      <c:pt idx="65">
                        <c:v>2.2000000000000002</c:v>
                      </c:pt>
                      <c:pt idx="66">
                        <c:v>2.2000000000000002</c:v>
                      </c:pt>
                      <c:pt idx="67">
                        <c:v>2.2000000000000002</c:v>
                      </c:pt>
                      <c:pt idx="68">
                        <c:v>2.2000000000000002</c:v>
                      </c:pt>
                      <c:pt idx="69">
                        <c:v>2.1</c:v>
                      </c:pt>
                      <c:pt idx="70">
                        <c:v>2.2000000000000002</c:v>
                      </c:pt>
                      <c:pt idx="71">
                        <c:v>2.2000000000000002</c:v>
                      </c:pt>
                      <c:pt idx="72">
                        <c:v>2.2000000000000002</c:v>
                      </c:pt>
                      <c:pt idx="73">
                        <c:v>2.1</c:v>
                      </c:pt>
                      <c:pt idx="74">
                        <c:v>2.1</c:v>
                      </c:pt>
                      <c:pt idx="75">
                        <c:v>2.2000000000000002</c:v>
                      </c:pt>
                      <c:pt idx="76">
                        <c:v>2.1</c:v>
                      </c:pt>
                      <c:pt idx="77">
                        <c:v>2.2000000000000002</c:v>
                      </c:pt>
                      <c:pt idx="78">
                        <c:v>2.1</c:v>
                      </c:pt>
                      <c:pt idx="79">
                        <c:v>2.1</c:v>
                      </c:pt>
                      <c:pt idx="80">
                        <c:v>2.2000000000000002</c:v>
                      </c:pt>
                      <c:pt idx="81">
                        <c:v>1.9</c:v>
                      </c:pt>
                      <c:pt idx="82">
                        <c:v>2.1</c:v>
                      </c:pt>
                      <c:pt idx="83">
                        <c:v>2</c:v>
                      </c:pt>
                      <c:pt idx="84">
                        <c:v>2</c:v>
                      </c:pt>
                      <c:pt idx="85">
                        <c:v>2.1</c:v>
                      </c:pt>
                      <c:pt idx="86">
                        <c:v>2.1</c:v>
                      </c:pt>
                      <c:pt idx="87">
                        <c:v>1.9</c:v>
                      </c:pt>
                      <c:pt idx="88">
                        <c:v>2.1</c:v>
                      </c:pt>
                      <c:pt idx="89">
                        <c:v>1.9</c:v>
                      </c:pt>
                      <c:pt idx="90">
                        <c:v>1.9</c:v>
                      </c:pt>
                      <c:pt idx="91">
                        <c:v>1.8</c:v>
                      </c:pt>
                      <c:pt idx="92">
                        <c:v>1.8</c:v>
                      </c:pt>
                      <c:pt idx="93">
                        <c:v>1.8</c:v>
                      </c:pt>
                      <c:pt idx="94">
                        <c:v>1.7</c:v>
                      </c:pt>
                      <c:pt idx="95">
                        <c:v>1.6</c:v>
                      </c:pt>
                      <c:pt idx="96">
                        <c:v>1.5</c:v>
                      </c:pt>
                      <c:pt idx="97">
                        <c:v>1.5</c:v>
                      </c:pt>
                      <c:pt idx="98">
                        <c:v>1.5</c:v>
                      </c:pt>
                      <c:pt idx="99">
                        <c:v>1.4</c:v>
                      </c:pt>
                      <c:pt idx="100">
                        <c:v>1.3</c:v>
                      </c:pt>
                      <c:pt idx="101">
                        <c:v>1.3</c:v>
                      </c:pt>
                      <c:pt idx="102">
                        <c:v>1.3</c:v>
                      </c:pt>
                      <c:pt idx="103">
                        <c:v>1.3</c:v>
                      </c:pt>
                      <c:pt idx="104">
                        <c:v>1.2</c:v>
                      </c:pt>
                      <c:pt idx="105">
                        <c:v>1.2</c:v>
                      </c:pt>
                      <c:pt idx="106">
                        <c:v>1.3</c:v>
                      </c:pt>
                      <c:pt idx="107">
                        <c:v>1.4</c:v>
                      </c:pt>
                      <c:pt idx="108">
                        <c:v>1.4</c:v>
                      </c:pt>
                      <c:pt idx="109">
                        <c:v>1.3</c:v>
                      </c:pt>
                      <c:pt idx="110">
                        <c:v>1.4</c:v>
                      </c:pt>
                      <c:pt idx="111">
                        <c:v>1.4</c:v>
                      </c:pt>
                      <c:pt idx="112">
                        <c:v>1.5</c:v>
                      </c:pt>
                      <c:pt idx="113">
                        <c:v>1.4</c:v>
                      </c:pt>
                      <c:pt idx="114">
                        <c:v>1.5</c:v>
                      </c:pt>
                      <c:pt idx="115">
                        <c:v>1.4</c:v>
                      </c:pt>
                      <c:pt idx="116">
                        <c:v>1.4</c:v>
                      </c:pt>
                      <c:pt idx="117">
                        <c:v>1.5</c:v>
                      </c:pt>
                      <c:pt idx="118">
                        <c:v>1.4</c:v>
                      </c:pt>
                      <c:pt idx="119">
                        <c:v>1.4</c:v>
                      </c:pt>
                      <c:pt idx="120">
                        <c:v>1.5</c:v>
                      </c:pt>
                      <c:pt idx="121">
                        <c:v>1.4</c:v>
                      </c:pt>
                      <c:pt idx="122">
                        <c:v>1.5</c:v>
                      </c:pt>
                      <c:pt idx="123">
                        <c:v>1.5</c:v>
                      </c:pt>
                      <c:pt idx="124">
                        <c:v>1.4</c:v>
                      </c:pt>
                      <c:pt idx="125">
                        <c:v>1.5</c:v>
                      </c:pt>
                      <c:pt idx="126">
                        <c:v>1.5</c:v>
                      </c:pt>
                      <c:pt idx="127">
                        <c:v>1.5</c:v>
                      </c:pt>
                      <c:pt idx="128">
                        <c:v>1.5</c:v>
                      </c:pt>
                      <c:pt idx="129">
                        <c:v>1.5</c:v>
                      </c:pt>
                      <c:pt idx="130">
                        <c:v>1.5</c:v>
                      </c:pt>
                      <c:pt idx="131">
                        <c:v>1.5</c:v>
                      </c:pt>
                      <c:pt idx="132">
                        <c:v>1.5</c:v>
                      </c:pt>
                      <c:pt idx="133">
                        <c:v>1.5</c:v>
                      </c:pt>
                      <c:pt idx="134">
                        <c:v>1.6</c:v>
                      </c:pt>
                      <c:pt idx="135">
                        <c:v>1.6</c:v>
                      </c:pt>
                      <c:pt idx="136">
                        <c:v>1.6</c:v>
                      </c:pt>
                      <c:pt idx="137">
                        <c:v>1.6</c:v>
                      </c:pt>
                      <c:pt idx="138">
                        <c:v>1.6</c:v>
                      </c:pt>
                      <c:pt idx="139">
                        <c:v>1.5</c:v>
                      </c:pt>
                      <c:pt idx="140">
                        <c:v>1.5</c:v>
                      </c:pt>
                      <c:pt idx="141">
                        <c:v>1.4</c:v>
                      </c:pt>
                      <c:pt idx="142">
                        <c:v>1.5</c:v>
                      </c:pt>
                      <c:pt idx="143">
                        <c:v>1.5</c:v>
                      </c:pt>
                      <c:pt idx="144">
                        <c:v>1.5</c:v>
                      </c:pt>
                      <c:pt idx="145">
                        <c:v>1.7</c:v>
                      </c:pt>
                      <c:pt idx="146">
                        <c:v>1.7</c:v>
                      </c:pt>
                      <c:pt idx="147">
                        <c:v>1.6</c:v>
                      </c:pt>
                      <c:pt idx="148">
                        <c:v>1.7</c:v>
                      </c:pt>
                      <c:pt idx="149">
                        <c:v>1.6</c:v>
                      </c:pt>
                      <c:pt idx="150">
                        <c:v>1.6</c:v>
                      </c:pt>
                      <c:pt idx="151">
                        <c:v>1.7</c:v>
                      </c:pt>
                      <c:pt idx="152">
                        <c:v>1.7</c:v>
                      </c:pt>
                      <c:pt idx="153">
                        <c:v>1.7</c:v>
                      </c:pt>
                      <c:pt idx="154">
                        <c:v>1.7</c:v>
                      </c:pt>
                      <c:pt idx="155">
                        <c:v>1.7</c:v>
                      </c:pt>
                      <c:pt idx="156">
                        <c:v>1.7</c:v>
                      </c:pt>
                      <c:pt idx="157">
                        <c:v>1.7</c:v>
                      </c:pt>
                      <c:pt idx="158">
                        <c:v>1.8</c:v>
                      </c:pt>
                      <c:pt idx="159">
                        <c:v>1.8</c:v>
                      </c:pt>
                      <c:pt idx="160">
                        <c:v>1.8</c:v>
                      </c:pt>
                      <c:pt idx="161">
                        <c:v>1.8</c:v>
                      </c:pt>
                      <c:pt idx="162">
                        <c:v>1.8</c:v>
                      </c:pt>
                      <c:pt idx="163">
                        <c:v>1.9</c:v>
                      </c:pt>
                      <c:pt idx="164">
                        <c:v>1.8</c:v>
                      </c:pt>
                      <c:pt idx="165">
                        <c:v>2</c:v>
                      </c:pt>
                      <c:pt idx="166">
                        <c:v>1.9</c:v>
                      </c:pt>
                      <c:pt idx="167">
                        <c:v>1.9</c:v>
                      </c:pt>
                      <c:pt idx="168">
                        <c:v>1.8</c:v>
                      </c:pt>
                      <c:pt idx="169">
                        <c:v>2</c:v>
                      </c:pt>
                      <c:pt idx="170">
                        <c:v>1.9</c:v>
                      </c:pt>
                      <c:pt idx="171">
                        <c:v>2</c:v>
                      </c:pt>
                      <c:pt idx="172">
                        <c:v>1.9</c:v>
                      </c:pt>
                      <c:pt idx="173">
                        <c:v>1.9</c:v>
                      </c:pt>
                      <c:pt idx="174">
                        <c:v>1.9</c:v>
                      </c:pt>
                      <c:pt idx="175">
                        <c:v>1.9</c:v>
                      </c:pt>
                      <c:pt idx="176">
                        <c:v>2</c:v>
                      </c:pt>
                      <c:pt idx="177">
                        <c:v>2</c:v>
                      </c:pt>
                      <c:pt idx="178">
                        <c:v>2</c:v>
                      </c:pt>
                      <c:pt idx="179">
                        <c:v>2</c:v>
                      </c:pt>
                      <c:pt idx="180">
                        <c:v>2.1</c:v>
                      </c:pt>
                      <c:pt idx="181">
                        <c:v>2</c:v>
                      </c:pt>
                      <c:pt idx="182">
                        <c:v>2.1</c:v>
                      </c:pt>
                      <c:pt idx="183">
                        <c:v>2</c:v>
                      </c:pt>
                      <c:pt idx="184">
                        <c:v>2.1</c:v>
                      </c:pt>
                      <c:pt idx="185">
                        <c:v>2.1</c:v>
                      </c:pt>
                      <c:pt idx="186">
                        <c:v>2.1</c:v>
                      </c:pt>
                      <c:pt idx="187">
                        <c:v>2.1</c:v>
                      </c:pt>
                      <c:pt idx="188">
                        <c:v>2.1</c:v>
                      </c:pt>
                      <c:pt idx="189">
                        <c:v>2.1</c:v>
                      </c:pt>
                      <c:pt idx="190">
                        <c:v>2.1</c:v>
                      </c:pt>
                      <c:pt idx="191">
                        <c:v>2.1</c:v>
                      </c:pt>
                      <c:pt idx="192">
                        <c:v>2.1</c:v>
                      </c:pt>
                      <c:pt idx="193">
                        <c:v>2.2000000000000002</c:v>
                      </c:pt>
                      <c:pt idx="194">
                        <c:v>2.1</c:v>
                      </c:pt>
                      <c:pt idx="195">
                        <c:v>2.2000000000000002</c:v>
                      </c:pt>
                      <c:pt idx="196">
                        <c:v>2.1</c:v>
                      </c:pt>
                      <c:pt idx="197">
                        <c:v>2.1</c:v>
                      </c:pt>
                      <c:pt idx="198">
                        <c:v>2.2000000000000002</c:v>
                      </c:pt>
                      <c:pt idx="199">
                        <c:v>2.1</c:v>
                      </c:pt>
                      <c:pt idx="200">
                        <c:v>2.1</c:v>
                      </c:pt>
                      <c:pt idx="201">
                        <c:v>2.2000000000000002</c:v>
                      </c:pt>
                      <c:pt idx="202">
                        <c:v>2.2000000000000002</c:v>
                      </c:pt>
                      <c:pt idx="203">
                        <c:v>2.1</c:v>
                      </c:pt>
                      <c:pt idx="204">
                        <c:v>2.2000000000000002</c:v>
                      </c:pt>
                      <c:pt idx="205">
                        <c:v>2.1</c:v>
                      </c:pt>
                      <c:pt idx="206">
                        <c:v>2.2000000000000002</c:v>
                      </c:pt>
                      <c:pt idx="207">
                        <c:v>2.2000000000000002</c:v>
                      </c:pt>
                      <c:pt idx="208">
                        <c:v>2.2999999999999998</c:v>
                      </c:pt>
                      <c:pt idx="209">
                        <c:v>2.2999999999999998</c:v>
                      </c:pt>
                      <c:pt idx="210">
                        <c:v>2.2999999999999998</c:v>
                      </c:pt>
                      <c:pt idx="211">
                        <c:v>2.2999999999999998</c:v>
                      </c:pt>
                      <c:pt idx="212">
                        <c:v>2.2999999999999998</c:v>
                      </c:pt>
                      <c:pt idx="213">
                        <c:v>2.2999999999999998</c:v>
                      </c:pt>
                      <c:pt idx="214">
                        <c:v>2.2999999999999998</c:v>
                      </c:pt>
                      <c:pt idx="215">
                        <c:v>2.2999999999999998</c:v>
                      </c:pt>
                      <c:pt idx="216">
                        <c:v>2.2999999999999998</c:v>
                      </c:pt>
                      <c:pt idx="217">
                        <c:v>2.2999999999999998</c:v>
                      </c:pt>
                      <c:pt idx="218">
                        <c:v>2.4</c:v>
                      </c:pt>
                      <c:pt idx="219">
                        <c:v>2.2999999999999998</c:v>
                      </c:pt>
                      <c:pt idx="220">
                        <c:v>2.2999999999999998</c:v>
                      </c:pt>
                      <c:pt idx="221">
                        <c:v>2.2999999999999998</c:v>
                      </c:pt>
                      <c:pt idx="222">
                        <c:v>2.2999999999999998</c:v>
                      </c:pt>
                      <c:pt idx="223">
                        <c:v>2.4</c:v>
                      </c:pt>
                      <c:pt idx="224">
                        <c:v>2.4</c:v>
                      </c:pt>
                      <c:pt idx="225">
                        <c:v>2.2999999999999998</c:v>
                      </c:pt>
                      <c:pt idx="226">
                        <c:v>2.2999999999999998</c:v>
                      </c:pt>
                      <c:pt idx="227">
                        <c:v>2.2999999999999998</c:v>
                      </c:pt>
                      <c:pt idx="228">
                        <c:v>2.2999999999999998</c:v>
                      </c:pt>
                      <c:pt idx="229">
                        <c:v>2.2999999999999998</c:v>
                      </c:pt>
                      <c:pt idx="230">
                        <c:v>2.2000000000000002</c:v>
                      </c:pt>
                      <c:pt idx="231">
                        <c:v>1.9</c:v>
                      </c:pt>
                      <c:pt idx="232">
                        <c:v>1.6</c:v>
                      </c:pt>
                      <c:pt idx="233">
                        <c:v>1.7</c:v>
                      </c:pt>
                      <c:pt idx="234">
                        <c:v>1.9</c:v>
                      </c:pt>
                      <c:pt idx="235">
                        <c:v>2.2999999999999998</c:v>
                      </c:pt>
                      <c:pt idx="236">
                        <c:v>2.1</c:v>
                      </c:pt>
                      <c:pt idx="237">
                        <c:v>2.2999999999999998</c:v>
                      </c:pt>
                      <c:pt idx="238">
                        <c:v>2.4</c:v>
                      </c:pt>
                      <c:pt idx="239">
                        <c:v>2.2999999999999998</c:v>
                      </c:pt>
                      <c:pt idx="240">
                        <c:v>2.4</c:v>
                      </c:pt>
                      <c:pt idx="241">
                        <c:v>2.2999999999999998</c:v>
                      </c:pt>
                      <c:pt idx="242">
                        <c:v>2.4</c:v>
                      </c:pt>
                      <c:pt idx="243">
                        <c:v>2.5</c:v>
                      </c:pt>
                      <c:pt idx="244">
                        <c:v>2.8</c:v>
                      </c:pt>
                      <c:pt idx="245">
                        <c:v>2.5</c:v>
                      </c:pt>
                      <c:pt idx="246">
                        <c:v>2.7</c:v>
                      </c:pt>
                      <c:pt idx="247">
                        <c:v>2.7</c:v>
                      </c:pt>
                      <c:pt idx="248">
                        <c:v>2.9</c:v>
                      </c:pt>
                    </c:numCache>
                  </c:numRef>
                </c:val>
                <c:smooth val="0"/>
                <c:extLst xmlns:c15="http://schemas.microsoft.com/office/drawing/2012/chart">
                  <c:ext xmlns:c16="http://schemas.microsoft.com/office/drawing/2014/chart" uri="{C3380CC4-5D6E-409C-BE32-E72D297353CC}">
                    <c16:uniqueId val="{00000007-2B5C-4194-A7AD-28A367071AE9}"/>
                  </c:ext>
                </c:extLst>
              </c15:ser>
            </c15:filteredLineSeries>
            <c15:filteredLineSeries>
              <c15:ser>
                <c:idx val="6"/>
                <c:order val="5"/>
                <c:tx>
                  <c:strRef>
                    <c:extLst xmlns:c15="http://schemas.microsoft.com/office/drawing/2012/chart">
                      <c:ext xmlns:c15="http://schemas.microsoft.com/office/drawing/2012/chart" uri="{02D57815-91ED-43cb-92C2-25804820EDAC}">
                        <c15:formulaRef>
                          <c15:sqref>Rates!$L$11</c15:sqref>
                        </c15:formulaRef>
                      </c:ext>
                    </c:extLst>
                    <c:strCache>
                      <c:ptCount val="1"/>
                      <c:pt idx="0">
                        <c:v>U.S. Total Separations Rate</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numRef>
                    <c:extLst xmlns:c15="http://schemas.microsoft.com/office/drawing/2012/chart">
                      <c:ext xmlns:c15="http://schemas.microsoft.com/office/drawing/2012/chart" uri="{02D57815-91ED-43cb-92C2-25804820EDAC}">
                        <c15:formulaRef>
                          <c15:sqref>Rates!$M$4:$JA$4</c15:sqref>
                        </c15:formulaRef>
                      </c:ext>
                    </c:extLst>
                    <c:numCache>
                      <c:formatCode>mmm\-yy</c:formatCode>
                      <c:ptCount val="249"/>
                      <c:pt idx="0">
                        <c:v>36861</c:v>
                      </c:pt>
                      <c:pt idx="1">
                        <c:v>36892</c:v>
                      </c:pt>
                      <c:pt idx="2">
                        <c:v>36923</c:v>
                      </c:pt>
                      <c:pt idx="3">
                        <c:v>36951</c:v>
                      </c:pt>
                      <c:pt idx="4">
                        <c:v>36982</c:v>
                      </c:pt>
                      <c:pt idx="5">
                        <c:v>37012</c:v>
                      </c:pt>
                      <c:pt idx="6">
                        <c:v>37043</c:v>
                      </c:pt>
                      <c:pt idx="7">
                        <c:v>37073</c:v>
                      </c:pt>
                      <c:pt idx="8">
                        <c:v>37104</c:v>
                      </c:pt>
                      <c:pt idx="9">
                        <c:v>37135</c:v>
                      </c:pt>
                      <c:pt idx="10">
                        <c:v>37165</c:v>
                      </c:pt>
                      <c:pt idx="11">
                        <c:v>37196</c:v>
                      </c:pt>
                      <c:pt idx="12">
                        <c:v>37226</c:v>
                      </c:pt>
                      <c:pt idx="13">
                        <c:v>37257</c:v>
                      </c:pt>
                      <c:pt idx="14">
                        <c:v>37288</c:v>
                      </c:pt>
                      <c:pt idx="15">
                        <c:v>37316</c:v>
                      </c:pt>
                      <c:pt idx="16">
                        <c:v>37347</c:v>
                      </c:pt>
                      <c:pt idx="17">
                        <c:v>37377</c:v>
                      </c:pt>
                      <c:pt idx="18">
                        <c:v>37408</c:v>
                      </c:pt>
                      <c:pt idx="19">
                        <c:v>37438</c:v>
                      </c:pt>
                      <c:pt idx="20">
                        <c:v>37469</c:v>
                      </c:pt>
                      <c:pt idx="21">
                        <c:v>37500</c:v>
                      </c:pt>
                      <c:pt idx="22">
                        <c:v>37530</c:v>
                      </c:pt>
                      <c:pt idx="23">
                        <c:v>37561</c:v>
                      </c:pt>
                      <c:pt idx="24">
                        <c:v>37591</c:v>
                      </c:pt>
                      <c:pt idx="25">
                        <c:v>37622</c:v>
                      </c:pt>
                      <c:pt idx="26">
                        <c:v>37653</c:v>
                      </c:pt>
                      <c:pt idx="27">
                        <c:v>37681</c:v>
                      </c:pt>
                      <c:pt idx="28">
                        <c:v>37712</c:v>
                      </c:pt>
                      <c:pt idx="29">
                        <c:v>37742</c:v>
                      </c:pt>
                      <c:pt idx="30">
                        <c:v>37773</c:v>
                      </c:pt>
                      <c:pt idx="31">
                        <c:v>37803</c:v>
                      </c:pt>
                      <c:pt idx="32">
                        <c:v>37834</c:v>
                      </c:pt>
                      <c:pt idx="33">
                        <c:v>37865</c:v>
                      </c:pt>
                      <c:pt idx="34">
                        <c:v>37895</c:v>
                      </c:pt>
                      <c:pt idx="35">
                        <c:v>37926</c:v>
                      </c:pt>
                      <c:pt idx="36">
                        <c:v>37956</c:v>
                      </c:pt>
                      <c:pt idx="37">
                        <c:v>37987</c:v>
                      </c:pt>
                      <c:pt idx="38">
                        <c:v>38018</c:v>
                      </c:pt>
                      <c:pt idx="39">
                        <c:v>38047</c:v>
                      </c:pt>
                      <c:pt idx="40">
                        <c:v>38078</c:v>
                      </c:pt>
                      <c:pt idx="41">
                        <c:v>38108</c:v>
                      </c:pt>
                      <c:pt idx="42">
                        <c:v>38139</c:v>
                      </c:pt>
                      <c:pt idx="43">
                        <c:v>38169</c:v>
                      </c:pt>
                      <c:pt idx="44">
                        <c:v>38200</c:v>
                      </c:pt>
                      <c:pt idx="45">
                        <c:v>38231</c:v>
                      </c:pt>
                      <c:pt idx="46">
                        <c:v>38261</c:v>
                      </c:pt>
                      <c:pt idx="47">
                        <c:v>38292</c:v>
                      </c:pt>
                      <c:pt idx="48">
                        <c:v>38322</c:v>
                      </c:pt>
                      <c:pt idx="49">
                        <c:v>38353</c:v>
                      </c:pt>
                      <c:pt idx="50">
                        <c:v>38384</c:v>
                      </c:pt>
                      <c:pt idx="51">
                        <c:v>38412</c:v>
                      </c:pt>
                      <c:pt idx="52">
                        <c:v>38443</c:v>
                      </c:pt>
                      <c:pt idx="53">
                        <c:v>38473</c:v>
                      </c:pt>
                      <c:pt idx="54">
                        <c:v>38504</c:v>
                      </c:pt>
                      <c:pt idx="55">
                        <c:v>38534</c:v>
                      </c:pt>
                      <c:pt idx="56">
                        <c:v>38565</c:v>
                      </c:pt>
                      <c:pt idx="57">
                        <c:v>38596</c:v>
                      </c:pt>
                      <c:pt idx="58">
                        <c:v>38626</c:v>
                      </c:pt>
                      <c:pt idx="59">
                        <c:v>38657</c:v>
                      </c:pt>
                      <c:pt idx="60">
                        <c:v>38687</c:v>
                      </c:pt>
                      <c:pt idx="61">
                        <c:v>38718</c:v>
                      </c:pt>
                      <c:pt idx="62">
                        <c:v>38749</c:v>
                      </c:pt>
                      <c:pt idx="63">
                        <c:v>38777</c:v>
                      </c:pt>
                      <c:pt idx="64">
                        <c:v>38808</c:v>
                      </c:pt>
                      <c:pt idx="65">
                        <c:v>38838</c:v>
                      </c:pt>
                      <c:pt idx="66">
                        <c:v>38869</c:v>
                      </c:pt>
                      <c:pt idx="67">
                        <c:v>38899</c:v>
                      </c:pt>
                      <c:pt idx="68">
                        <c:v>38930</c:v>
                      </c:pt>
                      <c:pt idx="69">
                        <c:v>38961</c:v>
                      </c:pt>
                      <c:pt idx="70">
                        <c:v>38991</c:v>
                      </c:pt>
                      <c:pt idx="71">
                        <c:v>39022</c:v>
                      </c:pt>
                      <c:pt idx="72">
                        <c:v>39052</c:v>
                      </c:pt>
                      <c:pt idx="73">
                        <c:v>39083</c:v>
                      </c:pt>
                      <c:pt idx="74">
                        <c:v>39114</c:v>
                      </c:pt>
                      <c:pt idx="75">
                        <c:v>39142</c:v>
                      </c:pt>
                      <c:pt idx="76">
                        <c:v>39173</c:v>
                      </c:pt>
                      <c:pt idx="77">
                        <c:v>39203</c:v>
                      </c:pt>
                      <c:pt idx="78">
                        <c:v>39234</c:v>
                      </c:pt>
                      <c:pt idx="79">
                        <c:v>39264</c:v>
                      </c:pt>
                      <c:pt idx="80">
                        <c:v>39295</c:v>
                      </c:pt>
                      <c:pt idx="81">
                        <c:v>39326</c:v>
                      </c:pt>
                      <c:pt idx="82">
                        <c:v>39356</c:v>
                      </c:pt>
                      <c:pt idx="83">
                        <c:v>39387</c:v>
                      </c:pt>
                      <c:pt idx="84">
                        <c:v>39417</c:v>
                      </c:pt>
                      <c:pt idx="85">
                        <c:v>39448</c:v>
                      </c:pt>
                      <c:pt idx="86">
                        <c:v>39479</c:v>
                      </c:pt>
                      <c:pt idx="87">
                        <c:v>39508</c:v>
                      </c:pt>
                      <c:pt idx="88">
                        <c:v>39539</c:v>
                      </c:pt>
                      <c:pt idx="89">
                        <c:v>39569</c:v>
                      </c:pt>
                      <c:pt idx="90">
                        <c:v>39600</c:v>
                      </c:pt>
                      <c:pt idx="91">
                        <c:v>39630</c:v>
                      </c:pt>
                      <c:pt idx="92">
                        <c:v>39661</c:v>
                      </c:pt>
                      <c:pt idx="93">
                        <c:v>39692</c:v>
                      </c:pt>
                      <c:pt idx="94">
                        <c:v>39722</c:v>
                      </c:pt>
                      <c:pt idx="95">
                        <c:v>39753</c:v>
                      </c:pt>
                      <c:pt idx="96">
                        <c:v>39783</c:v>
                      </c:pt>
                      <c:pt idx="97">
                        <c:v>39814</c:v>
                      </c:pt>
                      <c:pt idx="98">
                        <c:v>39845</c:v>
                      </c:pt>
                      <c:pt idx="99">
                        <c:v>39873</c:v>
                      </c:pt>
                      <c:pt idx="100">
                        <c:v>39904</c:v>
                      </c:pt>
                      <c:pt idx="101">
                        <c:v>39934</c:v>
                      </c:pt>
                      <c:pt idx="102">
                        <c:v>39965</c:v>
                      </c:pt>
                      <c:pt idx="103">
                        <c:v>39995</c:v>
                      </c:pt>
                      <c:pt idx="104">
                        <c:v>40026</c:v>
                      </c:pt>
                      <c:pt idx="105">
                        <c:v>40057</c:v>
                      </c:pt>
                      <c:pt idx="106">
                        <c:v>40087</c:v>
                      </c:pt>
                      <c:pt idx="107">
                        <c:v>40118</c:v>
                      </c:pt>
                      <c:pt idx="108">
                        <c:v>40148</c:v>
                      </c:pt>
                      <c:pt idx="109">
                        <c:v>40179</c:v>
                      </c:pt>
                      <c:pt idx="110">
                        <c:v>40210</c:v>
                      </c:pt>
                      <c:pt idx="111">
                        <c:v>40238</c:v>
                      </c:pt>
                      <c:pt idx="112">
                        <c:v>40269</c:v>
                      </c:pt>
                      <c:pt idx="113">
                        <c:v>40299</c:v>
                      </c:pt>
                      <c:pt idx="114">
                        <c:v>40330</c:v>
                      </c:pt>
                      <c:pt idx="115">
                        <c:v>40360</c:v>
                      </c:pt>
                      <c:pt idx="116">
                        <c:v>40391</c:v>
                      </c:pt>
                      <c:pt idx="117">
                        <c:v>40422</c:v>
                      </c:pt>
                      <c:pt idx="118">
                        <c:v>40452</c:v>
                      </c:pt>
                      <c:pt idx="119">
                        <c:v>40483</c:v>
                      </c:pt>
                      <c:pt idx="120">
                        <c:v>40513</c:v>
                      </c:pt>
                      <c:pt idx="121">
                        <c:v>40544</c:v>
                      </c:pt>
                      <c:pt idx="122">
                        <c:v>40575</c:v>
                      </c:pt>
                      <c:pt idx="123">
                        <c:v>40603</c:v>
                      </c:pt>
                      <c:pt idx="124">
                        <c:v>40634</c:v>
                      </c:pt>
                      <c:pt idx="125">
                        <c:v>40664</c:v>
                      </c:pt>
                      <c:pt idx="126">
                        <c:v>40695</c:v>
                      </c:pt>
                      <c:pt idx="127">
                        <c:v>40725</c:v>
                      </c:pt>
                      <c:pt idx="128">
                        <c:v>40756</c:v>
                      </c:pt>
                      <c:pt idx="129">
                        <c:v>40787</c:v>
                      </c:pt>
                      <c:pt idx="130">
                        <c:v>40817</c:v>
                      </c:pt>
                      <c:pt idx="131">
                        <c:v>40848</c:v>
                      </c:pt>
                      <c:pt idx="132">
                        <c:v>40878</c:v>
                      </c:pt>
                      <c:pt idx="133">
                        <c:v>40909</c:v>
                      </c:pt>
                      <c:pt idx="134">
                        <c:v>40940</c:v>
                      </c:pt>
                      <c:pt idx="135">
                        <c:v>40969</c:v>
                      </c:pt>
                      <c:pt idx="136">
                        <c:v>41000</c:v>
                      </c:pt>
                      <c:pt idx="137">
                        <c:v>41030</c:v>
                      </c:pt>
                      <c:pt idx="138">
                        <c:v>41061</c:v>
                      </c:pt>
                      <c:pt idx="139">
                        <c:v>41091</c:v>
                      </c:pt>
                      <c:pt idx="140">
                        <c:v>41122</c:v>
                      </c:pt>
                      <c:pt idx="141">
                        <c:v>41153</c:v>
                      </c:pt>
                      <c:pt idx="142">
                        <c:v>41183</c:v>
                      </c:pt>
                      <c:pt idx="143">
                        <c:v>41214</c:v>
                      </c:pt>
                      <c:pt idx="144">
                        <c:v>41244</c:v>
                      </c:pt>
                      <c:pt idx="145">
                        <c:v>41275</c:v>
                      </c:pt>
                      <c:pt idx="146">
                        <c:v>41306</c:v>
                      </c:pt>
                      <c:pt idx="147">
                        <c:v>41334</c:v>
                      </c:pt>
                      <c:pt idx="148">
                        <c:v>41365</c:v>
                      </c:pt>
                      <c:pt idx="149">
                        <c:v>41395</c:v>
                      </c:pt>
                      <c:pt idx="150">
                        <c:v>41426</c:v>
                      </c:pt>
                      <c:pt idx="151">
                        <c:v>41456</c:v>
                      </c:pt>
                      <c:pt idx="152">
                        <c:v>41487</c:v>
                      </c:pt>
                      <c:pt idx="153">
                        <c:v>41518</c:v>
                      </c:pt>
                      <c:pt idx="154">
                        <c:v>41548</c:v>
                      </c:pt>
                      <c:pt idx="155">
                        <c:v>41579</c:v>
                      </c:pt>
                      <c:pt idx="156">
                        <c:v>41609</c:v>
                      </c:pt>
                      <c:pt idx="157">
                        <c:v>41640</c:v>
                      </c:pt>
                      <c:pt idx="158">
                        <c:v>41671</c:v>
                      </c:pt>
                      <c:pt idx="159">
                        <c:v>41699</c:v>
                      </c:pt>
                      <c:pt idx="160">
                        <c:v>41730</c:v>
                      </c:pt>
                      <c:pt idx="161">
                        <c:v>41760</c:v>
                      </c:pt>
                      <c:pt idx="162">
                        <c:v>41791</c:v>
                      </c:pt>
                      <c:pt idx="163">
                        <c:v>41821</c:v>
                      </c:pt>
                      <c:pt idx="164">
                        <c:v>41852</c:v>
                      </c:pt>
                      <c:pt idx="165">
                        <c:v>41883</c:v>
                      </c:pt>
                      <c:pt idx="166">
                        <c:v>41913</c:v>
                      </c:pt>
                      <c:pt idx="167">
                        <c:v>41944</c:v>
                      </c:pt>
                      <c:pt idx="168">
                        <c:v>41974</c:v>
                      </c:pt>
                      <c:pt idx="169">
                        <c:v>42005</c:v>
                      </c:pt>
                      <c:pt idx="170">
                        <c:v>42036</c:v>
                      </c:pt>
                      <c:pt idx="171">
                        <c:v>42064</c:v>
                      </c:pt>
                      <c:pt idx="172">
                        <c:v>42095</c:v>
                      </c:pt>
                      <c:pt idx="173">
                        <c:v>42125</c:v>
                      </c:pt>
                      <c:pt idx="174">
                        <c:v>42156</c:v>
                      </c:pt>
                      <c:pt idx="175">
                        <c:v>42186</c:v>
                      </c:pt>
                      <c:pt idx="176">
                        <c:v>42217</c:v>
                      </c:pt>
                      <c:pt idx="177">
                        <c:v>42248</c:v>
                      </c:pt>
                      <c:pt idx="178">
                        <c:v>42278</c:v>
                      </c:pt>
                      <c:pt idx="179">
                        <c:v>42309</c:v>
                      </c:pt>
                      <c:pt idx="180">
                        <c:v>42339</c:v>
                      </c:pt>
                      <c:pt idx="181">
                        <c:v>42370</c:v>
                      </c:pt>
                      <c:pt idx="182">
                        <c:v>42401</c:v>
                      </c:pt>
                      <c:pt idx="183">
                        <c:v>42430</c:v>
                      </c:pt>
                      <c:pt idx="184">
                        <c:v>42461</c:v>
                      </c:pt>
                      <c:pt idx="185">
                        <c:v>42491</c:v>
                      </c:pt>
                      <c:pt idx="186">
                        <c:v>42522</c:v>
                      </c:pt>
                      <c:pt idx="187">
                        <c:v>42552</c:v>
                      </c:pt>
                      <c:pt idx="188">
                        <c:v>42583</c:v>
                      </c:pt>
                      <c:pt idx="189">
                        <c:v>42614</c:v>
                      </c:pt>
                      <c:pt idx="190">
                        <c:v>42644</c:v>
                      </c:pt>
                      <c:pt idx="191">
                        <c:v>42675</c:v>
                      </c:pt>
                      <c:pt idx="192">
                        <c:v>42705</c:v>
                      </c:pt>
                      <c:pt idx="193">
                        <c:v>42736</c:v>
                      </c:pt>
                      <c:pt idx="194">
                        <c:v>42767</c:v>
                      </c:pt>
                      <c:pt idx="195">
                        <c:v>42795</c:v>
                      </c:pt>
                      <c:pt idx="196">
                        <c:v>42826</c:v>
                      </c:pt>
                      <c:pt idx="197">
                        <c:v>42856</c:v>
                      </c:pt>
                      <c:pt idx="198">
                        <c:v>42887</c:v>
                      </c:pt>
                      <c:pt idx="199">
                        <c:v>42917</c:v>
                      </c:pt>
                      <c:pt idx="200">
                        <c:v>42948</c:v>
                      </c:pt>
                      <c:pt idx="201">
                        <c:v>42979</c:v>
                      </c:pt>
                      <c:pt idx="202">
                        <c:v>43009</c:v>
                      </c:pt>
                      <c:pt idx="203">
                        <c:v>43040</c:v>
                      </c:pt>
                      <c:pt idx="204">
                        <c:v>43070</c:v>
                      </c:pt>
                      <c:pt idx="205">
                        <c:v>43101</c:v>
                      </c:pt>
                      <c:pt idx="206">
                        <c:v>43132</c:v>
                      </c:pt>
                      <c:pt idx="207">
                        <c:v>43160</c:v>
                      </c:pt>
                      <c:pt idx="208">
                        <c:v>43191</c:v>
                      </c:pt>
                      <c:pt idx="209">
                        <c:v>43221</c:v>
                      </c:pt>
                      <c:pt idx="210">
                        <c:v>43252</c:v>
                      </c:pt>
                      <c:pt idx="211">
                        <c:v>43282</c:v>
                      </c:pt>
                      <c:pt idx="212">
                        <c:v>43313</c:v>
                      </c:pt>
                      <c:pt idx="213">
                        <c:v>43344</c:v>
                      </c:pt>
                      <c:pt idx="214">
                        <c:v>43374</c:v>
                      </c:pt>
                      <c:pt idx="215">
                        <c:v>43405</c:v>
                      </c:pt>
                      <c:pt idx="216">
                        <c:v>43435</c:v>
                      </c:pt>
                      <c:pt idx="217">
                        <c:v>43466</c:v>
                      </c:pt>
                      <c:pt idx="218">
                        <c:v>43497</c:v>
                      </c:pt>
                      <c:pt idx="219">
                        <c:v>43525</c:v>
                      </c:pt>
                      <c:pt idx="220">
                        <c:v>43556</c:v>
                      </c:pt>
                      <c:pt idx="221">
                        <c:v>43586</c:v>
                      </c:pt>
                      <c:pt idx="222">
                        <c:v>43617</c:v>
                      </c:pt>
                      <c:pt idx="223">
                        <c:v>43647</c:v>
                      </c:pt>
                      <c:pt idx="224">
                        <c:v>43678</c:v>
                      </c:pt>
                      <c:pt idx="225">
                        <c:v>43709</c:v>
                      </c:pt>
                      <c:pt idx="226">
                        <c:v>43739</c:v>
                      </c:pt>
                      <c:pt idx="227">
                        <c:v>43770</c:v>
                      </c:pt>
                      <c:pt idx="228">
                        <c:v>43800</c:v>
                      </c:pt>
                      <c:pt idx="229">
                        <c:v>43831</c:v>
                      </c:pt>
                      <c:pt idx="230">
                        <c:v>43862</c:v>
                      </c:pt>
                      <c:pt idx="231">
                        <c:v>43891</c:v>
                      </c:pt>
                      <c:pt idx="232">
                        <c:v>43922</c:v>
                      </c:pt>
                      <c:pt idx="233">
                        <c:v>43952</c:v>
                      </c:pt>
                      <c:pt idx="234">
                        <c:v>43983</c:v>
                      </c:pt>
                      <c:pt idx="235">
                        <c:v>44013</c:v>
                      </c:pt>
                      <c:pt idx="236">
                        <c:v>44044</c:v>
                      </c:pt>
                      <c:pt idx="237">
                        <c:v>44075</c:v>
                      </c:pt>
                      <c:pt idx="238">
                        <c:v>44105</c:v>
                      </c:pt>
                      <c:pt idx="239">
                        <c:v>44136</c:v>
                      </c:pt>
                      <c:pt idx="240">
                        <c:v>44166</c:v>
                      </c:pt>
                      <c:pt idx="241">
                        <c:v>44197</c:v>
                      </c:pt>
                      <c:pt idx="242">
                        <c:v>44228</c:v>
                      </c:pt>
                      <c:pt idx="243">
                        <c:v>44256</c:v>
                      </c:pt>
                      <c:pt idx="244">
                        <c:v>44287</c:v>
                      </c:pt>
                      <c:pt idx="245">
                        <c:v>44317</c:v>
                      </c:pt>
                      <c:pt idx="246">
                        <c:v>44348</c:v>
                      </c:pt>
                      <c:pt idx="247">
                        <c:v>44378</c:v>
                      </c:pt>
                      <c:pt idx="248">
                        <c:v>44409</c:v>
                      </c:pt>
                    </c:numCache>
                  </c:numRef>
                </c:cat>
                <c:val>
                  <c:numRef>
                    <c:extLst xmlns:c15="http://schemas.microsoft.com/office/drawing/2012/chart">
                      <c:ext xmlns:c15="http://schemas.microsoft.com/office/drawing/2012/chart" uri="{02D57815-91ED-43cb-92C2-25804820EDAC}">
                        <c15:formulaRef>
                          <c15:sqref>Rates!$M$11:$JA$11</c15:sqref>
                        </c15:formulaRef>
                      </c:ext>
                    </c:extLst>
                    <c:numCache>
                      <c:formatCode>#0.0</c:formatCode>
                      <c:ptCount val="249"/>
                      <c:pt idx="0">
                        <c:v>3.9</c:v>
                      </c:pt>
                      <c:pt idx="1">
                        <c:v>4.4000000000000004</c:v>
                      </c:pt>
                      <c:pt idx="2">
                        <c:v>3.9</c:v>
                      </c:pt>
                      <c:pt idx="3">
                        <c:v>4.2</c:v>
                      </c:pt>
                      <c:pt idx="4">
                        <c:v>4.0999999999999996</c:v>
                      </c:pt>
                      <c:pt idx="5">
                        <c:v>4.0999999999999996</c:v>
                      </c:pt>
                      <c:pt idx="6">
                        <c:v>4</c:v>
                      </c:pt>
                      <c:pt idx="7">
                        <c:v>4.0999999999999996</c:v>
                      </c:pt>
                      <c:pt idx="8">
                        <c:v>4.0999999999999996</c:v>
                      </c:pt>
                      <c:pt idx="9">
                        <c:v>3.9</c:v>
                      </c:pt>
                      <c:pt idx="10">
                        <c:v>4.2</c:v>
                      </c:pt>
                      <c:pt idx="11">
                        <c:v>3.9</c:v>
                      </c:pt>
                      <c:pt idx="12">
                        <c:v>3.7</c:v>
                      </c:pt>
                      <c:pt idx="13">
                        <c:v>3.9</c:v>
                      </c:pt>
                      <c:pt idx="14">
                        <c:v>3.8</c:v>
                      </c:pt>
                      <c:pt idx="15">
                        <c:v>3.6</c:v>
                      </c:pt>
                      <c:pt idx="16">
                        <c:v>3.8</c:v>
                      </c:pt>
                      <c:pt idx="17">
                        <c:v>3.7</c:v>
                      </c:pt>
                      <c:pt idx="18">
                        <c:v>3.7</c:v>
                      </c:pt>
                      <c:pt idx="19">
                        <c:v>3.9</c:v>
                      </c:pt>
                      <c:pt idx="20">
                        <c:v>3.7</c:v>
                      </c:pt>
                      <c:pt idx="21">
                        <c:v>3.8</c:v>
                      </c:pt>
                      <c:pt idx="22">
                        <c:v>3.6</c:v>
                      </c:pt>
                      <c:pt idx="23">
                        <c:v>3.6</c:v>
                      </c:pt>
                      <c:pt idx="24">
                        <c:v>3.8</c:v>
                      </c:pt>
                      <c:pt idx="25">
                        <c:v>3.8</c:v>
                      </c:pt>
                      <c:pt idx="26">
                        <c:v>3.7</c:v>
                      </c:pt>
                      <c:pt idx="27">
                        <c:v>3.6</c:v>
                      </c:pt>
                      <c:pt idx="28">
                        <c:v>3.6</c:v>
                      </c:pt>
                      <c:pt idx="29">
                        <c:v>3.6</c:v>
                      </c:pt>
                      <c:pt idx="30">
                        <c:v>3.6</c:v>
                      </c:pt>
                      <c:pt idx="31">
                        <c:v>3.6</c:v>
                      </c:pt>
                      <c:pt idx="32">
                        <c:v>3.6</c:v>
                      </c:pt>
                      <c:pt idx="33">
                        <c:v>3.6</c:v>
                      </c:pt>
                      <c:pt idx="34">
                        <c:v>3.6</c:v>
                      </c:pt>
                      <c:pt idx="35">
                        <c:v>3.6</c:v>
                      </c:pt>
                      <c:pt idx="36">
                        <c:v>3.7</c:v>
                      </c:pt>
                      <c:pt idx="37">
                        <c:v>3.6</c:v>
                      </c:pt>
                      <c:pt idx="38">
                        <c:v>3.6</c:v>
                      </c:pt>
                      <c:pt idx="39">
                        <c:v>3.8</c:v>
                      </c:pt>
                      <c:pt idx="40">
                        <c:v>3.7</c:v>
                      </c:pt>
                      <c:pt idx="41">
                        <c:v>3.6</c:v>
                      </c:pt>
                      <c:pt idx="42">
                        <c:v>3.7</c:v>
                      </c:pt>
                      <c:pt idx="43">
                        <c:v>3.7</c:v>
                      </c:pt>
                      <c:pt idx="44">
                        <c:v>3.7</c:v>
                      </c:pt>
                      <c:pt idx="45">
                        <c:v>3.7</c:v>
                      </c:pt>
                      <c:pt idx="46">
                        <c:v>3.6</c:v>
                      </c:pt>
                      <c:pt idx="47">
                        <c:v>3.9</c:v>
                      </c:pt>
                      <c:pt idx="48">
                        <c:v>3.7</c:v>
                      </c:pt>
                      <c:pt idx="49">
                        <c:v>3.8</c:v>
                      </c:pt>
                      <c:pt idx="50">
                        <c:v>3.8</c:v>
                      </c:pt>
                      <c:pt idx="51">
                        <c:v>3.9</c:v>
                      </c:pt>
                      <c:pt idx="52">
                        <c:v>3.7</c:v>
                      </c:pt>
                      <c:pt idx="53">
                        <c:v>3.8</c:v>
                      </c:pt>
                      <c:pt idx="54">
                        <c:v>3.8</c:v>
                      </c:pt>
                      <c:pt idx="55">
                        <c:v>3.7</c:v>
                      </c:pt>
                      <c:pt idx="56">
                        <c:v>3.9</c:v>
                      </c:pt>
                      <c:pt idx="57">
                        <c:v>4</c:v>
                      </c:pt>
                      <c:pt idx="58">
                        <c:v>3.7</c:v>
                      </c:pt>
                      <c:pt idx="59">
                        <c:v>3.7</c:v>
                      </c:pt>
                      <c:pt idx="60">
                        <c:v>3.8</c:v>
                      </c:pt>
                      <c:pt idx="61">
                        <c:v>3.7</c:v>
                      </c:pt>
                      <c:pt idx="62">
                        <c:v>3.9</c:v>
                      </c:pt>
                      <c:pt idx="63">
                        <c:v>3.9</c:v>
                      </c:pt>
                      <c:pt idx="64">
                        <c:v>3.7</c:v>
                      </c:pt>
                      <c:pt idx="65">
                        <c:v>4</c:v>
                      </c:pt>
                      <c:pt idx="66">
                        <c:v>3.9</c:v>
                      </c:pt>
                      <c:pt idx="67">
                        <c:v>3.9</c:v>
                      </c:pt>
                      <c:pt idx="68">
                        <c:v>3.8</c:v>
                      </c:pt>
                      <c:pt idx="69">
                        <c:v>3.7</c:v>
                      </c:pt>
                      <c:pt idx="70">
                        <c:v>3.9</c:v>
                      </c:pt>
                      <c:pt idx="71">
                        <c:v>3.9</c:v>
                      </c:pt>
                      <c:pt idx="72">
                        <c:v>3.7</c:v>
                      </c:pt>
                      <c:pt idx="73">
                        <c:v>3.8</c:v>
                      </c:pt>
                      <c:pt idx="74">
                        <c:v>3.7</c:v>
                      </c:pt>
                      <c:pt idx="75">
                        <c:v>3.8</c:v>
                      </c:pt>
                      <c:pt idx="76">
                        <c:v>3.8</c:v>
                      </c:pt>
                      <c:pt idx="77">
                        <c:v>3.8</c:v>
                      </c:pt>
                      <c:pt idx="78">
                        <c:v>3.7</c:v>
                      </c:pt>
                      <c:pt idx="79">
                        <c:v>3.8</c:v>
                      </c:pt>
                      <c:pt idx="80">
                        <c:v>3.9</c:v>
                      </c:pt>
                      <c:pt idx="81">
                        <c:v>3.8</c:v>
                      </c:pt>
                      <c:pt idx="82">
                        <c:v>3.8</c:v>
                      </c:pt>
                      <c:pt idx="83">
                        <c:v>3.7</c:v>
                      </c:pt>
                      <c:pt idx="84">
                        <c:v>3.6</c:v>
                      </c:pt>
                      <c:pt idx="85">
                        <c:v>3.7</c:v>
                      </c:pt>
                      <c:pt idx="86">
                        <c:v>3.8</c:v>
                      </c:pt>
                      <c:pt idx="87">
                        <c:v>3.6</c:v>
                      </c:pt>
                      <c:pt idx="88">
                        <c:v>3.7</c:v>
                      </c:pt>
                      <c:pt idx="89">
                        <c:v>3.5</c:v>
                      </c:pt>
                      <c:pt idx="90">
                        <c:v>3.7</c:v>
                      </c:pt>
                      <c:pt idx="91">
                        <c:v>3.5</c:v>
                      </c:pt>
                      <c:pt idx="92">
                        <c:v>3.6</c:v>
                      </c:pt>
                      <c:pt idx="93">
                        <c:v>3.6</c:v>
                      </c:pt>
                      <c:pt idx="94">
                        <c:v>3.6</c:v>
                      </c:pt>
                      <c:pt idx="95">
                        <c:v>3.6</c:v>
                      </c:pt>
                      <c:pt idx="96">
                        <c:v>3.6</c:v>
                      </c:pt>
                      <c:pt idx="97">
                        <c:v>3.6</c:v>
                      </c:pt>
                      <c:pt idx="98">
                        <c:v>3.6</c:v>
                      </c:pt>
                      <c:pt idx="99">
                        <c:v>3.6</c:v>
                      </c:pt>
                      <c:pt idx="100">
                        <c:v>3.6</c:v>
                      </c:pt>
                      <c:pt idx="101">
                        <c:v>3.2</c:v>
                      </c:pt>
                      <c:pt idx="102">
                        <c:v>3.2</c:v>
                      </c:pt>
                      <c:pt idx="103">
                        <c:v>3.2</c:v>
                      </c:pt>
                      <c:pt idx="104">
                        <c:v>3.1</c:v>
                      </c:pt>
                      <c:pt idx="105">
                        <c:v>3.2</c:v>
                      </c:pt>
                      <c:pt idx="106">
                        <c:v>3.1</c:v>
                      </c:pt>
                      <c:pt idx="107">
                        <c:v>3.1</c:v>
                      </c:pt>
                      <c:pt idx="108">
                        <c:v>3.2</c:v>
                      </c:pt>
                      <c:pt idx="109">
                        <c:v>3</c:v>
                      </c:pt>
                      <c:pt idx="110">
                        <c:v>3.1</c:v>
                      </c:pt>
                      <c:pt idx="111">
                        <c:v>3.1</c:v>
                      </c:pt>
                      <c:pt idx="112">
                        <c:v>3</c:v>
                      </c:pt>
                      <c:pt idx="113">
                        <c:v>3</c:v>
                      </c:pt>
                      <c:pt idx="114">
                        <c:v>3.3</c:v>
                      </c:pt>
                      <c:pt idx="115">
                        <c:v>3.3</c:v>
                      </c:pt>
                      <c:pt idx="116">
                        <c:v>3.1</c:v>
                      </c:pt>
                      <c:pt idx="117">
                        <c:v>3.1</c:v>
                      </c:pt>
                      <c:pt idx="118">
                        <c:v>3</c:v>
                      </c:pt>
                      <c:pt idx="119">
                        <c:v>3.1</c:v>
                      </c:pt>
                      <c:pt idx="120">
                        <c:v>3.2</c:v>
                      </c:pt>
                      <c:pt idx="121">
                        <c:v>3.1</c:v>
                      </c:pt>
                      <c:pt idx="122">
                        <c:v>3.1</c:v>
                      </c:pt>
                      <c:pt idx="123">
                        <c:v>3.2</c:v>
                      </c:pt>
                      <c:pt idx="124">
                        <c:v>3</c:v>
                      </c:pt>
                      <c:pt idx="125">
                        <c:v>3.2</c:v>
                      </c:pt>
                      <c:pt idx="126">
                        <c:v>3.2</c:v>
                      </c:pt>
                      <c:pt idx="127">
                        <c:v>3.1</c:v>
                      </c:pt>
                      <c:pt idx="128">
                        <c:v>3.2</c:v>
                      </c:pt>
                      <c:pt idx="129">
                        <c:v>3.2</c:v>
                      </c:pt>
                      <c:pt idx="130">
                        <c:v>3.1</c:v>
                      </c:pt>
                      <c:pt idx="131">
                        <c:v>3.2</c:v>
                      </c:pt>
                      <c:pt idx="132">
                        <c:v>3.1</c:v>
                      </c:pt>
                      <c:pt idx="133">
                        <c:v>3.1</c:v>
                      </c:pt>
                      <c:pt idx="134">
                        <c:v>3.3</c:v>
                      </c:pt>
                      <c:pt idx="135">
                        <c:v>3.2</c:v>
                      </c:pt>
                      <c:pt idx="136">
                        <c:v>3.2</c:v>
                      </c:pt>
                      <c:pt idx="137">
                        <c:v>3.3</c:v>
                      </c:pt>
                      <c:pt idx="138">
                        <c:v>3.3</c:v>
                      </c:pt>
                      <c:pt idx="139">
                        <c:v>3.1</c:v>
                      </c:pt>
                      <c:pt idx="140">
                        <c:v>3.2</c:v>
                      </c:pt>
                      <c:pt idx="141">
                        <c:v>3</c:v>
                      </c:pt>
                      <c:pt idx="142">
                        <c:v>3.2</c:v>
                      </c:pt>
                      <c:pt idx="143">
                        <c:v>3.2</c:v>
                      </c:pt>
                      <c:pt idx="144">
                        <c:v>3</c:v>
                      </c:pt>
                      <c:pt idx="145">
                        <c:v>3.2</c:v>
                      </c:pt>
                      <c:pt idx="146">
                        <c:v>3.2</c:v>
                      </c:pt>
                      <c:pt idx="147">
                        <c:v>3.1</c:v>
                      </c:pt>
                      <c:pt idx="148">
                        <c:v>3.3</c:v>
                      </c:pt>
                      <c:pt idx="149">
                        <c:v>3.3</c:v>
                      </c:pt>
                      <c:pt idx="150">
                        <c:v>3.2</c:v>
                      </c:pt>
                      <c:pt idx="151">
                        <c:v>3.2</c:v>
                      </c:pt>
                      <c:pt idx="152">
                        <c:v>3.3</c:v>
                      </c:pt>
                      <c:pt idx="153">
                        <c:v>3.3</c:v>
                      </c:pt>
                      <c:pt idx="154">
                        <c:v>3.2</c:v>
                      </c:pt>
                      <c:pt idx="155">
                        <c:v>3.2</c:v>
                      </c:pt>
                      <c:pt idx="156">
                        <c:v>3.2</c:v>
                      </c:pt>
                      <c:pt idx="157">
                        <c:v>3.2</c:v>
                      </c:pt>
                      <c:pt idx="158">
                        <c:v>3.3</c:v>
                      </c:pt>
                      <c:pt idx="159">
                        <c:v>3.3</c:v>
                      </c:pt>
                      <c:pt idx="160">
                        <c:v>3.3</c:v>
                      </c:pt>
                      <c:pt idx="161">
                        <c:v>3.3</c:v>
                      </c:pt>
                      <c:pt idx="162">
                        <c:v>3.3</c:v>
                      </c:pt>
                      <c:pt idx="163">
                        <c:v>3.4</c:v>
                      </c:pt>
                      <c:pt idx="164">
                        <c:v>3.3</c:v>
                      </c:pt>
                      <c:pt idx="165">
                        <c:v>3.5</c:v>
                      </c:pt>
                      <c:pt idx="166">
                        <c:v>3.5</c:v>
                      </c:pt>
                      <c:pt idx="167">
                        <c:v>3.3</c:v>
                      </c:pt>
                      <c:pt idx="168">
                        <c:v>3.4</c:v>
                      </c:pt>
                      <c:pt idx="169">
                        <c:v>3.5</c:v>
                      </c:pt>
                      <c:pt idx="170">
                        <c:v>3.5</c:v>
                      </c:pt>
                      <c:pt idx="171">
                        <c:v>3.6</c:v>
                      </c:pt>
                      <c:pt idx="172">
                        <c:v>3.5</c:v>
                      </c:pt>
                      <c:pt idx="173">
                        <c:v>3.4</c:v>
                      </c:pt>
                      <c:pt idx="174">
                        <c:v>3.5</c:v>
                      </c:pt>
                      <c:pt idx="175">
                        <c:v>3.4</c:v>
                      </c:pt>
                      <c:pt idx="176">
                        <c:v>3.5</c:v>
                      </c:pt>
                      <c:pt idx="177">
                        <c:v>3.6</c:v>
                      </c:pt>
                      <c:pt idx="178">
                        <c:v>3.5</c:v>
                      </c:pt>
                      <c:pt idx="179">
                        <c:v>3.6</c:v>
                      </c:pt>
                      <c:pt idx="180">
                        <c:v>3.7</c:v>
                      </c:pt>
                      <c:pt idx="181">
                        <c:v>3.6</c:v>
                      </c:pt>
                      <c:pt idx="182">
                        <c:v>3.7</c:v>
                      </c:pt>
                      <c:pt idx="183">
                        <c:v>3.6</c:v>
                      </c:pt>
                      <c:pt idx="184">
                        <c:v>3.6</c:v>
                      </c:pt>
                      <c:pt idx="185">
                        <c:v>3.6</c:v>
                      </c:pt>
                      <c:pt idx="186">
                        <c:v>3.6</c:v>
                      </c:pt>
                      <c:pt idx="187">
                        <c:v>3.5</c:v>
                      </c:pt>
                      <c:pt idx="188">
                        <c:v>3.6</c:v>
                      </c:pt>
                      <c:pt idx="189">
                        <c:v>3.4</c:v>
                      </c:pt>
                      <c:pt idx="190">
                        <c:v>3.5</c:v>
                      </c:pt>
                      <c:pt idx="191">
                        <c:v>3.5</c:v>
                      </c:pt>
                      <c:pt idx="192">
                        <c:v>3.5</c:v>
                      </c:pt>
                      <c:pt idx="193">
                        <c:v>3.6</c:v>
                      </c:pt>
                      <c:pt idx="194">
                        <c:v>3.5</c:v>
                      </c:pt>
                      <c:pt idx="195">
                        <c:v>3.6</c:v>
                      </c:pt>
                      <c:pt idx="196">
                        <c:v>3.5</c:v>
                      </c:pt>
                      <c:pt idx="197">
                        <c:v>3.6</c:v>
                      </c:pt>
                      <c:pt idx="198">
                        <c:v>3.7</c:v>
                      </c:pt>
                      <c:pt idx="199">
                        <c:v>3.6</c:v>
                      </c:pt>
                      <c:pt idx="200">
                        <c:v>3.7</c:v>
                      </c:pt>
                      <c:pt idx="201">
                        <c:v>3.7</c:v>
                      </c:pt>
                      <c:pt idx="202">
                        <c:v>3.6</c:v>
                      </c:pt>
                      <c:pt idx="203">
                        <c:v>3.6</c:v>
                      </c:pt>
                      <c:pt idx="204">
                        <c:v>3.5</c:v>
                      </c:pt>
                      <c:pt idx="205">
                        <c:v>3.6</c:v>
                      </c:pt>
                      <c:pt idx="206">
                        <c:v>3.6</c:v>
                      </c:pt>
                      <c:pt idx="207">
                        <c:v>3.7</c:v>
                      </c:pt>
                      <c:pt idx="208">
                        <c:v>3.7</c:v>
                      </c:pt>
                      <c:pt idx="209">
                        <c:v>3.7</c:v>
                      </c:pt>
                      <c:pt idx="210">
                        <c:v>3.7</c:v>
                      </c:pt>
                      <c:pt idx="211">
                        <c:v>3.7</c:v>
                      </c:pt>
                      <c:pt idx="212">
                        <c:v>3.8</c:v>
                      </c:pt>
                      <c:pt idx="213">
                        <c:v>3.7</c:v>
                      </c:pt>
                      <c:pt idx="214">
                        <c:v>3.8</c:v>
                      </c:pt>
                      <c:pt idx="215">
                        <c:v>3.8</c:v>
                      </c:pt>
                      <c:pt idx="216">
                        <c:v>3.7</c:v>
                      </c:pt>
                      <c:pt idx="217">
                        <c:v>3.7</c:v>
                      </c:pt>
                      <c:pt idx="218">
                        <c:v>3.8</c:v>
                      </c:pt>
                      <c:pt idx="219">
                        <c:v>3.7</c:v>
                      </c:pt>
                      <c:pt idx="220">
                        <c:v>3.8</c:v>
                      </c:pt>
                      <c:pt idx="221">
                        <c:v>3.7</c:v>
                      </c:pt>
                      <c:pt idx="222">
                        <c:v>3.7</c:v>
                      </c:pt>
                      <c:pt idx="223">
                        <c:v>3.8</c:v>
                      </c:pt>
                      <c:pt idx="224">
                        <c:v>3.8</c:v>
                      </c:pt>
                      <c:pt idx="225">
                        <c:v>3.8</c:v>
                      </c:pt>
                      <c:pt idx="226">
                        <c:v>3.7</c:v>
                      </c:pt>
                      <c:pt idx="227">
                        <c:v>3.7</c:v>
                      </c:pt>
                      <c:pt idx="228">
                        <c:v>3.8</c:v>
                      </c:pt>
                      <c:pt idx="229">
                        <c:v>3.8</c:v>
                      </c:pt>
                      <c:pt idx="230">
                        <c:v>3.7</c:v>
                      </c:pt>
                      <c:pt idx="231">
                        <c:v>10.8</c:v>
                      </c:pt>
                      <c:pt idx="232">
                        <c:v>9.1</c:v>
                      </c:pt>
                      <c:pt idx="233">
                        <c:v>3.5</c:v>
                      </c:pt>
                      <c:pt idx="234">
                        <c:v>3.8</c:v>
                      </c:pt>
                      <c:pt idx="235">
                        <c:v>3.9</c:v>
                      </c:pt>
                      <c:pt idx="236">
                        <c:v>3.5</c:v>
                      </c:pt>
                      <c:pt idx="237">
                        <c:v>3.7</c:v>
                      </c:pt>
                      <c:pt idx="238">
                        <c:v>3.8</c:v>
                      </c:pt>
                      <c:pt idx="239">
                        <c:v>4</c:v>
                      </c:pt>
                      <c:pt idx="240">
                        <c:v>3.9</c:v>
                      </c:pt>
                      <c:pt idx="241">
                        <c:v>3.7</c:v>
                      </c:pt>
                      <c:pt idx="242">
                        <c:v>3.8</c:v>
                      </c:pt>
                      <c:pt idx="243">
                        <c:v>3.8</c:v>
                      </c:pt>
                      <c:pt idx="244">
                        <c:v>4</c:v>
                      </c:pt>
                      <c:pt idx="245">
                        <c:v>3.7</c:v>
                      </c:pt>
                      <c:pt idx="246">
                        <c:v>3.8</c:v>
                      </c:pt>
                      <c:pt idx="247">
                        <c:v>3.9</c:v>
                      </c:pt>
                      <c:pt idx="248">
                        <c:v>4.0999999999999996</c:v>
                      </c:pt>
                    </c:numCache>
                  </c:numRef>
                </c:val>
                <c:smooth val="0"/>
                <c:extLst xmlns:c15="http://schemas.microsoft.com/office/drawing/2012/chart">
                  <c:ext xmlns:c16="http://schemas.microsoft.com/office/drawing/2014/chart" uri="{C3380CC4-5D6E-409C-BE32-E72D297353CC}">
                    <c16:uniqueId val="{00000008-2B5C-4194-A7AD-28A367071AE9}"/>
                  </c:ext>
                </c:extLst>
              </c15:ser>
            </c15:filteredLineSeries>
            <c15:filteredLineSeries>
              <c15:ser>
                <c:idx val="7"/>
                <c:order val="6"/>
                <c:tx>
                  <c:strRef>
                    <c:extLst xmlns:c15="http://schemas.microsoft.com/office/drawing/2012/chart">
                      <c:ext xmlns:c15="http://schemas.microsoft.com/office/drawing/2012/chart" uri="{02D57815-91ED-43cb-92C2-25804820EDAC}">
                        <c15:formulaRef>
                          <c15:sqref>Rates!$L$12</c15:sqref>
                        </c15:formulaRef>
                      </c:ext>
                    </c:extLst>
                    <c:strCache>
                      <c:ptCount val="1"/>
                      <c:pt idx="0">
                        <c:v>U.S. Unemployment to Job Openings Ratio</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cat>
                  <c:numRef>
                    <c:extLst xmlns:c15="http://schemas.microsoft.com/office/drawing/2012/chart">
                      <c:ext xmlns:c15="http://schemas.microsoft.com/office/drawing/2012/chart" uri="{02D57815-91ED-43cb-92C2-25804820EDAC}">
                        <c15:formulaRef>
                          <c15:sqref>Rates!$M$4:$JA$4</c15:sqref>
                        </c15:formulaRef>
                      </c:ext>
                    </c:extLst>
                    <c:numCache>
                      <c:formatCode>mmm\-yy</c:formatCode>
                      <c:ptCount val="249"/>
                      <c:pt idx="0">
                        <c:v>36861</c:v>
                      </c:pt>
                      <c:pt idx="1">
                        <c:v>36892</c:v>
                      </c:pt>
                      <c:pt idx="2">
                        <c:v>36923</c:v>
                      </c:pt>
                      <c:pt idx="3">
                        <c:v>36951</c:v>
                      </c:pt>
                      <c:pt idx="4">
                        <c:v>36982</c:v>
                      </c:pt>
                      <c:pt idx="5">
                        <c:v>37012</c:v>
                      </c:pt>
                      <c:pt idx="6">
                        <c:v>37043</c:v>
                      </c:pt>
                      <c:pt idx="7">
                        <c:v>37073</c:v>
                      </c:pt>
                      <c:pt idx="8">
                        <c:v>37104</c:v>
                      </c:pt>
                      <c:pt idx="9">
                        <c:v>37135</c:v>
                      </c:pt>
                      <c:pt idx="10">
                        <c:v>37165</c:v>
                      </c:pt>
                      <c:pt idx="11">
                        <c:v>37196</c:v>
                      </c:pt>
                      <c:pt idx="12">
                        <c:v>37226</c:v>
                      </c:pt>
                      <c:pt idx="13">
                        <c:v>37257</c:v>
                      </c:pt>
                      <c:pt idx="14">
                        <c:v>37288</c:v>
                      </c:pt>
                      <c:pt idx="15">
                        <c:v>37316</c:v>
                      </c:pt>
                      <c:pt idx="16">
                        <c:v>37347</c:v>
                      </c:pt>
                      <c:pt idx="17">
                        <c:v>37377</c:v>
                      </c:pt>
                      <c:pt idx="18">
                        <c:v>37408</c:v>
                      </c:pt>
                      <c:pt idx="19">
                        <c:v>37438</c:v>
                      </c:pt>
                      <c:pt idx="20">
                        <c:v>37469</c:v>
                      </c:pt>
                      <c:pt idx="21">
                        <c:v>37500</c:v>
                      </c:pt>
                      <c:pt idx="22">
                        <c:v>37530</c:v>
                      </c:pt>
                      <c:pt idx="23">
                        <c:v>37561</c:v>
                      </c:pt>
                      <c:pt idx="24">
                        <c:v>37591</c:v>
                      </c:pt>
                      <c:pt idx="25">
                        <c:v>37622</c:v>
                      </c:pt>
                      <c:pt idx="26">
                        <c:v>37653</c:v>
                      </c:pt>
                      <c:pt idx="27">
                        <c:v>37681</c:v>
                      </c:pt>
                      <c:pt idx="28">
                        <c:v>37712</c:v>
                      </c:pt>
                      <c:pt idx="29">
                        <c:v>37742</c:v>
                      </c:pt>
                      <c:pt idx="30">
                        <c:v>37773</c:v>
                      </c:pt>
                      <c:pt idx="31">
                        <c:v>37803</c:v>
                      </c:pt>
                      <c:pt idx="32">
                        <c:v>37834</c:v>
                      </c:pt>
                      <c:pt idx="33">
                        <c:v>37865</c:v>
                      </c:pt>
                      <c:pt idx="34">
                        <c:v>37895</c:v>
                      </c:pt>
                      <c:pt idx="35">
                        <c:v>37926</c:v>
                      </c:pt>
                      <c:pt idx="36">
                        <c:v>37956</c:v>
                      </c:pt>
                      <c:pt idx="37">
                        <c:v>37987</c:v>
                      </c:pt>
                      <c:pt idx="38">
                        <c:v>38018</c:v>
                      </c:pt>
                      <c:pt idx="39">
                        <c:v>38047</c:v>
                      </c:pt>
                      <c:pt idx="40">
                        <c:v>38078</c:v>
                      </c:pt>
                      <c:pt idx="41">
                        <c:v>38108</c:v>
                      </c:pt>
                      <c:pt idx="42">
                        <c:v>38139</c:v>
                      </c:pt>
                      <c:pt idx="43">
                        <c:v>38169</c:v>
                      </c:pt>
                      <c:pt idx="44">
                        <c:v>38200</c:v>
                      </c:pt>
                      <c:pt idx="45">
                        <c:v>38231</c:v>
                      </c:pt>
                      <c:pt idx="46">
                        <c:v>38261</c:v>
                      </c:pt>
                      <c:pt idx="47">
                        <c:v>38292</c:v>
                      </c:pt>
                      <c:pt idx="48">
                        <c:v>38322</c:v>
                      </c:pt>
                      <c:pt idx="49">
                        <c:v>38353</c:v>
                      </c:pt>
                      <c:pt idx="50">
                        <c:v>38384</c:v>
                      </c:pt>
                      <c:pt idx="51">
                        <c:v>38412</c:v>
                      </c:pt>
                      <c:pt idx="52">
                        <c:v>38443</c:v>
                      </c:pt>
                      <c:pt idx="53">
                        <c:v>38473</c:v>
                      </c:pt>
                      <c:pt idx="54">
                        <c:v>38504</c:v>
                      </c:pt>
                      <c:pt idx="55">
                        <c:v>38534</c:v>
                      </c:pt>
                      <c:pt idx="56">
                        <c:v>38565</c:v>
                      </c:pt>
                      <c:pt idx="57">
                        <c:v>38596</c:v>
                      </c:pt>
                      <c:pt idx="58">
                        <c:v>38626</c:v>
                      </c:pt>
                      <c:pt idx="59">
                        <c:v>38657</c:v>
                      </c:pt>
                      <c:pt idx="60">
                        <c:v>38687</c:v>
                      </c:pt>
                      <c:pt idx="61">
                        <c:v>38718</c:v>
                      </c:pt>
                      <c:pt idx="62">
                        <c:v>38749</c:v>
                      </c:pt>
                      <c:pt idx="63">
                        <c:v>38777</c:v>
                      </c:pt>
                      <c:pt idx="64">
                        <c:v>38808</c:v>
                      </c:pt>
                      <c:pt idx="65">
                        <c:v>38838</c:v>
                      </c:pt>
                      <c:pt idx="66">
                        <c:v>38869</c:v>
                      </c:pt>
                      <c:pt idx="67">
                        <c:v>38899</c:v>
                      </c:pt>
                      <c:pt idx="68">
                        <c:v>38930</c:v>
                      </c:pt>
                      <c:pt idx="69">
                        <c:v>38961</c:v>
                      </c:pt>
                      <c:pt idx="70">
                        <c:v>38991</c:v>
                      </c:pt>
                      <c:pt idx="71">
                        <c:v>39022</c:v>
                      </c:pt>
                      <c:pt idx="72">
                        <c:v>39052</c:v>
                      </c:pt>
                      <c:pt idx="73">
                        <c:v>39083</c:v>
                      </c:pt>
                      <c:pt idx="74">
                        <c:v>39114</c:v>
                      </c:pt>
                      <c:pt idx="75">
                        <c:v>39142</c:v>
                      </c:pt>
                      <c:pt idx="76">
                        <c:v>39173</c:v>
                      </c:pt>
                      <c:pt idx="77">
                        <c:v>39203</c:v>
                      </c:pt>
                      <c:pt idx="78">
                        <c:v>39234</c:v>
                      </c:pt>
                      <c:pt idx="79">
                        <c:v>39264</c:v>
                      </c:pt>
                      <c:pt idx="80">
                        <c:v>39295</c:v>
                      </c:pt>
                      <c:pt idx="81">
                        <c:v>39326</c:v>
                      </c:pt>
                      <c:pt idx="82">
                        <c:v>39356</c:v>
                      </c:pt>
                      <c:pt idx="83">
                        <c:v>39387</c:v>
                      </c:pt>
                      <c:pt idx="84">
                        <c:v>39417</c:v>
                      </c:pt>
                      <c:pt idx="85">
                        <c:v>39448</c:v>
                      </c:pt>
                      <c:pt idx="86">
                        <c:v>39479</c:v>
                      </c:pt>
                      <c:pt idx="87">
                        <c:v>39508</c:v>
                      </c:pt>
                      <c:pt idx="88">
                        <c:v>39539</c:v>
                      </c:pt>
                      <c:pt idx="89">
                        <c:v>39569</c:v>
                      </c:pt>
                      <c:pt idx="90">
                        <c:v>39600</c:v>
                      </c:pt>
                      <c:pt idx="91">
                        <c:v>39630</c:v>
                      </c:pt>
                      <c:pt idx="92">
                        <c:v>39661</c:v>
                      </c:pt>
                      <c:pt idx="93">
                        <c:v>39692</c:v>
                      </c:pt>
                      <c:pt idx="94">
                        <c:v>39722</c:v>
                      </c:pt>
                      <c:pt idx="95">
                        <c:v>39753</c:v>
                      </c:pt>
                      <c:pt idx="96">
                        <c:v>39783</c:v>
                      </c:pt>
                      <c:pt idx="97">
                        <c:v>39814</c:v>
                      </c:pt>
                      <c:pt idx="98">
                        <c:v>39845</c:v>
                      </c:pt>
                      <c:pt idx="99">
                        <c:v>39873</c:v>
                      </c:pt>
                      <c:pt idx="100">
                        <c:v>39904</c:v>
                      </c:pt>
                      <c:pt idx="101">
                        <c:v>39934</c:v>
                      </c:pt>
                      <c:pt idx="102">
                        <c:v>39965</c:v>
                      </c:pt>
                      <c:pt idx="103">
                        <c:v>39995</c:v>
                      </c:pt>
                      <c:pt idx="104">
                        <c:v>40026</c:v>
                      </c:pt>
                      <c:pt idx="105">
                        <c:v>40057</c:v>
                      </c:pt>
                      <c:pt idx="106">
                        <c:v>40087</c:v>
                      </c:pt>
                      <c:pt idx="107">
                        <c:v>40118</c:v>
                      </c:pt>
                      <c:pt idx="108">
                        <c:v>40148</c:v>
                      </c:pt>
                      <c:pt idx="109">
                        <c:v>40179</c:v>
                      </c:pt>
                      <c:pt idx="110">
                        <c:v>40210</c:v>
                      </c:pt>
                      <c:pt idx="111">
                        <c:v>40238</c:v>
                      </c:pt>
                      <c:pt idx="112">
                        <c:v>40269</c:v>
                      </c:pt>
                      <c:pt idx="113">
                        <c:v>40299</c:v>
                      </c:pt>
                      <c:pt idx="114">
                        <c:v>40330</c:v>
                      </c:pt>
                      <c:pt idx="115">
                        <c:v>40360</c:v>
                      </c:pt>
                      <c:pt idx="116">
                        <c:v>40391</c:v>
                      </c:pt>
                      <c:pt idx="117">
                        <c:v>40422</c:v>
                      </c:pt>
                      <c:pt idx="118">
                        <c:v>40452</c:v>
                      </c:pt>
                      <c:pt idx="119">
                        <c:v>40483</c:v>
                      </c:pt>
                      <c:pt idx="120">
                        <c:v>40513</c:v>
                      </c:pt>
                      <c:pt idx="121">
                        <c:v>40544</c:v>
                      </c:pt>
                      <c:pt idx="122">
                        <c:v>40575</c:v>
                      </c:pt>
                      <c:pt idx="123">
                        <c:v>40603</c:v>
                      </c:pt>
                      <c:pt idx="124">
                        <c:v>40634</c:v>
                      </c:pt>
                      <c:pt idx="125">
                        <c:v>40664</c:v>
                      </c:pt>
                      <c:pt idx="126">
                        <c:v>40695</c:v>
                      </c:pt>
                      <c:pt idx="127">
                        <c:v>40725</c:v>
                      </c:pt>
                      <c:pt idx="128">
                        <c:v>40756</c:v>
                      </c:pt>
                      <c:pt idx="129">
                        <c:v>40787</c:v>
                      </c:pt>
                      <c:pt idx="130">
                        <c:v>40817</c:v>
                      </c:pt>
                      <c:pt idx="131">
                        <c:v>40848</c:v>
                      </c:pt>
                      <c:pt idx="132">
                        <c:v>40878</c:v>
                      </c:pt>
                      <c:pt idx="133">
                        <c:v>40909</c:v>
                      </c:pt>
                      <c:pt idx="134">
                        <c:v>40940</c:v>
                      </c:pt>
                      <c:pt idx="135">
                        <c:v>40969</c:v>
                      </c:pt>
                      <c:pt idx="136">
                        <c:v>41000</c:v>
                      </c:pt>
                      <c:pt idx="137">
                        <c:v>41030</c:v>
                      </c:pt>
                      <c:pt idx="138">
                        <c:v>41061</c:v>
                      </c:pt>
                      <c:pt idx="139">
                        <c:v>41091</c:v>
                      </c:pt>
                      <c:pt idx="140">
                        <c:v>41122</c:v>
                      </c:pt>
                      <c:pt idx="141">
                        <c:v>41153</c:v>
                      </c:pt>
                      <c:pt idx="142">
                        <c:v>41183</c:v>
                      </c:pt>
                      <c:pt idx="143">
                        <c:v>41214</c:v>
                      </c:pt>
                      <c:pt idx="144">
                        <c:v>41244</c:v>
                      </c:pt>
                      <c:pt idx="145">
                        <c:v>41275</c:v>
                      </c:pt>
                      <c:pt idx="146">
                        <c:v>41306</c:v>
                      </c:pt>
                      <c:pt idx="147">
                        <c:v>41334</c:v>
                      </c:pt>
                      <c:pt idx="148">
                        <c:v>41365</c:v>
                      </c:pt>
                      <c:pt idx="149">
                        <c:v>41395</c:v>
                      </c:pt>
                      <c:pt idx="150">
                        <c:v>41426</c:v>
                      </c:pt>
                      <c:pt idx="151">
                        <c:v>41456</c:v>
                      </c:pt>
                      <c:pt idx="152">
                        <c:v>41487</c:v>
                      </c:pt>
                      <c:pt idx="153">
                        <c:v>41518</c:v>
                      </c:pt>
                      <c:pt idx="154">
                        <c:v>41548</c:v>
                      </c:pt>
                      <c:pt idx="155">
                        <c:v>41579</c:v>
                      </c:pt>
                      <c:pt idx="156">
                        <c:v>41609</c:v>
                      </c:pt>
                      <c:pt idx="157">
                        <c:v>41640</c:v>
                      </c:pt>
                      <c:pt idx="158">
                        <c:v>41671</c:v>
                      </c:pt>
                      <c:pt idx="159">
                        <c:v>41699</c:v>
                      </c:pt>
                      <c:pt idx="160">
                        <c:v>41730</c:v>
                      </c:pt>
                      <c:pt idx="161">
                        <c:v>41760</c:v>
                      </c:pt>
                      <c:pt idx="162">
                        <c:v>41791</c:v>
                      </c:pt>
                      <c:pt idx="163">
                        <c:v>41821</c:v>
                      </c:pt>
                      <c:pt idx="164">
                        <c:v>41852</c:v>
                      </c:pt>
                      <c:pt idx="165">
                        <c:v>41883</c:v>
                      </c:pt>
                      <c:pt idx="166">
                        <c:v>41913</c:v>
                      </c:pt>
                      <c:pt idx="167">
                        <c:v>41944</c:v>
                      </c:pt>
                      <c:pt idx="168">
                        <c:v>41974</c:v>
                      </c:pt>
                      <c:pt idx="169">
                        <c:v>42005</c:v>
                      </c:pt>
                      <c:pt idx="170">
                        <c:v>42036</c:v>
                      </c:pt>
                      <c:pt idx="171">
                        <c:v>42064</c:v>
                      </c:pt>
                      <c:pt idx="172">
                        <c:v>42095</c:v>
                      </c:pt>
                      <c:pt idx="173">
                        <c:v>42125</c:v>
                      </c:pt>
                      <c:pt idx="174">
                        <c:v>42156</c:v>
                      </c:pt>
                      <c:pt idx="175">
                        <c:v>42186</c:v>
                      </c:pt>
                      <c:pt idx="176">
                        <c:v>42217</c:v>
                      </c:pt>
                      <c:pt idx="177">
                        <c:v>42248</c:v>
                      </c:pt>
                      <c:pt idx="178">
                        <c:v>42278</c:v>
                      </c:pt>
                      <c:pt idx="179">
                        <c:v>42309</c:v>
                      </c:pt>
                      <c:pt idx="180">
                        <c:v>42339</c:v>
                      </c:pt>
                      <c:pt idx="181">
                        <c:v>42370</c:v>
                      </c:pt>
                      <c:pt idx="182">
                        <c:v>42401</c:v>
                      </c:pt>
                      <c:pt idx="183">
                        <c:v>42430</c:v>
                      </c:pt>
                      <c:pt idx="184">
                        <c:v>42461</c:v>
                      </c:pt>
                      <c:pt idx="185">
                        <c:v>42491</c:v>
                      </c:pt>
                      <c:pt idx="186">
                        <c:v>42522</c:v>
                      </c:pt>
                      <c:pt idx="187">
                        <c:v>42552</c:v>
                      </c:pt>
                      <c:pt idx="188">
                        <c:v>42583</c:v>
                      </c:pt>
                      <c:pt idx="189">
                        <c:v>42614</c:v>
                      </c:pt>
                      <c:pt idx="190">
                        <c:v>42644</c:v>
                      </c:pt>
                      <c:pt idx="191">
                        <c:v>42675</c:v>
                      </c:pt>
                      <c:pt idx="192">
                        <c:v>42705</c:v>
                      </c:pt>
                      <c:pt idx="193">
                        <c:v>42736</c:v>
                      </c:pt>
                      <c:pt idx="194">
                        <c:v>42767</c:v>
                      </c:pt>
                      <c:pt idx="195">
                        <c:v>42795</c:v>
                      </c:pt>
                      <c:pt idx="196">
                        <c:v>42826</c:v>
                      </c:pt>
                      <c:pt idx="197">
                        <c:v>42856</c:v>
                      </c:pt>
                      <c:pt idx="198">
                        <c:v>42887</c:v>
                      </c:pt>
                      <c:pt idx="199">
                        <c:v>42917</c:v>
                      </c:pt>
                      <c:pt idx="200">
                        <c:v>42948</c:v>
                      </c:pt>
                      <c:pt idx="201">
                        <c:v>42979</c:v>
                      </c:pt>
                      <c:pt idx="202">
                        <c:v>43009</c:v>
                      </c:pt>
                      <c:pt idx="203">
                        <c:v>43040</c:v>
                      </c:pt>
                      <c:pt idx="204">
                        <c:v>43070</c:v>
                      </c:pt>
                      <c:pt idx="205">
                        <c:v>43101</c:v>
                      </c:pt>
                      <c:pt idx="206">
                        <c:v>43132</c:v>
                      </c:pt>
                      <c:pt idx="207">
                        <c:v>43160</c:v>
                      </c:pt>
                      <c:pt idx="208">
                        <c:v>43191</c:v>
                      </c:pt>
                      <c:pt idx="209">
                        <c:v>43221</c:v>
                      </c:pt>
                      <c:pt idx="210">
                        <c:v>43252</c:v>
                      </c:pt>
                      <c:pt idx="211">
                        <c:v>43282</c:v>
                      </c:pt>
                      <c:pt idx="212">
                        <c:v>43313</c:v>
                      </c:pt>
                      <c:pt idx="213">
                        <c:v>43344</c:v>
                      </c:pt>
                      <c:pt idx="214">
                        <c:v>43374</c:v>
                      </c:pt>
                      <c:pt idx="215">
                        <c:v>43405</c:v>
                      </c:pt>
                      <c:pt idx="216">
                        <c:v>43435</c:v>
                      </c:pt>
                      <c:pt idx="217">
                        <c:v>43466</c:v>
                      </c:pt>
                      <c:pt idx="218">
                        <c:v>43497</c:v>
                      </c:pt>
                      <c:pt idx="219">
                        <c:v>43525</c:v>
                      </c:pt>
                      <c:pt idx="220">
                        <c:v>43556</c:v>
                      </c:pt>
                      <c:pt idx="221">
                        <c:v>43586</c:v>
                      </c:pt>
                      <c:pt idx="222">
                        <c:v>43617</c:v>
                      </c:pt>
                      <c:pt idx="223">
                        <c:v>43647</c:v>
                      </c:pt>
                      <c:pt idx="224">
                        <c:v>43678</c:v>
                      </c:pt>
                      <c:pt idx="225">
                        <c:v>43709</c:v>
                      </c:pt>
                      <c:pt idx="226">
                        <c:v>43739</c:v>
                      </c:pt>
                      <c:pt idx="227">
                        <c:v>43770</c:v>
                      </c:pt>
                      <c:pt idx="228">
                        <c:v>43800</c:v>
                      </c:pt>
                      <c:pt idx="229">
                        <c:v>43831</c:v>
                      </c:pt>
                      <c:pt idx="230">
                        <c:v>43862</c:v>
                      </c:pt>
                      <c:pt idx="231">
                        <c:v>43891</c:v>
                      </c:pt>
                      <c:pt idx="232">
                        <c:v>43922</c:v>
                      </c:pt>
                      <c:pt idx="233">
                        <c:v>43952</c:v>
                      </c:pt>
                      <c:pt idx="234">
                        <c:v>43983</c:v>
                      </c:pt>
                      <c:pt idx="235">
                        <c:v>44013</c:v>
                      </c:pt>
                      <c:pt idx="236">
                        <c:v>44044</c:v>
                      </c:pt>
                      <c:pt idx="237">
                        <c:v>44075</c:v>
                      </c:pt>
                      <c:pt idx="238">
                        <c:v>44105</c:v>
                      </c:pt>
                      <c:pt idx="239">
                        <c:v>44136</c:v>
                      </c:pt>
                      <c:pt idx="240">
                        <c:v>44166</c:v>
                      </c:pt>
                      <c:pt idx="241">
                        <c:v>44197</c:v>
                      </c:pt>
                      <c:pt idx="242">
                        <c:v>44228</c:v>
                      </c:pt>
                      <c:pt idx="243">
                        <c:v>44256</c:v>
                      </c:pt>
                      <c:pt idx="244">
                        <c:v>44287</c:v>
                      </c:pt>
                      <c:pt idx="245">
                        <c:v>44317</c:v>
                      </c:pt>
                      <c:pt idx="246">
                        <c:v>44348</c:v>
                      </c:pt>
                      <c:pt idx="247">
                        <c:v>44378</c:v>
                      </c:pt>
                      <c:pt idx="248">
                        <c:v>44409</c:v>
                      </c:pt>
                    </c:numCache>
                  </c:numRef>
                </c:cat>
                <c:val>
                  <c:numRef>
                    <c:extLst xmlns:c15="http://schemas.microsoft.com/office/drawing/2012/chart">
                      <c:ext xmlns:c15="http://schemas.microsoft.com/office/drawing/2012/chart" uri="{02D57815-91ED-43cb-92C2-25804820EDAC}">
                        <c15:formulaRef>
                          <c15:sqref>Rates!$M$12:$JA$12</c15:sqref>
                        </c15:formulaRef>
                      </c:ext>
                    </c:extLst>
                    <c:numCache>
                      <c:formatCode>#0.0</c:formatCode>
                      <c:ptCount val="249"/>
                      <c:pt idx="0">
                        <c:v>1.1000000000000001</c:v>
                      </c:pt>
                      <c:pt idx="1">
                        <c:v>1.2</c:v>
                      </c:pt>
                      <c:pt idx="2">
                        <c:v>1.2</c:v>
                      </c:pt>
                      <c:pt idx="3">
                        <c:v>1.3</c:v>
                      </c:pt>
                      <c:pt idx="4">
                        <c:v>1.4</c:v>
                      </c:pt>
                      <c:pt idx="5">
                        <c:v>1.4</c:v>
                      </c:pt>
                      <c:pt idx="6">
                        <c:v>1.5</c:v>
                      </c:pt>
                      <c:pt idx="7">
                        <c:v>1.5</c:v>
                      </c:pt>
                      <c:pt idx="8">
                        <c:v>1.8</c:v>
                      </c:pt>
                      <c:pt idx="9">
                        <c:v>1.8</c:v>
                      </c:pt>
                      <c:pt idx="10">
                        <c:v>2.1</c:v>
                      </c:pt>
                      <c:pt idx="11">
                        <c:v>2.1</c:v>
                      </c:pt>
                      <c:pt idx="12">
                        <c:v>2.2000000000000002</c:v>
                      </c:pt>
                      <c:pt idx="13">
                        <c:v>2.2000000000000002</c:v>
                      </c:pt>
                      <c:pt idx="14">
                        <c:v>2.4</c:v>
                      </c:pt>
                      <c:pt idx="15">
                        <c:v>2.2999999999999998</c:v>
                      </c:pt>
                      <c:pt idx="16">
                        <c:v>2.5</c:v>
                      </c:pt>
                      <c:pt idx="17">
                        <c:v>2.4</c:v>
                      </c:pt>
                      <c:pt idx="18">
                        <c:v>2.5</c:v>
                      </c:pt>
                      <c:pt idx="19">
                        <c:v>2.5</c:v>
                      </c:pt>
                      <c:pt idx="20">
                        <c:v>2.4</c:v>
                      </c:pt>
                      <c:pt idx="21">
                        <c:v>2.5</c:v>
                      </c:pt>
                      <c:pt idx="22">
                        <c:v>2.4</c:v>
                      </c:pt>
                      <c:pt idx="23">
                        <c:v>2.4</c:v>
                      </c:pt>
                      <c:pt idx="24">
                        <c:v>2.7</c:v>
                      </c:pt>
                      <c:pt idx="25">
                        <c:v>2.5</c:v>
                      </c:pt>
                      <c:pt idx="26">
                        <c:v>2.7</c:v>
                      </c:pt>
                      <c:pt idx="27">
                        <c:v>2.8</c:v>
                      </c:pt>
                      <c:pt idx="28">
                        <c:v>2.8</c:v>
                      </c:pt>
                      <c:pt idx="29">
                        <c:v>2.7</c:v>
                      </c:pt>
                      <c:pt idx="30">
                        <c:v>2.7</c:v>
                      </c:pt>
                      <c:pt idx="31">
                        <c:v>3</c:v>
                      </c:pt>
                      <c:pt idx="32">
                        <c:v>2.8</c:v>
                      </c:pt>
                      <c:pt idx="33">
                        <c:v>2.9</c:v>
                      </c:pt>
                      <c:pt idx="34">
                        <c:v>2.6</c:v>
                      </c:pt>
                      <c:pt idx="35">
                        <c:v>2.6</c:v>
                      </c:pt>
                      <c:pt idx="36">
                        <c:v>2.4</c:v>
                      </c:pt>
                      <c:pt idx="37">
                        <c:v>2.4</c:v>
                      </c:pt>
                      <c:pt idx="38">
                        <c:v>2.2999999999999998</c:v>
                      </c:pt>
                      <c:pt idx="39">
                        <c:v>2.4</c:v>
                      </c:pt>
                      <c:pt idx="40">
                        <c:v>2.2999999999999998</c:v>
                      </c:pt>
                      <c:pt idx="41">
                        <c:v>2.2000000000000002</c:v>
                      </c:pt>
                      <c:pt idx="42">
                        <c:v>2.5</c:v>
                      </c:pt>
                      <c:pt idx="43">
                        <c:v>2.1</c:v>
                      </c:pt>
                      <c:pt idx="44">
                        <c:v>2.2999999999999998</c:v>
                      </c:pt>
                      <c:pt idx="45">
                        <c:v>2.1</c:v>
                      </c:pt>
                      <c:pt idx="46">
                        <c:v>2</c:v>
                      </c:pt>
                      <c:pt idx="47">
                        <c:v>2.2999999999999998</c:v>
                      </c:pt>
                      <c:pt idx="48">
                        <c:v>1.9</c:v>
                      </c:pt>
                      <c:pt idx="49">
                        <c:v>2</c:v>
                      </c:pt>
                      <c:pt idx="50">
                        <c:v>2</c:v>
                      </c:pt>
                      <c:pt idx="51">
                        <c:v>1.9</c:v>
                      </c:pt>
                      <c:pt idx="52">
                        <c:v>1.8</c:v>
                      </c:pt>
                      <c:pt idx="53">
                        <c:v>2</c:v>
                      </c:pt>
                      <c:pt idx="54">
                        <c:v>1.9</c:v>
                      </c:pt>
                      <c:pt idx="55">
                        <c:v>1.7</c:v>
                      </c:pt>
                      <c:pt idx="56">
                        <c:v>1.8</c:v>
                      </c:pt>
                      <c:pt idx="57">
                        <c:v>1.7</c:v>
                      </c:pt>
                      <c:pt idx="58">
                        <c:v>1.8</c:v>
                      </c:pt>
                      <c:pt idx="59">
                        <c:v>1.8</c:v>
                      </c:pt>
                      <c:pt idx="60">
                        <c:v>1.7</c:v>
                      </c:pt>
                      <c:pt idx="61">
                        <c:v>1.6</c:v>
                      </c:pt>
                      <c:pt idx="62">
                        <c:v>1.7</c:v>
                      </c:pt>
                      <c:pt idx="63">
                        <c:v>1.5</c:v>
                      </c:pt>
                      <c:pt idx="64">
                        <c:v>1.5</c:v>
                      </c:pt>
                      <c:pt idx="65">
                        <c:v>1.6</c:v>
                      </c:pt>
                      <c:pt idx="66">
                        <c:v>1.5</c:v>
                      </c:pt>
                      <c:pt idx="67">
                        <c:v>1.6</c:v>
                      </c:pt>
                      <c:pt idx="68">
                        <c:v>1.5</c:v>
                      </c:pt>
                      <c:pt idx="69">
                        <c:v>1.4</c:v>
                      </c:pt>
                      <c:pt idx="70">
                        <c:v>1.5</c:v>
                      </c:pt>
                      <c:pt idx="71">
                        <c:v>1.5</c:v>
                      </c:pt>
                      <c:pt idx="72">
                        <c:v>1.5</c:v>
                      </c:pt>
                      <c:pt idx="73">
                        <c:v>1.5</c:v>
                      </c:pt>
                      <c:pt idx="74">
                        <c:v>1.5</c:v>
                      </c:pt>
                      <c:pt idx="75">
                        <c:v>1.4</c:v>
                      </c:pt>
                      <c:pt idx="76">
                        <c:v>1.5</c:v>
                      </c:pt>
                      <c:pt idx="77">
                        <c:v>1.5</c:v>
                      </c:pt>
                      <c:pt idx="78">
                        <c:v>1.4</c:v>
                      </c:pt>
                      <c:pt idx="79">
                        <c:v>1.6</c:v>
                      </c:pt>
                      <c:pt idx="80">
                        <c:v>1.6</c:v>
                      </c:pt>
                      <c:pt idx="81">
                        <c:v>1.5</c:v>
                      </c:pt>
                      <c:pt idx="82">
                        <c:v>1.6</c:v>
                      </c:pt>
                      <c:pt idx="83">
                        <c:v>1.6</c:v>
                      </c:pt>
                      <c:pt idx="84">
                        <c:v>1.7</c:v>
                      </c:pt>
                      <c:pt idx="85">
                        <c:v>1.7</c:v>
                      </c:pt>
                      <c:pt idx="86">
                        <c:v>1.8</c:v>
                      </c:pt>
                      <c:pt idx="87">
                        <c:v>1.9</c:v>
                      </c:pt>
                      <c:pt idx="88">
                        <c:v>1.9</c:v>
                      </c:pt>
                      <c:pt idx="89">
                        <c:v>2</c:v>
                      </c:pt>
                      <c:pt idx="90">
                        <c:v>2.2000000000000002</c:v>
                      </c:pt>
                      <c:pt idx="91">
                        <c:v>2.4</c:v>
                      </c:pt>
                      <c:pt idx="92">
                        <c:v>2.6</c:v>
                      </c:pt>
                      <c:pt idx="93">
                        <c:v>2.9</c:v>
                      </c:pt>
                      <c:pt idx="94">
                        <c:v>3</c:v>
                      </c:pt>
                      <c:pt idx="95">
                        <c:v>3.3</c:v>
                      </c:pt>
                      <c:pt idx="96">
                        <c:v>3.6</c:v>
                      </c:pt>
                      <c:pt idx="97">
                        <c:v>4.4000000000000004</c:v>
                      </c:pt>
                      <c:pt idx="98">
                        <c:v>4.5</c:v>
                      </c:pt>
                      <c:pt idx="99">
                        <c:v>5.3</c:v>
                      </c:pt>
                      <c:pt idx="100">
                        <c:v>6</c:v>
                      </c:pt>
                      <c:pt idx="101">
                        <c:v>5.7</c:v>
                      </c:pt>
                      <c:pt idx="102">
                        <c:v>5.9</c:v>
                      </c:pt>
                      <c:pt idx="103">
                        <c:v>6.5</c:v>
                      </c:pt>
                      <c:pt idx="104">
                        <c:v>6.3</c:v>
                      </c:pt>
                      <c:pt idx="105">
                        <c:v>6</c:v>
                      </c:pt>
                      <c:pt idx="106">
                        <c:v>6.4</c:v>
                      </c:pt>
                      <c:pt idx="107">
                        <c:v>6.1</c:v>
                      </c:pt>
                      <c:pt idx="108">
                        <c:v>5.9</c:v>
                      </c:pt>
                      <c:pt idx="109">
                        <c:v>5.3</c:v>
                      </c:pt>
                      <c:pt idx="110">
                        <c:v>5.7</c:v>
                      </c:pt>
                      <c:pt idx="111">
                        <c:v>5.7</c:v>
                      </c:pt>
                      <c:pt idx="112">
                        <c:v>4.9000000000000004</c:v>
                      </c:pt>
                      <c:pt idx="113">
                        <c:v>5</c:v>
                      </c:pt>
                      <c:pt idx="114">
                        <c:v>5.2</c:v>
                      </c:pt>
                      <c:pt idx="115">
                        <c:v>4.7</c:v>
                      </c:pt>
                      <c:pt idx="116">
                        <c:v>4.9000000000000004</c:v>
                      </c:pt>
                      <c:pt idx="117">
                        <c:v>5</c:v>
                      </c:pt>
                      <c:pt idx="118">
                        <c:v>4.5</c:v>
                      </c:pt>
                      <c:pt idx="119">
                        <c:v>4.7</c:v>
                      </c:pt>
                      <c:pt idx="120">
                        <c:v>4.7</c:v>
                      </c:pt>
                      <c:pt idx="121">
                        <c:v>4.5</c:v>
                      </c:pt>
                      <c:pt idx="122">
                        <c:v>4.3</c:v>
                      </c:pt>
                      <c:pt idx="123">
                        <c:v>4.2</c:v>
                      </c:pt>
                      <c:pt idx="124">
                        <c:v>4.3</c:v>
                      </c:pt>
                      <c:pt idx="125">
                        <c:v>4.4000000000000004</c:v>
                      </c:pt>
                      <c:pt idx="126">
                        <c:v>4</c:v>
                      </c:pt>
                      <c:pt idx="127">
                        <c:v>3.8</c:v>
                      </c:pt>
                      <c:pt idx="128">
                        <c:v>4.2</c:v>
                      </c:pt>
                      <c:pt idx="129">
                        <c:v>3.7</c:v>
                      </c:pt>
                      <c:pt idx="130">
                        <c:v>3.8</c:v>
                      </c:pt>
                      <c:pt idx="131">
                        <c:v>3.7</c:v>
                      </c:pt>
                      <c:pt idx="132">
                        <c:v>3.5</c:v>
                      </c:pt>
                      <c:pt idx="133">
                        <c:v>3.3</c:v>
                      </c:pt>
                      <c:pt idx="134">
                        <c:v>3.5</c:v>
                      </c:pt>
                      <c:pt idx="135">
                        <c:v>3.2</c:v>
                      </c:pt>
                      <c:pt idx="136">
                        <c:v>3.3</c:v>
                      </c:pt>
                      <c:pt idx="137">
                        <c:v>3.3</c:v>
                      </c:pt>
                      <c:pt idx="138">
                        <c:v>3.2</c:v>
                      </c:pt>
                      <c:pt idx="139">
                        <c:v>3.4</c:v>
                      </c:pt>
                      <c:pt idx="140">
                        <c:v>3.3</c:v>
                      </c:pt>
                      <c:pt idx="141">
                        <c:v>3.1</c:v>
                      </c:pt>
                      <c:pt idx="142">
                        <c:v>3.2</c:v>
                      </c:pt>
                      <c:pt idx="143">
                        <c:v>3.1</c:v>
                      </c:pt>
                      <c:pt idx="144">
                        <c:v>3.1</c:v>
                      </c:pt>
                      <c:pt idx="145">
                        <c:v>3.2</c:v>
                      </c:pt>
                      <c:pt idx="146">
                        <c:v>3</c:v>
                      </c:pt>
                      <c:pt idx="147">
                        <c:v>2.9</c:v>
                      </c:pt>
                      <c:pt idx="148">
                        <c:v>2.9</c:v>
                      </c:pt>
                      <c:pt idx="149">
                        <c:v>2.8</c:v>
                      </c:pt>
                      <c:pt idx="150">
                        <c:v>2.8</c:v>
                      </c:pt>
                      <c:pt idx="151">
                        <c:v>2.9</c:v>
                      </c:pt>
                      <c:pt idx="152">
                        <c:v>2.8</c:v>
                      </c:pt>
                      <c:pt idx="153">
                        <c:v>2.7</c:v>
                      </c:pt>
                      <c:pt idx="154">
                        <c:v>2.6</c:v>
                      </c:pt>
                      <c:pt idx="155">
                        <c:v>2.6</c:v>
                      </c:pt>
                      <c:pt idx="156">
                        <c:v>2.5</c:v>
                      </c:pt>
                      <c:pt idx="157">
                        <c:v>2.5</c:v>
                      </c:pt>
                      <c:pt idx="158">
                        <c:v>2.4</c:v>
                      </c:pt>
                      <c:pt idx="159">
                        <c:v>2.4</c:v>
                      </c:pt>
                      <c:pt idx="160">
                        <c:v>2.1</c:v>
                      </c:pt>
                      <c:pt idx="161">
                        <c:v>2.1</c:v>
                      </c:pt>
                      <c:pt idx="162">
                        <c:v>1.9</c:v>
                      </c:pt>
                      <c:pt idx="163">
                        <c:v>2</c:v>
                      </c:pt>
                      <c:pt idx="164">
                        <c:v>1.8</c:v>
                      </c:pt>
                      <c:pt idx="165">
                        <c:v>1.9</c:v>
                      </c:pt>
                      <c:pt idx="166">
                        <c:v>1.8</c:v>
                      </c:pt>
                      <c:pt idx="167">
                        <c:v>1.9</c:v>
                      </c:pt>
                      <c:pt idx="168">
                        <c:v>1.7</c:v>
                      </c:pt>
                      <c:pt idx="169">
                        <c:v>1.7</c:v>
                      </c:pt>
                      <c:pt idx="170">
                        <c:v>1.6</c:v>
                      </c:pt>
                      <c:pt idx="171">
                        <c:v>1.6</c:v>
                      </c:pt>
                      <c:pt idx="172">
                        <c:v>1.5</c:v>
                      </c:pt>
                      <c:pt idx="173">
                        <c:v>1.6</c:v>
                      </c:pt>
                      <c:pt idx="174">
                        <c:v>1.6</c:v>
                      </c:pt>
                      <c:pt idx="175">
                        <c:v>1.3</c:v>
                      </c:pt>
                      <c:pt idx="176">
                        <c:v>1.5</c:v>
                      </c:pt>
                      <c:pt idx="177">
                        <c:v>1.4</c:v>
                      </c:pt>
                      <c:pt idx="178">
                        <c:v>1.4</c:v>
                      </c:pt>
                      <c:pt idx="179">
                        <c:v>1.4</c:v>
                      </c:pt>
                      <c:pt idx="180">
                        <c:v>1.4</c:v>
                      </c:pt>
                      <c:pt idx="181">
                        <c:v>1.3</c:v>
                      </c:pt>
                      <c:pt idx="182">
                        <c:v>1.3</c:v>
                      </c:pt>
                      <c:pt idx="183">
                        <c:v>1.3</c:v>
                      </c:pt>
                      <c:pt idx="184">
                        <c:v>1.4</c:v>
                      </c:pt>
                      <c:pt idx="185">
                        <c:v>1.3</c:v>
                      </c:pt>
                      <c:pt idx="186">
                        <c:v>1.3</c:v>
                      </c:pt>
                      <c:pt idx="187">
                        <c:v>1.3</c:v>
                      </c:pt>
                      <c:pt idx="188">
                        <c:v>1.4</c:v>
                      </c:pt>
                      <c:pt idx="189">
                        <c:v>1.4</c:v>
                      </c:pt>
                      <c:pt idx="190">
                        <c:v>1.4</c:v>
                      </c:pt>
                      <c:pt idx="191">
                        <c:v>1.3</c:v>
                      </c:pt>
                      <c:pt idx="192">
                        <c:v>1.3</c:v>
                      </c:pt>
                      <c:pt idx="193">
                        <c:v>1.3</c:v>
                      </c:pt>
                      <c:pt idx="194">
                        <c:v>1.2</c:v>
                      </c:pt>
                      <c:pt idx="195">
                        <c:v>1.2</c:v>
                      </c:pt>
                      <c:pt idx="196">
                        <c:v>1.2</c:v>
                      </c:pt>
                      <c:pt idx="197">
                        <c:v>1.2</c:v>
                      </c:pt>
                      <c:pt idx="198">
                        <c:v>1.1000000000000001</c:v>
                      </c:pt>
                      <c:pt idx="199">
                        <c:v>1.1000000000000001</c:v>
                      </c:pt>
                      <c:pt idx="200">
                        <c:v>1.1000000000000001</c:v>
                      </c:pt>
                      <c:pt idx="201">
                        <c:v>1.1000000000000001</c:v>
                      </c:pt>
                      <c:pt idx="202">
                        <c:v>1</c:v>
                      </c:pt>
                      <c:pt idx="203">
                        <c:v>1.1000000000000001</c:v>
                      </c:pt>
                      <c:pt idx="204">
                        <c:v>1</c:v>
                      </c:pt>
                      <c:pt idx="205">
                        <c:v>1</c:v>
                      </c:pt>
                      <c:pt idx="206">
                        <c:v>1</c:v>
                      </c:pt>
                      <c:pt idx="207">
                        <c:v>1</c:v>
                      </c:pt>
                      <c:pt idx="208">
                        <c:v>0.9</c:v>
                      </c:pt>
                      <c:pt idx="209">
                        <c:v>0.9</c:v>
                      </c:pt>
                      <c:pt idx="210">
                        <c:v>0.9</c:v>
                      </c:pt>
                      <c:pt idx="211">
                        <c:v>0.9</c:v>
                      </c:pt>
                      <c:pt idx="212">
                        <c:v>0.9</c:v>
                      </c:pt>
                      <c:pt idx="213">
                        <c:v>0.8</c:v>
                      </c:pt>
                      <c:pt idx="214">
                        <c:v>0.8</c:v>
                      </c:pt>
                      <c:pt idx="215">
                        <c:v>0.8</c:v>
                      </c:pt>
                      <c:pt idx="216">
                        <c:v>0.9</c:v>
                      </c:pt>
                      <c:pt idx="217">
                        <c:v>0.9</c:v>
                      </c:pt>
                      <c:pt idx="218">
                        <c:v>0.9</c:v>
                      </c:pt>
                      <c:pt idx="219">
                        <c:v>0.8</c:v>
                      </c:pt>
                      <c:pt idx="220">
                        <c:v>0.8</c:v>
                      </c:pt>
                      <c:pt idx="221">
                        <c:v>0.8</c:v>
                      </c:pt>
                      <c:pt idx="222">
                        <c:v>0.8</c:v>
                      </c:pt>
                      <c:pt idx="223">
                        <c:v>0.8</c:v>
                      </c:pt>
                      <c:pt idx="224">
                        <c:v>0.8</c:v>
                      </c:pt>
                      <c:pt idx="225">
                        <c:v>0.8</c:v>
                      </c:pt>
                      <c:pt idx="226">
                        <c:v>0.8</c:v>
                      </c:pt>
                      <c:pt idx="227">
                        <c:v>0.9</c:v>
                      </c:pt>
                      <c:pt idx="228">
                        <c:v>0.9</c:v>
                      </c:pt>
                      <c:pt idx="229">
                        <c:v>0.8</c:v>
                      </c:pt>
                      <c:pt idx="230">
                        <c:v>0.8</c:v>
                      </c:pt>
                      <c:pt idx="231">
                        <c:v>1.2</c:v>
                      </c:pt>
                      <c:pt idx="232">
                        <c:v>5</c:v>
                      </c:pt>
                      <c:pt idx="233">
                        <c:v>3.9</c:v>
                      </c:pt>
                      <c:pt idx="234">
                        <c:v>2.9</c:v>
                      </c:pt>
                      <c:pt idx="235">
                        <c:v>2.4</c:v>
                      </c:pt>
                      <c:pt idx="236">
                        <c:v>2.1</c:v>
                      </c:pt>
                      <c:pt idx="237">
                        <c:v>1.9</c:v>
                      </c:pt>
                      <c:pt idx="238">
                        <c:v>1.6</c:v>
                      </c:pt>
                      <c:pt idx="239">
                        <c:v>1.6</c:v>
                      </c:pt>
                      <c:pt idx="240">
                        <c:v>1.6</c:v>
                      </c:pt>
                      <c:pt idx="241">
                        <c:v>1.4</c:v>
                      </c:pt>
                      <c:pt idx="242">
                        <c:v>1.3</c:v>
                      </c:pt>
                      <c:pt idx="243">
                        <c:v>1.2</c:v>
                      </c:pt>
                      <c:pt idx="244">
                        <c:v>1.1000000000000001</c:v>
                      </c:pt>
                      <c:pt idx="245">
                        <c:v>1</c:v>
                      </c:pt>
                      <c:pt idx="246">
                        <c:v>0.9</c:v>
                      </c:pt>
                      <c:pt idx="247">
                        <c:v>0.8</c:v>
                      </c:pt>
                      <c:pt idx="248">
                        <c:v>0.8</c:v>
                      </c:pt>
                    </c:numCache>
                  </c:numRef>
                </c:val>
                <c:smooth val="0"/>
                <c:extLst xmlns:c15="http://schemas.microsoft.com/office/drawing/2012/chart">
                  <c:ext xmlns:c16="http://schemas.microsoft.com/office/drawing/2014/chart" uri="{C3380CC4-5D6E-409C-BE32-E72D297353CC}">
                    <c16:uniqueId val="{00000009-2B5C-4194-A7AD-28A367071AE9}"/>
                  </c:ext>
                </c:extLst>
              </c15:ser>
            </c15:filteredLineSeries>
            <c15:filteredLineSeries>
              <c15:ser>
                <c:idx val="10"/>
                <c:order val="9"/>
                <c:tx>
                  <c:strRef>
                    <c:extLst xmlns:c15="http://schemas.microsoft.com/office/drawing/2012/chart">
                      <c:ext xmlns:c15="http://schemas.microsoft.com/office/drawing/2012/chart" uri="{02D57815-91ED-43cb-92C2-25804820EDAC}">
                        <c15:formulaRef>
                          <c15:sqref>Rates!$L$15</c15:sqref>
                        </c15:formulaRef>
                      </c:ext>
                    </c:extLst>
                    <c:strCache>
                      <c:ptCount val="1"/>
                      <c:pt idx="0">
                        <c:v>MA Layoffs &amp; Discharges Rate</c:v>
                      </c:pt>
                    </c:strCache>
                  </c:strRef>
                </c:tx>
                <c:spPr>
                  <a:ln w="28575" cap="rnd">
                    <a:solidFill>
                      <a:schemeClr val="accent5">
                        <a:lumMod val="60000"/>
                      </a:schemeClr>
                    </a:solidFill>
                    <a:round/>
                  </a:ln>
                  <a:effectLst/>
                </c:spPr>
                <c:marker>
                  <c:symbol val="circle"/>
                  <c:size val="5"/>
                  <c:spPr>
                    <a:solidFill>
                      <a:schemeClr val="accent5">
                        <a:lumMod val="60000"/>
                      </a:schemeClr>
                    </a:solidFill>
                    <a:ln w="9525">
                      <a:solidFill>
                        <a:schemeClr val="accent5">
                          <a:lumMod val="60000"/>
                        </a:schemeClr>
                      </a:solidFill>
                    </a:ln>
                    <a:effectLst/>
                  </c:spPr>
                </c:marker>
                <c:cat>
                  <c:numRef>
                    <c:extLst xmlns:c15="http://schemas.microsoft.com/office/drawing/2012/chart">
                      <c:ext xmlns:c15="http://schemas.microsoft.com/office/drawing/2012/chart" uri="{02D57815-91ED-43cb-92C2-25804820EDAC}">
                        <c15:formulaRef>
                          <c15:sqref>Rates!$M$4:$JA$4</c15:sqref>
                        </c15:formulaRef>
                      </c:ext>
                    </c:extLst>
                    <c:numCache>
                      <c:formatCode>mmm\-yy</c:formatCode>
                      <c:ptCount val="249"/>
                      <c:pt idx="0">
                        <c:v>36861</c:v>
                      </c:pt>
                      <c:pt idx="1">
                        <c:v>36892</c:v>
                      </c:pt>
                      <c:pt idx="2">
                        <c:v>36923</c:v>
                      </c:pt>
                      <c:pt idx="3">
                        <c:v>36951</c:v>
                      </c:pt>
                      <c:pt idx="4">
                        <c:v>36982</c:v>
                      </c:pt>
                      <c:pt idx="5">
                        <c:v>37012</c:v>
                      </c:pt>
                      <c:pt idx="6">
                        <c:v>37043</c:v>
                      </c:pt>
                      <c:pt idx="7">
                        <c:v>37073</c:v>
                      </c:pt>
                      <c:pt idx="8">
                        <c:v>37104</c:v>
                      </c:pt>
                      <c:pt idx="9">
                        <c:v>37135</c:v>
                      </c:pt>
                      <c:pt idx="10">
                        <c:v>37165</c:v>
                      </c:pt>
                      <c:pt idx="11">
                        <c:v>37196</c:v>
                      </c:pt>
                      <c:pt idx="12">
                        <c:v>37226</c:v>
                      </c:pt>
                      <c:pt idx="13">
                        <c:v>37257</c:v>
                      </c:pt>
                      <c:pt idx="14">
                        <c:v>37288</c:v>
                      </c:pt>
                      <c:pt idx="15">
                        <c:v>37316</c:v>
                      </c:pt>
                      <c:pt idx="16">
                        <c:v>37347</c:v>
                      </c:pt>
                      <c:pt idx="17">
                        <c:v>37377</c:v>
                      </c:pt>
                      <c:pt idx="18">
                        <c:v>37408</c:v>
                      </c:pt>
                      <c:pt idx="19">
                        <c:v>37438</c:v>
                      </c:pt>
                      <c:pt idx="20">
                        <c:v>37469</c:v>
                      </c:pt>
                      <c:pt idx="21">
                        <c:v>37500</c:v>
                      </c:pt>
                      <c:pt idx="22">
                        <c:v>37530</c:v>
                      </c:pt>
                      <c:pt idx="23">
                        <c:v>37561</c:v>
                      </c:pt>
                      <c:pt idx="24">
                        <c:v>37591</c:v>
                      </c:pt>
                      <c:pt idx="25">
                        <c:v>37622</c:v>
                      </c:pt>
                      <c:pt idx="26">
                        <c:v>37653</c:v>
                      </c:pt>
                      <c:pt idx="27">
                        <c:v>37681</c:v>
                      </c:pt>
                      <c:pt idx="28">
                        <c:v>37712</c:v>
                      </c:pt>
                      <c:pt idx="29">
                        <c:v>37742</c:v>
                      </c:pt>
                      <c:pt idx="30">
                        <c:v>37773</c:v>
                      </c:pt>
                      <c:pt idx="31">
                        <c:v>37803</c:v>
                      </c:pt>
                      <c:pt idx="32">
                        <c:v>37834</c:v>
                      </c:pt>
                      <c:pt idx="33">
                        <c:v>37865</c:v>
                      </c:pt>
                      <c:pt idx="34">
                        <c:v>37895</c:v>
                      </c:pt>
                      <c:pt idx="35">
                        <c:v>37926</c:v>
                      </c:pt>
                      <c:pt idx="36">
                        <c:v>37956</c:v>
                      </c:pt>
                      <c:pt idx="37">
                        <c:v>37987</c:v>
                      </c:pt>
                      <c:pt idx="38">
                        <c:v>38018</c:v>
                      </c:pt>
                      <c:pt idx="39">
                        <c:v>38047</c:v>
                      </c:pt>
                      <c:pt idx="40">
                        <c:v>38078</c:v>
                      </c:pt>
                      <c:pt idx="41">
                        <c:v>38108</c:v>
                      </c:pt>
                      <c:pt idx="42">
                        <c:v>38139</c:v>
                      </c:pt>
                      <c:pt idx="43">
                        <c:v>38169</c:v>
                      </c:pt>
                      <c:pt idx="44">
                        <c:v>38200</c:v>
                      </c:pt>
                      <c:pt idx="45">
                        <c:v>38231</c:v>
                      </c:pt>
                      <c:pt idx="46">
                        <c:v>38261</c:v>
                      </c:pt>
                      <c:pt idx="47">
                        <c:v>38292</c:v>
                      </c:pt>
                      <c:pt idx="48">
                        <c:v>38322</c:v>
                      </c:pt>
                      <c:pt idx="49">
                        <c:v>38353</c:v>
                      </c:pt>
                      <c:pt idx="50">
                        <c:v>38384</c:v>
                      </c:pt>
                      <c:pt idx="51">
                        <c:v>38412</c:v>
                      </c:pt>
                      <c:pt idx="52">
                        <c:v>38443</c:v>
                      </c:pt>
                      <c:pt idx="53">
                        <c:v>38473</c:v>
                      </c:pt>
                      <c:pt idx="54">
                        <c:v>38504</c:v>
                      </c:pt>
                      <c:pt idx="55">
                        <c:v>38534</c:v>
                      </c:pt>
                      <c:pt idx="56">
                        <c:v>38565</c:v>
                      </c:pt>
                      <c:pt idx="57">
                        <c:v>38596</c:v>
                      </c:pt>
                      <c:pt idx="58">
                        <c:v>38626</c:v>
                      </c:pt>
                      <c:pt idx="59">
                        <c:v>38657</c:v>
                      </c:pt>
                      <c:pt idx="60">
                        <c:v>38687</c:v>
                      </c:pt>
                      <c:pt idx="61">
                        <c:v>38718</c:v>
                      </c:pt>
                      <c:pt idx="62">
                        <c:v>38749</c:v>
                      </c:pt>
                      <c:pt idx="63">
                        <c:v>38777</c:v>
                      </c:pt>
                      <c:pt idx="64">
                        <c:v>38808</c:v>
                      </c:pt>
                      <c:pt idx="65">
                        <c:v>38838</c:v>
                      </c:pt>
                      <c:pt idx="66">
                        <c:v>38869</c:v>
                      </c:pt>
                      <c:pt idx="67">
                        <c:v>38899</c:v>
                      </c:pt>
                      <c:pt idx="68">
                        <c:v>38930</c:v>
                      </c:pt>
                      <c:pt idx="69">
                        <c:v>38961</c:v>
                      </c:pt>
                      <c:pt idx="70">
                        <c:v>38991</c:v>
                      </c:pt>
                      <c:pt idx="71">
                        <c:v>39022</c:v>
                      </c:pt>
                      <c:pt idx="72">
                        <c:v>39052</c:v>
                      </c:pt>
                      <c:pt idx="73">
                        <c:v>39083</c:v>
                      </c:pt>
                      <c:pt idx="74">
                        <c:v>39114</c:v>
                      </c:pt>
                      <c:pt idx="75">
                        <c:v>39142</c:v>
                      </c:pt>
                      <c:pt idx="76">
                        <c:v>39173</c:v>
                      </c:pt>
                      <c:pt idx="77">
                        <c:v>39203</c:v>
                      </c:pt>
                      <c:pt idx="78">
                        <c:v>39234</c:v>
                      </c:pt>
                      <c:pt idx="79">
                        <c:v>39264</c:v>
                      </c:pt>
                      <c:pt idx="80">
                        <c:v>39295</c:v>
                      </c:pt>
                      <c:pt idx="81">
                        <c:v>39326</c:v>
                      </c:pt>
                      <c:pt idx="82">
                        <c:v>39356</c:v>
                      </c:pt>
                      <c:pt idx="83">
                        <c:v>39387</c:v>
                      </c:pt>
                      <c:pt idx="84">
                        <c:v>39417</c:v>
                      </c:pt>
                      <c:pt idx="85">
                        <c:v>39448</c:v>
                      </c:pt>
                      <c:pt idx="86">
                        <c:v>39479</c:v>
                      </c:pt>
                      <c:pt idx="87">
                        <c:v>39508</c:v>
                      </c:pt>
                      <c:pt idx="88">
                        <c:v>39539</c:v>
                      </c:pt>
                      <c:pt idx="89">
                        <c:v>39569</c:v>
                      </c:pt>
                      <c:pt idx="90">
                        <c:v>39600</c:v>
                      </c:pt>
                      <c:pt idx="91">
                        <c:v>39630</c:v>
                      </c:pt>
                      <c:pt idx="92">
                        <c:v>39661</c:v>
                      </c:pt>
                      <c:pt idx="93">
                        <c:v>39692</c:v>
                      </c:pt>
                      <c:pt idx="94">
                        <c:v>39722</c:v>
                      </c:pt>
                      <c:pt idx="95">
                        <c:v>39753</c:v>
                      </c:pt>
                      <c:pt idx="96">
                        <c:v>39783</c:v>
                      </c:pt>
                      <c:pt idx="97">
                        <c:v>39814</c:v>
                      </c:pt>
                      <c:pt idx="98">
                        <c:v>39845</c:v>
                      </c:pt>
                      <c:pt idx="99">
                        <c:v>39873</c:v>
                      </c:pt>
                      <c:pt idx="100">
                        <c:v>39904</c:v>
                      </c:pt>
                      <c:pt idx="101">
                        <c:v>39934</c:v>
                      </c:pt>
                      <c:pt idx="102">
                        <c:v>39965</c:v>
                      </c:pt>
                      <c:pt idx="103">
                        <c:v>39995</c:v>
                      </c:pt>
                      <c:pt idx="104">
                        <c:v>40026</c:v>
                      </c:pt>
                      <c:pt idx="105">
                        <c:v>40057</c:v>
                      </c:pt>
                      <c:pt idx="106">
                        <c:v>40087</c:v>
                      </c:pt>
                      <c:pt idx="107">
                        <c:v>40118</c:v>
                      </c:pt>
                      <c:pt idx="108">
                        <c:v>40148</c:v>
                      </c:pt>
                      <c:pt idx="109">
                        <c:v>40179</c:v>
                      </c:pt>
                      <c:pt idx="110">
                        <c:v>40210</c:v>
                      </c:pt>
                      <c:pt idx="111">
                        <c:v>40238</c:v>
                      </c:pt>
                      <c:pt idx="112">
                        <c:v>40269</c:v>
                      </c:pt>
                      <c:pt idx="113">
                        <c:v>40299</c:v>
                      </c:pt>
                      <c:pt idx="114">
                        <c:v>40330</c:v>
                      </c:pt>
                      <c:pt idx="115">
                        <c:v>40360</c:v>
                      </c:pt>
                      <c:pt idx="116">
                        <c:v>40391</c:v>
                      </c:pt>
                      <c:pt idx="117">
                        <c:v>40422</c:v>
                      </c:pt>
                      <c:pt idx="118">
                        <c:v>40452</c:v>
                      </c:pt>
                      <c:pt idx="119">
                        <c:v>40483</c:v>
                      </c:pt>
                      <c:pt idx="120">
                        <c:v>40513</c:v>
                      </c:pt>
                      <c:pt idx="121">
                        <c:v>40544</c:v>
                      </c:pt>
                      <c:pt idx="122">
                        <c:v>40575</c:v>
                      </c:pt>
                      <c:pt idx="123">
                        <c:v>40603</c:v>
                      </c:pt>
                      <c:pt idx="124">
                        <c:v>40634</c:v>
                      </c:pt>
                      <c:pt idx="125">
                        <c:v>40664</c:v>
                      </c:pt>
                      <c:pt idx="126">
                        <c:v>40695</c:v>
                      </c:pt>
                      <c:pt idx="127">
                        <c:v>40725</c:v>
                      </c:pt>
                      <c:pt idx="128">
                        <c:v>40756</c:v>
                      </c:pt>
                      <c:pt idx="129">
                        <c:v>40787</c:v>
                      </c:pt>
                      <c:pt idx="130">
                        <c:v>40817</c:v>
                      </c:pt>
                      <c:pt idx="131">
                        <c:v>40848</c:v>
                      </c:pt>
                      <c:pt idx="132">
                        <c:v>40878</c:v>
                      </c:pt>
                      <c:pt idx="133">
                        <c:v>40909</c:v>
                      </c:pt>
                      <c:pt idx="134">
                        <c:v>40940</c:v>
                      </c:pt>
                      <c:pt idx="135">
                        <c:v>40969</c:v>
                      </c:pt>
                      <c:pt idx="136">
                        <c:v>41000</c:v>
                      </c:pt>
                      <c:pt idx="137">
                        <c:v>41030</c:v>
                      </c:pt>
                      <c:pt idx="138">
                        <c:v>41061</c:v>
                      </c:pt>
                      <c:pt idx="139">
                        <c:v>41091</c:v>
                      </c:pt>
                      <c:pt idx="140">
                        <c:v>41122</c:v>
                      </c:pt>
                      <c:pt idx="141">
                        <c:v>41153</c:v>
                      </c:pt>
                      <c:pt idx="142">
                        <c:v>41183</c:v>
                      </c:pt>
                      <c:pt idx="143">
                        <c:v>41214</c:v>
                      </c:pt>
                      <c:pt idx="144">
                        <c:v>41244</c:v>
                      </c:pt>
                      <c:pt idx="145">
                        <c:v>41275</c:v>
                      </c:pt>
                      <c:pt idx="146">
                        <c:v>41306</c:v>
                      </c:pt>
                      <c:pt idx="147">
                        <c:v>41334</c:v>
                      </c:pt>
                      <c:pt idx="148">
                        <c:v>41365</c:v>
                      </c:pt>
                      <c:pt idx="149">
                        <c:v>41395</c:v>
                      </c:pt>
                      <c:pt idx="150">
                        <c:v>41426</c:v>
                      </c:pt>
                      <c:pt idx="151">
                        <c:v>41456</c:v>
                      </c:pt>
                      <c:pt idx="152">
                        <c:v>41487</c:v>
                      </c:pt>
                      <c:pt idx="153">
                        <c:v>41518</c:v>
                      </c:pt>
                      <c:pt idx="154">
                        <c:v>41548</c:v>
                      </c:pt>
                      <c:pt idx="155">
                        <c:v>41579</c:v>
                      </c:pt>
                      <c:pt idx="156">
                        <c:v>41609</c:v>
                      </c:pt>
                      <c:pt idx="157">
                        <c:v>41640</c:v>
                      </c:pt>
                      <c:pt idx="158">
                        <c:v>41671</c:v>
                      </c:pt>
                      <c:pt idx="159">
                        <c:v>41699</c:v>
                      </c:pt>
                      <c:pt idx="160">
                        <c:v>41730</c:v>
                      </c:pt>
                      <c:pt idx="161">
                        <c:v>41760</c:v>
                      </c:pt>
                      <c:pt idx="162">
                        <c:v>41791</c:v>
                      </c:pt>
                      <c:pt idx="163">
                        <c:v>41821</c:v>
                      </c:pt>
                      <c:pt idx="164">
                        <c:v>41852</c:v>
                      </c:pt>
                      <c:pt idx="165">
                        <c:v>41883</c:v>
                      </c:pt>
                      <c:pt idx="166">
                        <c:v>41913</c:v>
                      </c:pt>
                      <c:pt idx="167">
                        <c:v>41944</c:v>
                      </c:pt>
                      <c:pt idx="168">
                        <c:v>41974</c:v>
                      </c:pt>
                      <c:pt idx="169">
                        <c:v>42005</c:v>
                      </c:pt>
                      <c:pt idx="170">
                        <c:v>42036</c:v>
                      </c:pt>
                      <c:pt idx="171">
                        <c:v>42064</c:v>
                      </c:pt>
                      <c:pt idx="172">
                        <c:v>42095</c:v>
                      </c:pt>
                      <c:pt idx="173">
                        <c:v>42125</c:v>
                      </c:pt>
                      <c:pt idx="174">
                        <c:v>42156</c:v>
                      </c:pt>
                      <c:pt idx="175">
                        <c:v>42186</c:v>
                      </c:pt>
                      <c:pt idx="176">
                        <c:v>42217</c:v>
                      </c:pt>
                      <c:pt idx="177">
                        <c:v>42248</c:v>
                      </c:pt>
                      <c:pt idx="178">
                        <c:v>42278</c:v>
                      </c:pt>
                      <c:pt idx="179">
                        <c:v>42309</c:v>
                      </c:pt>
                      <c:pt idx="180">
                        <c:v>42339</c:v>
                      </c:pt>
                      <c:pt idx="181">
                        <c:v>42370</c:v>
                      </c:pt>
                      <c:pt idx="182">
                        <c:v>42401</c:v>
                      </c:pt>
                      <c:pt idx="183">
                        <c:v>42430</c:v>
                      </c:pt>
                      <c:pt idx="184">
                        <c:v>42461</c:v>
                      </c:pt>
                      <c:pt idx="185">
                        <c:v>42491</c:v>
                      </c:pt>
                      <c:pt idx="186">
                        <c:v>42522</c:v>
                      </c:pt>
                      <c:pt idx="187">
                        <c:v>42552</c:v>
                      </c:pt>
                      <c:pt idx="188">
                        <c:v>42583</c:v>
                      </c:pt>
                      <c:pt idx="189">
                        <c:v>42614</c:v>
                      </c:pt>
                      <c:pt idx="190">
                        <c:v>42644</c:v>
                      </c:pt>
                      <c:pt idx="191">
                        <c:v>42675</c:v>
                      </c:pt>
                      <c:pt idx="192">
                        <c:v>42705</c:v>
                      </c:pt>
                      <c:pt idx="193">
                        <c:v>42736</c:v>
                      </c:pt>
                      <c:pt idx="194">
                        <c:v>42767</c:v>
                      </c:pt>
                      <c:pt idx="195">
                        <c:v>42795</c:v>
                      </c:pt>
                      <c:pt idx="196">
                        <c:v>42826</c:v>
                      </c:pt>
                      <c:pt idx="197">
                        <c:v>42856</c:v>
                      </c:pt>
                      <c:pt idx="198">
                        <c:v>42887</c:v>
                      </c:pt>
                      <c:pt idx="199">
                        <c:v>42917</c:v>
                      </c:pt>
                      <c:pt idx="200">
                        <c:v>42948</c:v>
                      </c:pt>
                      <c:pt idx="201">
                        <c:v>42979</c:v>
                      </c:pt>
                      <c:pt idx="202">
                        <c:v>43009</c:v>
                      </c:pt>
                      <c:pt idx="203">
                        <c:v>43040</c:v>
                      </c:pt>
                      <c:pt idx="204">
                        <c:v>43070</c:v>
                      </c:pt>
                      <c:pt idx="205">
                        <c:v>43101</c:v>
                      </c:pt>
                      <c:pt idx="206">
                        <c:v>43132</c:v>
                      </c:pt>
                      <c:pt idx="207">
                        <c:v>43160</c:v>
                      </c:pt>
                      <c:pt idx="208">
                        <c:v>43191</c:v>
                      </c:pt>
                      <c:pt idx="209">
                        <c:v>43221</c:v>
                      </c:pt>
                      <c:pt idx="210">
                        <c:v>43252</c:v>
                      </c:pt>
                      <c:pt idx="211">
                        <c:v>43282</c:v>
                      </c:pt>
                      <c:pt idx="212">
                        <c:v>43313</c:v>
                      </c:pt>
                      <c:pt idx="213">
                        <c:v>43344</c:v>
                      </c:pt>
                      <c:pt idx="214">
                        <c:v>43374</c:v>
                      </c:pt>
                      <c:pt idx="215">
                        <c:v>43405</c:v>
                      </c:pt>
                      <c:pt idx="216">
                        <c:v>43435</c:v>
                      </c:pt>
                      <c:pt idx="217">
                        <c:v>43466</c:v>
                      </c:pt>
                      <c:pt idx="218">
                        <c:v>43497</c:v>
                      </c:pt>
                      <c:pt idx="219">
                        <c:v>43525</c:v>
                      </c:pt>
                      <c:pt idx="220">
                        <c:v>43556</c:v>
                      </c:pt>
                      <c:pt idx="221">
                        <c:v>43586</c:v>
                      </c:pt>
                      <c:pt idx="222">
                        <c:v>43617</c:v>
                      </c:pt>
                      <c:pt idx="223">
                        <c:v>43647</c:v>
                      </c:pt>
                      <c:pt idx="224">
                        <c:v>43678</c:v>
                      </c:pt>
                      <c:pt idx="225">
                        <c:v>43709</c:v>
                      </c:pt>
                      <c:pt idx="226">
                        <c:v>43739</c:v>
                      </c:pt>
                      <c:pt idx="227">
                        <c:v>43770</c:v>
                      </c:pt>
                      <c:pt idx="228">
                        <c:v>43800</c:v>
                      </c:pt>
                      <c:pt idx="229">
                        <c:v>43831</c:v>
                      </c:pt>
                      <c:pt idx="230">
                        <c:v>43862</c:v>
                      </c:pt>
                      <c:pt idx="231">
                        <c:v>43891</c:v>
                      </c:pt>
                      <c:pt idx="232">
                        <c:v>43922</c:v>
                      </c:pt>
                      <c:pt idx="233">
                        <c:v>43952</c:v>
                      </c:pt>
                      <c:pt idx="234">
                        <c:v>43983</c:v>
                      </c:pt>
                      <c:pt idx="235">
                        <c:v>44013</c:v>
                      </c:pt>
                      <c:pt idx="236">
                        <c:v>44044</c:v>
                      </c:pt>
                      <c:pt idx="237">
                        <c:v>44075</c:v>
                      </c:pt>
                      <c:pt idx="238">
                        <c:v>44105</c:v>
                      </c:pt>
                      <c:pt idx="239">
                        <c:v>44136</c:v>
                      </c:pt>
                      <c:pt idx="240">
                        <c:v>44166</c:v>
                      </c:pt>
                      <c:pt idx="241">
                        <c:v>44197</c:v>
                      </c:pt>
                      <c:pt idx="242">
                        <c:v>44228</c:v>
                      </c:pt>
                      <c:pt idx="243">
                        <c:v>44256</c:v>
                      </c:pt>
                      <c:pt idx="244">
                        <c:v>44287</c:v>
                      </c:pt>
                      <c:pt idx="245">
                        <c:v>44317</c:v>
                      </c:pt>
                      <c:pt idx="246">
                        <c:v>44348</c:v>
                      </c:pt>
                      <c:pt idx="247">
                        <c:v>44378</c:v>
                      </c:pt>
                      <c:pt idx="248">
                        <c:v>44409</c:v>
                      </c:pt>
                    </c:numCache>
                  </c:numRef>
                </c:cat>
                <c:val>
                  <c:numRef>
                    <c:extLst xmlns:c15="http://schemas.microsoft.com/office/drawing/2012/chart">
                      <c:ext xmlns:c15="http://schemas.microsoft.com/office/drawing/2012/chart" uri="{02D57815-91ED-43cb-92C2-25804820EDAC}">
                        <c15:formulaRef>
                          <c15:sqref>Rates!$M$15:$JA$15</c15:sqref>
                        </c15:formulaRef>
                      </c:ext>
                    </c:extLst>
                    <c:numCache>
                      <c:formatCode>#0.0</c:formatCode>
                      <c:ptCount val="249"/>
                      <c:pt idx="0">
                        <c:v>1.2</c:v>
                      </c:pt>
                      <c:pt idx="1">
                        <c:v>1.9</c:v>
                      </c:pt>
                      <c:pt idx="2">
                        <c:v>1.7</c:v>
                      </c:pt>
                      <c:pt idx="3">
                        <c:v>1.9</c:v>
                      </c:pt>
                      <c:pt idx="4">
                        <c:v>1.5</c:v>
                      </c:pt>
                      <c:pt idx="5">
                        <c:v>1.5</c:v>
                      </c:pt>
                      <c:pt idx="6">
                        <c:v>1</c:v>
                      </c:pt>
                      <c:pt idx="7">
                        <c:v>1.7</c:v>
                      </c:pt>
                      <c:pt idx="8">
                        <c:v>1.6</c:v>
                      </c:pt>
                      <c:pt idx="9">
                        <c:v>1.4</c:v>
                      </c:pt>
                      <c:pt idx="10">
                        <c:v>1.5</c:v>
                      </c:pt>
                      <c:pt idx="11">
                        <c:v>1.8</c:v>
                      </c:pt>
                      <c:pt idx="12">
                        <c:v>1.7</c:v>
                      </c:pt>
                      <c:pt idx="13">
                        <c:v>1.5</c:v>
                      </c:pt>
                      <c:pt idx="14">
                        <c:v>1.5</c:v>
                      </c:pt>
                      <c:pt idx="15">
                        <c:v>1.1000000000000001</c:v>
                      </c:pt>
                      <c:pt idx="16">
                        <c:v>1</c:v>
                      </c:pt>
                      <c:pt idx="17">
                        <c:v>1.4</c:v>
                      </c:pt>
                      <c:pt idx="18">
                        <c:v>1.7</c:v>
                      </c:pt>
                      <c:pt idx="19">
                        <c:v>1.6</c:v>
                      </c:pt>
                      <c:pt idx="20">
                        <c:v>1.5</c:v>
                      </c:pt>
                      <c:pt idx="21">
                        <c:v>1.3</c:v>
                      </c:pt>
                      <c:pt idx="22">
                        <c:v>1.6</c:v>
                      </c:pt>
                      <c:pt idx="23">
                        <c:v>1.5</c:v>
                      </c:pt>
                      <c:pt idx="24">
                        <c:v>1.9</c:v>
                      </c:pt>
                      <c:pt idx="25">
                        <c:v>1.7</c:v>
                      </c:pt>
                      <c:pt idx="26">
                        <c:v>1.6</c:v>
                      </c:pt>
                      <c:pt idx="27">
                        <c:v>1.1000000000000001</c:v>
                      </c:pt>
                      <c:pt idx="28">
                        <c:v>2.2000000000000002</c:v>
                      </c:pt>
                      <c:pt idx="29">
                        <c:v>2.4</c:v>
                      </c:pt>
                      <c:pt idx="30">
                        <c:v>1.6</c:v>
                      </c:pt>
                      <c:pt idx="31">
                        <c:v>2.2999999999999998</c:v>
                      </c:pt>
                      <c:pt idx="32">
                        <c:v>2.1</c:v>
                      </c:pt>
                      <c:pt idx="33">
                        <c:v>1.9</c:v>
                      </c:pt>
                      <c:pt idx="34">
                        <c:v>2.2000000000000002</c:v>
                      </c:pt>
                      <c:pt idx="35">
                        <c:v>1.7</c:v>
                      </c:pt>
                      <c:pt idx="36">
                        <c:v>1.9</c:v>
                      </c:pt>
                      <c:pt idx="37">
                        <c:v>1.5</c:v>
                      </c:pt>
                      <c:pt idx="38">
                        <c:v>2.4</c:v>
                      </c:pt>
                      <c:pt idx="39">
                        <c:v>3</c:v>
                      </c:pt>
                      <c:pt idx="40">
                        <c:v>2.2999999999999998</c:v>
                      </c:pt>
                      <c:pt idx="41">
                        <c:v>1</c:v>
                      </c:pt>
                      <c:pt idx="42">
                        <c:v>1.8</c:v>
                      </c:pt>
                      <c:pt idx="43">
                        <c:v>1.2</c:v>
                      </c:pt>
                      <c:pt idx="44">
                        <c:v>1.2</c:v>
                      </c:pt>
                      <c:pt idx="45">
                        <c:v>3.2</c:v>
                      </c:pt>
                      <c:pt idx="46">
                        <c:v>2.2000000000000002</c:v>
                      </c:pt>
                      <c:pt idx="47">
                        <c:v>2.2000000000000002</c:v>
                      </c:pt>
                      <c:pt idx="48">
                        <c:v>1.4</c:v>
                      </c:pt>
                      <c:pt idx="49">
                        <c:v>1.9</c:v>
                      </c:pt>
                      <c:pt idx="50">
                        <c:v>1.2</c:v>
                      </c:pt>
                      <c:pt idx="51">
                        <c:v>2.2000000000000002</c:v>
                      </c:pt>
                      <c:pt idx="52">
                        <c:v>1.4</c:v>
                      </c:pt>
                      <c:pt idx="53">
                        <c:v>1.5</c:v>
                      </c:pt>
                      <c:pt idx="54">
                        <c:v>1.9</c:v>
                      </c:pt>
                      <c:pt idx="55">
                        <c:v>1.1000000000000001</c:v>
                      </c:pt>
                      <c:pt idx="56">
                        <c:v>1.6</c:v>
                      </c:pt>
                      <c:pt idx="57">
                        <c:v>2.1</c:v>
                      </c:pt>
                      <c:pt idx="58">
                        <c:v>1</c:v>
                      </c:pt>
                      <c:pt idx="59">
                        <c:v>1</c:v>
                      </c:pt>
                      <c:pt idx="60">
                        <c:v>1.4</c:v>
                      </c:pt>
                      <c:pt idx="61">
                        <c:v>1.1000000000000001</c:v>
                      </c:pt>
                      <c:pt idx="62">
                        <c:v>1.1000000000000001</c:v>
                      </c:pt>
                      <c:pt idx="63">
                        <c:v>0.8</c:v>
                      </c:pt>
                      <c:pt idx="64">
                        <c:v>1.2</c:v>
                      </c:pt>
                      <c:pt idx="65">
                        <c:v>1.3</c:v>
                      </c:pt>
                      <c:pt idx="66">
                        <c:v>1.2</c:v>
                      </c:pt>
                      <c:pt idx="67">
                        <c:v>2.2000000000000002</c:v>
                      </c:pt>
                      <c:pt idx="68">
                        <c:v>0.7</c:v>
                      </c:pt>
                      <c:pt idx="69">
                        <c:v>1</c:v>
                      </c:pt>
                      <c:pt idx="70">
                        <c:v>1.9</c:v>
                      </c:pt>
                      <c:pt idx="71">
                        <c:v>0.9</c:v>
                      </c:pt>
                      <c:pt idx="72">
                        <c:v>1</c:v>
                      </c:pt>
                      <c:pt idx="73">
                        <c:v>2.2999999999999998</c:v>
                      </c:pt>
                      <c:pt idx="74">
                        <c:v>1.4</c:v>
                      </c:pt>
                      <c:pt idx="75">
                        <c:v>1.2</c:v>
                      </c:pt>
                      <c:pt idx="76">
                        <c:v>1.2</c:v>
                      </c:pt>
                      <c:pt idx="77">
                        <c:v>1.3</c:v>
                      </c:pt>
                      <c:pt idx="78">
                        <c:v>1</c:v>
                      </c:pt>
                      <c:pt idx="79">
                        <c:v>1.2</c:v>
                      </c:pt>
                      <c:pt idx="80">
                        <c:v>1.8</c:v>
                      </c:pt>
                      <c:pt idx="81">
                        <c:v>1.2</c:v>
                      </c:pt>
                      <c:pt idx="82">
                        <c:v>1.1000000000000001</c:v>
                      </c:pt>
                      <c:pt idx="83">
                        <c:v>2</c:v>
                      </c:pt>
                      <c:pt idx="84">
                        <c:v>1.6</c:v>
                      </c:pt>
                      <c:pt idx="85">
                        <c:v>1.1000000000000001</c:v>
                      </c:pt>
                      <c:pt idx="86">
                        <c:v>1.7</c:v>
                      </c:pt>
                      <c:pt idx="87">
                        <c:v>1.6</c:v>
                      </c:pt>
                      <c:pt idx="88">
                        <c:v>0.8</c:v>
                      </c:pt>
                      <c:pt idx="89">
                        <c:v>1.4</c:v>
                      </c:pt>
                      <c:pt idx="90">
                        <c:v>1.1000000000000001</c:v>
                      </c:pt>
                      <c:pt idx="91">
                        <c:v>1.7</c:v>
                      </c:pt>
                      <c:pt idx="92">
                        <c:v>1.5</c:v>
                      </c:pt>
                      <c:pt idx="93">
                        <c:v>1.1000000000000001</c:v>
                      </c:pt>
                      <c:pt idx="94">
                        <c:v>1.1000000000000001</c:v>
                      </c:pt>
                      <c:pt idx="95">
                        <c:v>1.6</c:v>
                      </c:pt>
                      <c:pt idx="96">
                        <c:v>1.2</c:v>
                      </c:pt>
                      <c:pt idx="97">
                        <c:v>1.8</c:v>
                      </c:pt>
                      <c:pt idx="98">
                        <c:v>1.3</c:v>
                      </c:pt>
                      <c:pt idx="99">
                        <c:v>1.5</c:v>
                      </c:pt>
                      <c:pt idx="100">
                        <c:v>1.7</c:v>
                      </c:pt>
                      <c:pt idx="101">
                        <c:v>1.7</c:v>
                      </c:pt>
                      <c:pt idx="102">
                        <c:v>1.6</c:v>
                      </c:pt>
                      <c:pt idx="103">
                        <c:v>1.5</c:v>
                      </c:pt>
                      <c:pt idx="104">
                        <c:v>1.6</c:v>
                      </c:pt>
                      <c:pt idx="105">
                        <c:v>1.8</c:v>
                      </c:pt>
                      <c:pt idx="106">
                        <c:v>1.6</c:v>
                      </c:pt>
                      <c:pt idx="107">
                        <c:v>1.1000000000000001</c:v>
                      </c:pt>
                      <c:pt idx="108">
                        <c:v>1.5</c:v>
                      </c:pt>
                      <c:pt idx="109">
                        <c:v>1.6</c:v>
                      </c:pt>
                      <c:pt idx="110">
                        <c:v>1.6</c:v>
                      </c:pt>
                      <c:pt idx="111">
                        <c:v>2</c:v>
                      </c:pt>
                      <c:pt idx="112">
                        <c:v>1.5</c:v>
                      </c:pt>
                      <c:pt idx="113">
                        <c:v>1.5</c:v>
                      </c:pt>
                      <c:pt idx="114">
                        <c:v>1.6</c:v>
                      </c:pt>
                      <c:pt idx="115">
                        <c:v>1.7</c:v>
                      </c:pt>
                      <c:pt idx="116">
                        <c:v>1.5</c:v>
                      </c:pt>
                      <c:pt idx="117">
                        <c:v>1.5</c:v>
                      </c:pt>
                      <c:pt idx="118">
                        <c:v>1.4</c:v>
                      </c:pt>
                      <c:pt idx="119">
                        <c:v>1.5</c:v>
                      </c:pt>
                      <c:pt idx="120">
                        <c:v>1.2</c:v>
                      </c:pt>
                      <c:pt idx="121">
                        <c:v>1.5</c:v>
                      </c:pt>
                      <c:pt idx="122">
                        <c:v>1.7</c:v>
                      </c:pt>
                      <c:pt idx="123">
                        <c:v>1.4</c:v>
                      </c:pt>
                      <c:pt idx="124">
                        <c:v>1.4</c:v>
                      </c:pt>
                      <c:pt idx="125">
                        <c:v>1.3</c:v>
                      </c:pt>
                      <c:pt idx="126">
                        <c:v>1.7</c:v>
                      </c:pt>
                      <c:pt idx="127">
                        <c:v>1.3</c:v>
                      </c:pt>
                      <c:pt idx="128">
                        <c:v>1.4</c:v>
                      </c:pt>
                      <c:pt idx="129">
                        <c:v>1.5</c:v>
                      </c:pt>
                      <c:pt idx="130">
                        <c:v>2.1</c:v>
                      </c:pt>
                      <c:pt idx="131">
                        <c:v>1.3</c:v>
                      </c:pt>
                      <c:pt idx="132">
                        <c:v>1.7</c:v>
                      </c:pt>
                      <c:pt idx="133">
                        <c:v>0.7</c:v>
                      </c:pt>
                      <c:pt idx="134">
                        <c:v>1.1000000000000001</c:v>
                      </c:pt>
                      <c:pt idx="135">
                        <c:v>0.8</c:v>
                      </c:pt>
                      <c:pt idx="136">
                        <c:v>1</c:v>
                      </c:pt>
                      <c:pt idx="137">
                        <c:v>1</c:v>
                      </c:pt>
                      <c:pt idx="138">
                        <c:v>1</c:v>
                      </c:pt>
                      <c:pt idx="139">
                        <c:v>1.1000000000000001</c:v>
                      </c:pt>
                      <c:pt idx="140">
                        <c:v>0.9</c:v>
                      </c:pt>
                      <c:pt idx="141">
                        <c:v>0.9</c:v>
                      </c:pt>
                      <c:pt idx="142">
                        <c:v>1.1000000000000001</c:v>
                      </c:pt>
                      <c:pt idx="143">
                        <c:v>0.9</c:v>
                      </c:pt>
                      <c:pt idx="144">
                        <c:v>0.8</c:v>
                      </c:pt>
                      <c:pt idx="145">
                        <c:v>1.2</c:v>
                      </c:pt>
                      <c:pt idx="146">
                        <c:v>1.1000000000000001</c:v>
                      </c:pt>
                      <c:pt idx="147">
                        <c:v>1.5</c:v>
                      </c:pt>
                      <c:pt idx="148">
                        <c:v>1.3</c:v>
                      </c:pt>
                      <c:pt idx="149">
                        <c:v>1</c:v>
                      </c:pt>
                      <c:pt idx="150">
                        <c:v>1.2</c:v>
                      </c:pt>
                      <c:pt idx="151">
                        <c:v>1.2</c:v>
                      </c:pt>
                      <c:pt idx="152">
                        <c:v>1.7</c:v>
                      </c:pt>
                      <c:pt idx="153">
                        <c:v>1.3</c:v>
                      </c:pt>
                      <c:pt idx="154">
                        <c:v>0.7</c:v>
                      </c:pt>
                      <c:pt idx="155">
                        <c:v>1</c:v>
                      </c:pt>
                      <c:pt idx="156">
                        <c:v>1.8</c:v>
                      </c:pt>
                      <c:pt idx="157">
                        <c:v>1.1000000000000001</c:v>
                      </c:pt>
                      <c:pt idx="158">
                        <c:v>1</c:v>
                      </c:pt>
                      <c:pt idx="159">
                        <c:v>1.1000000000000001</c:v>
                      </c:pt>
                      <c:pt idx="160">
                        <c:v>0.9</c:v>
                      </c:pt>
                      <c:pt idx="161">
                        <c:v>1.2</c:v>
                      </c:pt>
                      <c:pt idx="162">
                        <c:v>1.1000000000000001</c:v>
                      </c:pt>
                      <c:pt idx="163">
                        <c:v>1</c:v>
                      </c:pt>
                      <c:pt idx="164">
                        <c:v>1.1000000000000001</c:v>
                      </c:pt>
                      <c:pt idx="165">
                        <c:v>1.2</c:v>
                      </c:pt>
                      <c:pt idx="166">
                        <c:v>1</c:v>
                      </c:pt>
                      <c:pt idx="167">
                        <c:v>1</c:v>
                      </c:pt>
                      <c:pt idx="168">
                        <c:v>2</c:v>
                      </c:pt>
                      <c:pt idx="169">
                        <c:v>0.8</c:v>
                      </c:pt>
                      <c:pt idx="170">
                        <c:v>1.1000000000000001</c:v>
                      </c:pt>
                      <c:pt idx="171">
                        <c:v>0.6</c:v>
                      </c:pt>
                      <c:pt idx="172">
                        <c:v>0.7</c:v>
                      </c:pt>
                      <c:pt idx="173">
                        <c:v>0.9</c:v>
                      </c:pt>
                      <c:pt idx="174">
                        <c:v>0.9</c:v>
                      </c:pt>
                      <c:pt idx="175">
                        <c:v>0.8</c:v>
                      </c:pt>
                      <c:pt idx="176">
                        <c:v>0.9</c:v>
                      </c:pt>
                      <c:pt idx="177">
                        <c:v>0.8</c:v>
                      </c:pt>
                      <c:pt idx="178">
                        <c:v>1</c:v>
                      </c:pt>
                      <c:pt idx="179">
                        <c:v>1</c:v>
                      </c:pt>
                      <c:pt idx="180">
                        <c:v>0.9</c:v>
                      </c:pt>
                      <c:pt idx="181">
                        <c:v>1</c:v>
                      </c:pt>
                      <c:pt idx="182">
                        <c:v>1.1000000000000001</c:v>
                      </c:pt>
                      <c:pt idx="183">
                        <c:v>1</c:v>
                      </c:pt>
                      <c:pt idx="184">
                        <c:v>1.3</c:v>
                      </c:pt>
                      <c:pt idx="185">
                        <c:v>0.9</c:v>
                      </c:pt>
                      <c:pt idx="186">
                        <c:v>1.5</c:v>
                      </c:pt>
                      <c:pt idx="187">
                        <c:v>1.2</c:v>
                      </c:pt>
                      <c:pt idx="188">
                        <c:v>0.8</c:v>
                      </c:pt>
                      <c:pt idx="189">
                        <c:v>1.1000000000000001</c:v>
                      </c:pt>
                      <c:pt idx="190">
                        <c:v>1.7</c:v>
                      </c:pt>
                      <c:pt idx="191">
                        <c:v>1.3</c:v>
                      </c:pt>
                      <c:pt idx="192">
                        <c:v>1.2</c:v>
                      </c:pt>
                      <c:pt idx="193">
                        <c:v>1.1000000000000001</c:v>
                      </c:pt>
                      <c:pt idx="194">
                        <c:v>1.4</c:v>
                      </c:pt>
                      <c:pt idx="195">
                        <c:v>1.3</c:v>
                      </c:pt>
                      <c:pt idx="196">
                        <c:v>1</c:v>
                      </c:pt>
                      <c:pt idx="197">
                        <c:v>1.4</c:v>
                      </c:pt>
                      <c:pt idx="198">
                        <c:v>1.3</c:v>
                      </c:pt>
                      <c:pt idx="199">
                        <c:v>1.2</c:v>
                      </c:pt>
                      <c:pt idx="200">
                        <c:v>1.3</c:v>
                      </c:pt>
                      <c:pt idx="201">
                        <c:v>1.3</c:v>
                      </c:pt>
                      <c:pt idx="202">
                        <c:v>1</c:v>
                      </c:pt>
                      <c:pt idx="203">
                        <c:v>1.2</c:v>
                      </c:pt>
                      <c:pt idx="204">
                        <c:v>0.8</c:v>
                      </c:pt>
                      <c:pt idx="205">
                        <c:v>1.1000000000000001</c:v>
                      </c:pt>
                      <c:pt idx="206">
                        <c:v>1</c:v>
                      </c:pt>
                      <c:pt idx="207">
                        <c:v>1.1000000000000001</c:v>
                      </c:pt>
                      <c:pt idx="208">
                        <c:v>1.2</c:v>
                      </c:pt>
                      <c:pt idx="209">
                        <c:v>0.9</c:v>
                      </c:pt>
                      <c:pt idx="210">
                        <c:v>1</c:v>
                      </c:pt>
                      <c:pt idx="211">
                        <c:v>1.6</c:v>
                      </c:pt>
                      <c:pt idx="212">
                        <c:v>1.2</c:v>
                      </c:pt>
                      <c:pt idx="213">
                        <c:v>1</c:v>
                      </c:pt>
                      <c:pt idx="214">
                        <c:v>0.8</c:v>
                      </c:pt>
                      <c:pt idx="215">
                        <c:v>1</c:v>
                      </c:pt>
                      <c:pt idx="216">
                        <c:v>1.3</c:v>
                      </c:pt>
                      <c:pt idx="217">
                        <c:v>1.1000000000000001</c:v>
                      </c:pt>
                      <c:pt idx="218">
                        <c:v>1.1000000000000001</c:v>
                      </c:pt>
                      <c:pt idx="219">
                        <c:v>1</c:v>
                      </c:pt>
                      <c:pt idx="220">
                        <c:v>1</c:v>
                      </c:pt>
                      <c:pt idx="221">
                        <c:v>0.9</c:v>
                      </c:pt>
                      <c:pt idx="222">
                        <c:v>1</c:v>
                      </c:pt>
                      <c:pt idx="223">
                        <c:v>1</c:v>
                      </c:pt>
                      <c:pt idx="224">
                        <c:v>1</c:v>
                      </c:pt>
                      <c:pt idx="225">
                        <c:v>1.2</c:v>
                      </c:pt>
                      <c:pt idx="226">
                        <c:v>1.2</c:v>
                      </c:pt>
                      <c:pt idx="227">
                        <c:v>1</c:v>
                      </c:pt>
                      <c:pt idx="228">
                        <c:v>1.2</c:v>
                      </c:pt>
                      <c:pt idx="229">
                        <c:v>1.3</c:v>
                      </c:pt>
                      <c:pt idx="230">
                        <c:v>1.3</c:v>
                      </c:pt>
                      <c:pt idx="231">
                        <c:v>10.5</c:v>
                      </c:pt>
                      <c:pt idx="232">
                        <c:v>7.8</c:v>
                      </c:pt>
                      <c:pt idx="233">
                        <c:v>1.7</c:v>
                      </c:pt>
                      <c:pt idx="234">
                        <c:v>1.9</c:v>
                      </c:pt>
                      <c:pt idx="235">
                        <c:v>0.9</c:v>
                      </c:pt>
                      <c:pt idx="236">
                        <c:v>1</c:v>
                      </c:pt>
                      <c:pt idx="237">
                        <c:v>1.1000000000000001</c:v>
                      </c:pt>
                      <c:pt idx="238">
                        <c:v>2.7</c:v>
                      </c:pt>
                      <c:pt idx="239">
                        <c:v>1.3</c:v>
                      </c:pt>
                      <c:pt idx="240">
                        <c:v>1.2</c:v>
                      </c:pt>
                      <c:pt idx="241">
                        <c:v>1</c:v>
                      </c:pt>
                      <c:pt idx="242">
                        <c:v>1.1000000000000001</c:v>
                      </c:pt>
                      <c:pt idx="243">
                        <c:v>1</c:v>
                      </c:pt>
                      <c:pt idx="244">
                        <c:v>1.3</c:v>
                      </c:pt>
                      <c:pt idx="245">
                        <c:v>1.1000000000000001</c:v>
                      </c:pt>
                      <c:pt idx="246">
                        <c:v>0.9</c:v>
                      </c:pt>
                      <c:pt idx="247">
                        <c:v>0.7</c:v>
                      </c:pt>
                      <c:pt idx="248">
                        <c:v>1.2</c:v>
                      </c:pt>
                    </c:numCache>
                  </c:numRef>
                </c:val>
                <c:smooth val="0"/>
                <c:extLst xmlns:c15="http://schemas.microsoft.com/office/drawing/2012/chart">
                  <c:ext xmlns:c16="http://schemas.microsoft.com/office/drawing/2014/chart" uri="{C3380CC4-5D6E-409C-BE32-E72D297353CC}">
                    <c16:uniqueId val="{0000000A-2B5C-4194-A7AD-28A367071AE9}"/>
                  </c:ext>
                </c:extLst>
              </c15:ser>
            </c15:filteredLineSeries>
            <c15:filteredLineSeries>
              <c15:ser>
                <c:idx val="11"/>
                <c:order val="10"/>
                <c:tx>
                  <c:strRef>
                    <c:extLst xmlns:c15="http://schemas.microsoft.com/office/drawing/2012/chart">
                      <c:ext xmlns:c15="http://schemas.microsoft.com/office/drawing/2012/chart" uri="{02D57815-91ED-43cb-92C2-25804820EDAC}">
                        <c15:formulaRef>
                          <c15:sqref>Rates!$L$16</c15:sqref>
                        </c15:formulaRef>
                      </c:ext>
                    </c:extLst>
                    <c:strCache>
                      <c:ptCount val="1"/>
                      <c:pt idx="0">
                        <c:v>MA Quits Rate</c:v>
                      </c:pt>
                    </c:strCache>
                  </c:strRef>
                </c:tx>
                <c:spPr>
                  <a:ln w="28575" cap="rnd">
                    <a:solidFill>
                      <a:schemeClr val="accent6">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Rates!$M$4:$JA$4</c15:sqref>
                        </c15:formulaRef>
                      </c:ext>
                    </c:extLst>
                    <c:numCache>
                      <c:formatCode>mmm\-yy</c:formatCode>
                      <c:ptCount val="249"/>
                      <c:pt idx="0">
                        <c:v>36861</c:v>
                      </c:pt>
                      <c:pt idx="1">
                        <c:v>36892</c:v>
                      </c:pt>
                      <c:pt idx="2">
                        <c:v>36923</c:v>
                      </c:pt>
                      <c:pt idx="3">
                        <c:v>36951</c:v>
                      </c:pt>
                      <c:pt idx="4">
                        <c:v>36982</c:v>
                      </c:pt>
                      <c:pt idx="5">
                        <c:v>37012</c:v>
                      </c:pt>
                      <c:pt idx="6">
                        <c:v>37043</c:v>
                      </c:pt>
                      <c:pt idx="7">
                        <c:v>37073</c:v>
                      </c:pt>
                      <c:pt idx="8">
                        <c:v>37104</c:v>
                      </c:pt>
                      <c:pt idx="9">
                        <c:v>37135</c:v>
                      </c:pt>
                      <c:pt idx="10">
                        <c:v>37165</c:v>
                      </c:pt>
                      <c:pt idx="11">
                        <c:v>37196</c:v>
                      </c:pt>
                      <c:pt idx="12">
                        <c:v>37226</c:v>
                      </c:pt>
                      <c:pt idx="13">
                        <c:v>37257</c:v>
                      </c:pt>
                      <c:pt idx="14">
                        <c:v>37288</c:v>
                      </c:pt>
                      <c:pt idx="15">
                        <c:v>37316</c:v>
                      </c:pt>
                      <c:pt idx="16">
                        <c:v>37347</c:v>
                      </c:pt>
                      <c:pt idx="17">
                        <c:v>37377</c:v>
                      </c:pt>
                      <c:pt idx="18">
                        <c:v>37408</c:v>
                      </c:pt>
                      <c:pt idx="19">
                        <c:v>37438</c:v>
                      </c:pt>
                      <c:pt idx="20">
                        <c:v>37469</c:v>
                      </c:pt>
                      <c:pt idx="21">
                        <c:v>37500</c:v>
                      </c:pt>
                      <c:pt idx="22">
                        <c:v>37530</c:v>
                      </c:pt>
                      <c:pt idx="23">
                        <c:v>37561</c:v>
                      </c:pt>
                      <c:pt idx="24">
                        <c:v>37591</c:v>
                      </c:pt>
                      <c:pt idx="25">
                        <c:v>37622</c:v>
                      </c:pt>
                      <c:pt idx="26">
                        <c:v>37653</c:v>
                      </c:pt>
                      <c:pt idx="27">
                        <c:v>37681</c:v>
                      </c:pt>
                      <c:pt idx="28">
                        <c:v>37712</c:v>
                      </c:pt>
                      <c:pt idx="29">
                        <c:v>37742</c:v>
                      </c:pt>
                      <c:pt idx="30">
                        <c:v>37773</c:v>
                      </c:pt>
                      <c:pt idx="31">
                        <c:v>37803</c:v>
                      </c:pt>
                      <c:pt idx="32">
                        <c:v>37834</c:v>
                      </c:pt>
                      <c:pt idx="33">
                        <c:v>37865</c:v>
                      </c:pt>
                      <c:pt idx="34">
                        <c:v>37895</c:v>
                      </c:pt>
                      <c:pt idx="35">
                        <c:v>37926</c:v>
                      </c:pt>
                      <c:pt idx="36">
                        <c:v>37956</c:v>
                      </c:pt>
                      <c:pt idx="37">
                        <c:v>37987</c:v>
                      </c:pt>
                      <c:pt idx="38">
                        <c:v>38018</c:v>
                      </c:pt>
                      <c:pt idx="39">
                        <c:v>38047</c:v>
                      </c:pt>
                      <c:pt idx="40">
                        <c:v>38078</c:v>
                      </c:pt>
                      <c:pt idx="41">
                        <c:v>38108</c:v>
                      </c:pt>
                      <c:pt idx="42">
                        <c:v>38139</c:v>
                      </c:pt>
                      <c:pt idx="43">
                        <c:v>38169</c:v>
                      </c:pt>
                      <c:pt idx="44">
                        <c:v>38200</c:v>
                      </c:pt>
                      <c:pt idx="45">
                        <c:v>38231</c:v>
                      </c:pt>
                      <c:pt idx="46">
                        <c:v>38261</c:v>
                      </c:pt>
                      <c:pt idx="47">
                        <c:v>38292</c:v>
                      </c:pt>
                      <c:pt idx="48">
                        <c:v>38322</c:v>
                      </c:pt>
                      <c:pt idx="49">
                        <c:v>38353</c:v>
                      </c:pt>
                      <c:pt idx="50">
                        <c:v>38384</c:v>
                      </c:pt>
                      <c:pt idx="51">
                        <c:v>38412</c:v>
                      </c:pt>
                      <c:pt idx="52">
                        <c:v>38443</c:v>
                      </c:pt>
                      <c:pt idx="53">
                        <c:v>38473</c:v>
                      </c:pt>
                      <c:pt idx="54">
                        <c:v>38504</c:v>
                      </c:pt>
                      <c:pt idx="55">
                        <c:v>38534</c:v>
                      </c:pt>
                      <c:pt idx="56">
                        <c:v>38565</c:v>
                      </c:pt>
                      <c:pt idx="57">
                        <c:v>38596</c:v>
                      </c:pt>
                      <c:pt idx="58">
                        <c:v>38626</c:v>
                      </c:pt>
                      <c:pt idx="59">
                        <c:v>38657</c:v>
                      </c:pt>
                      <c:pt idx="60">
                        <c:v>38687</c:v>
                      </c:pt>
                      <c:pt idx="61">
                        <c:v>38718</c:v>
                      </c:pt>
                      <c:pt idx="62">
                        <c:v>38749</c:v>
                      </c:pt>
                      <c:pt idx="63">
                        <c:v>38777</c:v>
                      </c:pt>
                      <c:pt idx="64">
                        <c:v>38808</c:v>
                      </c:pt>
                      <c:pt idx="65">
                        <c:v>38838</c:v>
                      </c:pt>
                      <c:pt idx="66">
                        <c:v>38869</c:v>
                      </c:pt>
                      <c:pt idx="67">
                        <c:v>38899</c:v>
                      </c:pt>
                      <c:pt idx="68">
                        <c:v>38930</c:v>
                      </c:pt>
                      <c:pt idx="69">
                        <c:v>38961</c:v>
                      </c:pt>
                      <c:pt idx="70">
                        <c:v>38991</c:v>
                      </c:pt>
                      <c:pt idx="71">
                        <c:v>39022</c:v>
                      </c:pt>
                      <c:pt idx="72">
                        <c:v>39052</c:v>
                      </c:pt>
                      <c:pt idx="73">
                        <c:v>39083</c:v>
                      </c:pt>
                      <c:pt idx="74">
                        <c:v>39114</c:v>
                      </c:pt>
                      <c:pt idx="75">
                        <c:v>39142</c:v>
                      </c:pt>
                      <c:pt idx="76">
                        <c:v>39173</c:v>
                      </c:pt>
                      <c:pt idx="77">
                        <c:v>39203</c:v>
                      </c:pt>
                      <c:pt idx="78">
                        <c:v>39234</c:v>
                      </c:pt>
                      <c:pt idx="79">
                        <c:v>39264</c:v>
                      </c:pt>
                      <c:pt idx="80">
                        <c:v>39295</c:v>
                      </c:pt>
                      <c:pt idx="81">
                        <c:v>39326</c:v>
                      </c:pt>
                      <c:pt idx="82">
                        <c:v>39356</c:v>
                      </c:pt>
                      <c:pt idx="83">
                        <c:v>39387</c:v>
                      </c:pt>
                      <c:pt idx="84">
                        <c:v>39417</c:v>
                      </c:pt>
                      <c:pt idx="85">
                        <c:v>39448</c:v>
                      </c:pt>
                      <c:pt idx="86">
                        <c:v>39479</c:v>
                      </c:pt>
                      <c:pt idx="87">
                        <c:v>39508</c:v>
                      </c:pt>
                      <c:pt idx="88">
                        <c:v>39539</c:v>
                      </c:pt>
                      <c:pt idx="89">
                        <c:v>39569</c:v>
                      </c:pt>
                      <c:pt idx="90">
                        <c:v>39600</c:v>
                      </c:pt>
                      <c:pt idx="91">
                        <c:v>39630</c:v>
                      </c:pt>
                      <c:pt idx="92">
                        <c:v>39661</c:v>
                      </c:pt>
                      <c:pt idx="93">
                        <c:v>39692</c:v>
                      </c:pt>
                      <c:pt idx="94">
                        <c:v>39722</c:v>
                      </c:pt>
                      <c:pt idx="95">
                        <c:v>39753</c:v>
                      </c:pt>
                      <c:pt idx="96">
                        <c:v>39783</c:v>
                      </c:pt>
                      <c:pt idx="97">
                        <c:v>39814</c:v>
                      </c:pt>
                      <c:pt idx="98">
                        <c:v>39845</c:v>
                      </c:pt>
                      <c:pt idx="99">
                        <c:v>39873</c:v>
                      </c:pt>
                      <c:pt idx="100">
                        <c:v>39904</c:v>
                      </c:pt>
                      <c:pt idx="101">
                        <c:v>39934</c:v>
                      </c:pt>
                      <c:pt idx="102">
                        <c:v>39965</c:v>
                      </c:pt>
                      <c:pt idx="103">
                        <c:v>39995</c:v>
                      </c:pt>
                      <c:pt idx="104">
                        <c:v>40026</c:v>
                      </c:pt>
                      <c:pt idx="105">
                        <c:v>40057</c:v>
                      </c:pt>
                      <c:pt idx="106">
                        <c:v>40087</c:v>
                      </c:pt>
                      <c:pt idx="107">
                        <c:v>40118</c:v>
                      </c:pt>
                      <c:pt idx="108">
                        <c:v>40148</c:v>
                      </c:pt>
                      <c:pt idx="109">
                        <c:v>40179</c:v>
                      </c:pt>
                      <c:pt idx="110">
                        <c:v>40210</c:v>
                      </c:pt>
                      <c:pt idx="111">
                        <c:v>40238</c:v>
                      </c:pt>
                      <c:pt idx="112">
                        <c:v>40269</c:v>
                      </c:pt>
                      <c:pt idx="113">
                        <c:v>40299</c:v>
                      </c:pt>
                      <c:pt idx="114">
                        <c:v>40330</c:v>
                      </c:pt>
                      <c:pt idx="115">
                        <c:v>40360</c:v>
                      </c:pt>
                      <c:pt idx="116">
                        <c:v>40391</c:v>
                      </c:pt>
                      <c:pt idx="117">
                        <c:v>40422</c:v>
                      </c:pt>
                      <c:pt idx="118">
                        <c:v>40452</c:v>
                      </c:pt>
                      <c:pt idx="119">
                        <c:v>40483</c:v>
                      </c:pt>
                      <c:pt idx="120">
                        <c:v>40513</c:v>
                      </c:pt>
                      <c:pt idx="121">
                        <c:v>40544</c:v>
                      </c:pt>
                      <c:pt idx="122">
                        <c:v>40575</c:v>
                      </c:pt>
                      <c:pt idx="123">
                        <c:v>40603</c:v>
                      </c:pt>
                      <c:pt idx="124">
                        <c:v>40634</c:v>
                      </c:pt>
                      <c:pt idx="125">
                        <c:v>40664</c:v>
                      </c:pt>
                      <c:pt idx="126">
                        <c:v>40695</c:v>
                      </c:pt>
                      <c:pt idx="127">
                        <c:v>40725</c:v>
                      </c:pt>
                      <c:pt idx="128">
                        <c:v>40756</c:v>
                      </c:pt>
                      <c:pt idx="129">
                        <c:v>40787</c:v>
                      </c:pt>
                      <c:pt idx="130">
                        <c:v>40817</c:v>
                      </c:pt>
                      <c:pt idx="131">
                        <c:v>40848</c:v>
                      </c:pt>
                      <c:pt idx="132">
                        <c:v>40878</c:v>
                      </c:pt>
                      <c:pt idx="133">
                        <c:v>40909</c:v>
                      </c:pt>
                      <c:pt idx="134">
                        <c:v>40940</c:v>
                      </c:pt>
                      <c:pt idx="135">
                        <c:v>40969</c:v>
                      </c:pt>
                      <c:pt idx="136">
                        <c:v>41000</c:v>
                      </c:pt>
                      <c:pt idx="137">
                        <c:v>41030</c:v>
                      </c:pt>
                      <c:pt idx="138">
                        <c:v>41061</c:v>
                      </c:pt>
                      <c:pt idx="139">
                        <c:v>41091</c:v>
                      </c:pt>
                      <c:pt idx="140">
                        <c:v>41122</c:v>
                      </c:pt>
                      <c:pt idx="141">
                        <c:v>41153</c:v>
                      </c:pt>
                      <c:pt idx="142">
                        <c:v>41183</c:v>
                      </c:pt>
                      <c:pt idx="143">
                        <c:v>41214</c:v>
                      </c:pt>
                      <c:pt idx="144">
                        <c:v>41244</c:v>
                      </c:pt>
                      <c:pt idx="145">
                        <c:v>41275</c:v>
                      </c:pt>
                      <c:pt idx="146">
                        <c:v>41306</c:v>
                      </c:pt>
                      <c:pt idx="147">
                        <c:v>41334</c:v>
                      </c:pt>
                      <c:pt idx="148">
                        <c:v>41365</c:v>
                      </c:pt>
                      <c:pt idx="149">
                        <c:v>41395</c:v>
                      </c:pt>
                      <c:pt idx="150">
                        <c:v>41426</c:v>
                      </c:pt>
                      <c:pt idx="151">
                        <c:v>41456</c:v>
                      </c:pt>
                      <c:pt idx="152">
                        <c:v>41487</c:v>
                      </c:pt>
                      <c:pt idx="153">
                        <c:v>41518</c:v>
                      </c:pt>
                      <c:pt idx="154">
                        <c:v>41548</c:v>
                      </c:pt>
                      <c:pt idx="155">
                        <c:v>41579</c:v>
                      </c:pt>
                      <c:pt idx="156">
                        <c:v>41609</c:v>
                      </c:pt>
                      <c:pt idx="157">
                        <c:v>41640</c:v>
                      </c:pt>
                      <c:pt idx="158">
                        <c:v>41671</c:v>
                      </c:pt>
                      <c:pt idx="159">
                        <c:v>41699</c:v>
                      </c:pt>
                      <c:pt idx="160">
                        <c:v>41730</c:v>
                      </c:pt>
                      <c:pt idx="161">
                        <c:v>41760</c:v>
                      </c:pt>
                      <c:pt idx="162">
                        <c:v>41791</c:v>
                      </c:pt>
                      <c:pt idx="163">
                        <c:v>41821</c:v>
                      </c:pt>
                      <c:pt idx="164">
                        <c:v>41852</c:v>
                      </c:pt>
                      <c:pt idx="165">
                        <c:v>41883</c:v>
                      </c:pt>
                      <c:pt idx="166">
                        <c:v>41913</c:v>
                      </c:pt>
                      <c:pt idx="167">
                        <c:v>41944</c:v>
                      </c:pt>
                      <c:pt idx="168">
                        <c:v>41974</c:v>
                      </c:pt>
                      <c:pt idx="169">
                        <c:v>42005</c:v>
                      </c:pt>
                      <c:pt idx="170">
                        <c:v>42036</c:v>
                      </c:pt>
                      <c:pt idx="171">
                        <c:v>42064</c:v>
                      </c:pt>
                      <c:pt idx="172">
                        <c:v>42095</c:v>
                      </c:pt>
                      <c:pt idx="173">
                        <c:v>42125</c:v>
                      </c:pt>
                      <c:pt idx="174">
                        <c:v>42156</c:v>
                      </c:pt>
                      <c:pt idx="175">
                        <c:v>42186</c:v>
                      </c:pt>
                      <c:pt idx="176">
                        <c:v>42217</c:v>
                      </c:pt>
                      <c:pt idx="177">
                        <c:v>42248</c:v>
                      </c:pt>
                      <c:pt idx="178">
                        <c:v>42278</c:v>
                      </c:pt>
                      <c:pt idx="179">
                        <c:v>42309</c:v>
                      </c:pt>
                      <c:pt idx="180">
                        <c:v>42339</c:v>
                      </c:pt>
                      <c:pt idx="181">
                        <c:v>42370</c:v>
                      </c:pt>
                      <c:pt idx="182">
                        <c:v>42401</c:v>
                      </c:pt>
                      <c:pt idx="183">
                        <c:v>42430</c:v>
                      </c:pt>
                      <c:pt idx="184">
                        <c:v>42461</c:v>
                      </c:pt>
                      <c:pt idx="185">
                        <c:v>42491</c:v>
                      </c:pt>
                      <c:pt idx="186">
                        <c:v>42522</c:v>
                      </c:pt>
                      <c:pt idx="187">
                        <c:v>42552</c:v>
                      </c:pt>
                      <c:pt idx="188">
                        <c:v>42583</c:v>
                      </c:pt>
                      <c:pt idx="189">
                        <c:v>42614</c:v>
                      </c:pt>
                      <c:pt idx="190">
                        <c:v>42644</c:v>
                      </c:pt>
                      <c:pt idx="191">
                        <c:v>42675</c:v>
                      </c:pt>
                      <c:pt idx="192">
                        <c:v>42705</c:v>
                      </c:pt>
                      <c:pt idx="193">
                        <c:v>42736</c:v>
                      </c:pt>
                      <c:pt idx="194">
                        <c:v>42767</c:v>
                      </c:pt>
                      <c:pt idx="195">
                        <c:v>42795</c:v>
                      </c:pt>
                      <c:pt idx="196">
                        <c:v>42826</c:v>
                      </c:pt>
                      <c:pt idx="197">
                        <c:v>42856</c:v>
                      </c:pt>
                      <c:pt idx="198">
                        <c:v>42887</c:v>
                      </c:pt>
                      <c:pt idx="199">
                        <c:v>42917</c:v>
                      </c:pt>
                      <c:pt idx="200">
                        <c:v>42948</c:v>
                      </c:pt>
                      <c:pt idx="201">
                        <c:v>42979</c:v>
                      </c:pt>
                      <c:pt idx="202">
                        <c:v>43009</c:v>
                      </c:pt>
                      <c:pt idx="203">
                        <c:v>43040</c:v>
                      </c:pt>
                      <c:pt idx="204">
                        <c:v>43070</c:v>
                      </c:pt>
                      <c:pt idx="205">
                        <c:v>43101</c:v>
                      </c:pt>
                      <c:pt idx="206">
                        <c:v>43132</c:v>
                      </c:pt>
                      <c:pt idx="207">
                        <c:v>43160</c:v>
                      </c:pt>
                      <c:pt idx="208">
                        <c:v>43191</c:v>
                      </c:pt>
                      <c:pt idx="209">
                        <c:v>43221</c:v>
                      </c:pt>
                      <c:pt idx="210">
                        <c:v>43252</c:v>
                      </c:pt>
                      <c:pt idx="211">
                        <c:v>43282</c:v>
                      </c:pt>
                      <c:pt idx="212">
                        <c:v>43313</c:v>
                      </c:pt>
                      <c:pt idx="213">
                        <c:v>43344</c:v>
                      </c:pt>
                      <c:pt idx="214">
                        <c:v>43374</c:v>
                      </c:pt>
                      <c:pt idx="215">
                        <c:v>43405</c:v>
                      </c:pt>
                      <c:pt idx="216">
                        <c:v>43435</c:v>
                      </c:pt>
                      <c:pt idx="217">
                        <c:v>43466</c:v>
                      </c:pt>
                      <c:pt idx="218">
                        <c:v>43497</c:v>
                      </c:pt>
                      <c:pt idx="219">
                        <c:v>43525</c:v>
                      </c:pt>
                      <c:pt idx="220">
                        <c:v>43556</c:v>
                      </c:pt>
                      <c:pt idx="221">
                        <c:v>43586</c:v>
                      </c:pt>
                      <c:pt idx="222">
                        <c:v>43617</c:v>
                      </c:pt>
                      <c:pt idx="223">
                        <c:v>43647</c:v>
                      </c:pt>
                      <c:pt idx="224">
                        <c:v>43678</c:v>
                      </c:pt>
                      <c:pt idx="225">
                        <c:v>43709</c:v>
                      </c:pt>
                      <c:pt idx="226">
                        <c:v>43739</c:v>
                      </c:pt>
                      <c:pt idx="227">
                        <c:v>43770</c:v>
                      </c:pt>
                      <c:pt idx="228">
                        <c:v>43800</c:v>
                      </c:pt>
                      <c:pt idx="229">
                        <c:v>43831</c:v>
                      </c:pt>
                      <c:pt idx="230">
                        <c:v>43862</c:v>
                      </c:pt>
                      <c:pt idx="231">
                        <c:v>43891</c:v>
                      </c:pt>
                      <c:pt idx="232">
                        <c:v>43922</c:v>
                      </c:pt>
                      <c:pt idx="233">
                        <c:v>43952</c:v>
                      </c:pt>
                      <c:pt idx="234">
                        <c:v>43983</c:v>
                      </c:pt>
                      <c:pt idx="235">
                        <c:v>44013</c:v>
                      </c:pt>
                      <c:pt idx="236">
                        <c:v>44044</c:v>
                      </c:pt>
                      <c:pt idx="237">
                        <c:v>44075</c:v>
                      </c:pt>
                      <c:pt idx="238">
                        <c:v>44105</c:v>
                      </c:pt>
                      <c:pt idx="239">
                        <c:v>44136</c:v>
                      </c:pt>
                      <c:pt idx="240">
                        <c:v>44166</c:v>
                      </c:pt>
                      <c:pt idx="241">
                        <c:v>44197</c:v>
                      </c:pt>
                      <c:pt idx="242">
                        <c:v>44228</c:v>
                      </c:pt>
                      <c:pt idx="243">
                        <c:v>44256</c:v>
                      </c:pt>
                      <c:pt idx="244">
                        <c:v>44287</c:v>
                      </c:pt>
                      <c:pt idx="245">
                        <c:v>44317</c:v>
                      </c:pt>
                      <c:pt idx="246">
                        <c:v>44348</c:v>
                      </c:pt>
                      <c:pt idx="247">
                        <c:v>44378</c:v>
                      </c:pt>
                      <c:pt idx="248">
                        <c:v>44409</c:v>
                      </c:pt>
                    </c:numCache>
                  </c:numRef>
                </c:cat>
                <c:val>
                  <c:numRef>
                    <c:extLst xmlns:c15="http://schemas.microsoft.com/office/drawing/2012/chart">
                      <c:ext xmlns:c15="http://schemas.microsoft.com/office/drawing/2012/chart" uri="{02D57815-91ED-43cb-92C2-25804820EDAC}">
                        <c15:formulaRef>
                          <c15:sqref>Rates!$M$16:$JA$16</c15:sqref>
                        </c15:formulaRef>
                      </c:ext>
                    </c:extLst>
                    <c:numCache>
                      <c:formatCode>#0.0</c:formatCode>
                      <c:ptCount val="249"/>
                      <c:pt idx="0">
                        <c:v>1.8</c:v>
                      </c:pt>
                      <c:pt idx="1">
                        <c:v>1.9</c:v>
                      </c:pt>
                      <c:pt idx="2">
                        <c:v>1.8</c:v>
                      </c:pt>
                      <c:pt idx="3">
                        <c:v>2</c:v>
                      </c:pt>
                      <c:pt idx="4">
                        <c:v>2.1</c:v>
                      </c:pt>
                      <c:pt idx="5">
                        <c:v>1.6</c:v>
                      </c:pt>
                      <c:pt idx="6">
                        <c:v>1.7</c:v>
                      </c:pt>
                      <c:pt idx="7">
                        <c:v>1.8</c:v>
                      </c:pt>
                      <c:pt idx="8">
                        <c:v>2.1</c:v>
                      </c:pt>
                      <c:pt idx="9">
                        <c:v>1.7</c:v>
                      </c:pt>
                      <c:pt idx="10">
                        <c:v>1.9</c:v>
                      </c:pt>
                      <c:pt idx="11">
                        <c:v>1.5</c:v>
                      </c:pt>
                      <c:pt idx="12">
                        <c:v>1.9</c:v>
                      </c:pt>
                      <c:pt idx="13">
                        <c:v>1.9</c:v>
                      </c:pt>
                      <c:pt idx="14">
                        <c:v>1.1000000000000001</c:v>
                      </c:pt>
                      <c:pt idx="15">
                        <c:v>1.3</c:v>
                      </c:pt>
                      <c:pt idx="16">
                        <c:v>1.6</c:v>
                      </c:pt>
                      <c:pt idx="17">
                        <c:v>1.7</c:v>
                      </c:pt>
                      <c:pt idx="18">
                        <c:v>1.6</c:v>
                      </c:pt>
                      <c:pt idx="19">
                        <c:v>1.5</c:v>
                      </c:pt>
                      <c:pt idx="20">
                        <c:v>1.4</c:v>
                      </c:pt>
                      <c:pt idx="21">
                        <c:v>1.4</c:v>
                      </c:pt>
                      <c:pt idx="22">
                        <c:v>1.8</c:v>
                      </c:pt>
                      <c:pt idx="23">
                        <c:v>1.3</c:v>
                      </c:pt>
                      <c:pt idx="24">
                        <c:v>1.3</c:v>
                      </c:pt>
                      <c:pt idx="25">
                        <c:v>1.3</c:v>
                      </c:pt>
                      <c:pt idx="26">
                        <c:v>1.3</c:v>
                      </c:pt>
                      <c:pt idx="27">
                        <c:v>1.2</c:v>
                      </c:pt>
                      <c:pt idx="28">
                        <c:v>1.1000000000000001</c:v>
                      </c:pt>
                      <c:pt idx="29">
                        <c:v>1.3</c:v>
                      </c:pt>
                      <c:pt idx="30">
                        <c:v>1.3</c:v>
                      </c:pt>
                      <c:pt idx="31">
                        <c:v>1.2</c:v>
                      </c:pt>
                      <c:pt idx="32">
                        <c:v>1.3</c:v>
                      </c:pt>
                      <c:pt idx="33">
                        <c:v>1.4</c:v>
                      </c:pt>
                      <c:pt idx="34">
                        <c:v>1.2</c:v>
                      </c:pt>
                      <c:pt idx="35">
                        <c:v>1.5</c:v>
                      </c:pt>
                      <c:pt idx="36">
                        <c:v>1.3</c:v>
                      </c:pt>
                      <c:pt idx="37">
                        <c:v>1.3</c:v>
                      </c:pt>
                      <c:pt idx="38">
                        <c:v>1.7</c:v>
                      </c:pt>
                      <c:pt idx="39">
                        <c:v>1.4</c:v>
                      </c:pt>
                      <c:pt idx="40">
                        <c:v>1.4</c:v>
                      </c:pt>
                      <c:pt idx="41">
                        <c:v>1.4</c:v>
                      </c:pt>
                      <c:pt idx="42">
                        <c:v>1.5</c:v>
                      </c:pt>
                      <c:pt idx="43">
                        <c:v>1.7</c:v>
                      </c:pt>
                      <c:pt idx="44">
                        <c:v>1.4</c:v>
                      </c:pt>
                      <c:pt idx="45">
                        <c:v>1.3</c:v>
                      </c:pt>
                      <c:pt idx="46">
                        <c:v>1.4</c:v>
                      </c:pt>
                      <c:pt idx="47">
                        <c:v>1.9</c:v>
                      </c:pt>
                      <c:pt idx="48">
                        <c:v>1.7</c:v>
                      </c:pt>
                      <c:pt idx="49">
                        <c:v>2.1</c:v>
                      </c:pt>
                      <c:pt idx="50">
                        <c:v>1.3</c:v>
                      </c:pt>
                      <c:pt idx="51">
                        <c:v>1.9</c:v>
                      </c:pt>
                      <c:pt idx="52">
                        <c:v>1.5</c:v>
                      </c:pt>
                      <c:pt idx="53">
                        <c:v>1.6</c:v>
                      </c:pt>
                      <c:pt idx="54">
                        <c:v>1.4</c:v>
                      </c:pt>
                      <c:pt idx="55">
                        <c:v>1.8</c:v>
                      </c:pt>
                      <c:pt idx="56">
                        <c:v>1.5</c:v>
                      </c:pt>
                      <c:pt idx="57">
                        <c:v>1.7</c:v>
                      </c:pt>
                      <c:pt idx="58">
                        <c:v>1.9</c:v>
                      </c:pt>
                      <c:pt idx="59">
                        <c:v>1.8</c:v>
                      </c:pt>
                      <c:pt idx="60">
                        <c:v>1.8</c:v>
                      </c:pt>
                      <c:pt idx="61">
                        <c:v>1.7</c:v>
                      </c:pt>
                      <c:pt idx="62">
                        <c:v>1.6</c:v>
                      </c:pt>
                      <c:pt idx="63">
                        <c:v>1.7</c:v>
                      </c:pt>
                      <c:pt idx="64">
                        <c:v>1.4</c:v>
                      </c:pt>
                      <c:pt idx="65">
                        <c:v>1.9</c:v>
                      </c:pt>
                      <c:pt idx="66">
                        <c:v>1.7</c:v>
                      </c:pt>
                      <c:pt idx="67">
                        <c:v>1.7</c:v>
                      </c:pt>
                      <c:pt idx="68">
                        <c:v>2</c:v>
                      </c:pt>
                      <c:pt idx="69">
                        <c:v>1.8</c:v>
                      </c:pt>
                      <c:pt idx="70">
                        <c:v>1.7</c:v>
                      </c:pt>
                      <c:pt idx="71">
                        <c:v>1.7</c:v>
                      </c:pt>
                      <c:pt idx="72">
                        <c:v>1.4</c:v>
                      </c:pt>
                      <c:pt idx="73">
                        <c:v>1.5</c:v>
                      </c:pt>
                      <c:pt idx="74">
                        <c:v>1.4</c:v>
                      </c:pt>
                      <c:pt idx="75">
                        <c:v>1.8</c:v>
                      </c:pt>
                      <c:pt idx="76">
                        <c:v>1.7</c:v>
                      </c:pt>
                      <c:pt idx="77">
                        <c:v>1.5</c:v>
                      </c:pt>
                      <c:pt idx="78">
                        <c:v>1.7</c:v>
                      </c:pt>
                      <c:pt idx="79">
                        <c:v>1.2</c:v>
                      </c:pt>
                      <c:pt idx="80">
                        <c:v>1.3</c:v>
                      </c:pt>
                      <c:pt idx="81">
                        <c:v>1.1000000000000001</c:v>
                      </c:pt>
                      <c:pt idx="82">
                        <c:v>1.4</c:v>
                      </c:pt>
                      <c:pt idx="83">
                        <c:v>1.5</c:v>
                      </c:pt>
                      <c:pt idx="84">
                        <c:v>1.2</c:v>
                      </c:pt>
                      <c:pt idx="85">
                        <c:v>1.6</c:v>
                      </c:pt>
                      <c:pt idx="86">
                        <c:v>1.6</c:v>
                      </c:pt>
                      <c:pt idx="87">
                        <c:v>1.2</c:v>
                      </c:pt>
                      <c:pt idx="88">
                        <c:v>1.6</c:v>
                      </c:pt>
                      <c:pt idx="89">
                        <c:v>1.2</c:v>
                      </c:pt>
                      <c:pt idx="90">
                        <c:v>1.3</c:v>
                      </c:pt>
                      <c:pt idx="91">
                        <c:v>1.4</c:v>
                      </c:pt>
                      <c:pt idx="92">
                        <c:v>1.3</c:v>
                      </c:pt>
                      <c:pt idx="93">
                        <c:v>1.3</c:v>
                      </c:pt>
                      <c:pt idx="94">
                        <c:v>1.5</c:v>
                      </c:pt>
                      <c:pt idx="95">
                        <c:v>1.3</c:v>
                      </c:pt>
                      <c:pt idx="96">
                        <c:v>1.2</c:v>
                      </c:pt>
                      <c:pt idx="97">
                        <c:v>1.3</c:v>
                      </c:pt>
                      <c:pt idx="98">
                        <c:v>1.2</c:v>
                      </c:pt>
                      <c:pt idx="99">
                        <c:v>1</c:v>
                      </c:pt>
                      <c:pt idx="100">
                        <c:v>1.1000000000000001</c:v>
                      </c:pt>
                      <c:pt idx="101">
                        <c:v>0.9</c:v>
                      </c:pt>
                      <c:pt idx="102">
                        <c:v>1.3</c:v>
                      </c:pt>
                      <c:pt idx="103">
                        <c:v>1</c:v>
                      </c:pt>
                      <c:pt idx="104">
                        <c:v>1.1000000000000001</c:v>
                      </c:pt>
                      <c:pt idx="105">
                        <c:v>1.2</c:v>
                      </c:pt>
                      <c:pt idx="106">
                        <c:v>1.2</c:v>
                      </c:pt>
                      <c:pt idx="107">
                        <c:v>1.1000000000000001</c:v>
                      </c:pt>
                      <c:pt idx="108">
                        <c:v>1.1000000000000001</c:v>
                      </c:pt>
                      <c:pt idx="109">
                        <c:v>1</c:v>
                      </c:pt>
                      <c:pt idx="110">
                        <c:v>1.2</c:v>
                      </c:pt>
                      <c:pt idx="111">
                        <c:v>1.8</c:v>
                      </c:pt>
                      <c:pt idx="112">
                        <c:v>1.2</c:v>
                      </c:pt>
                      <c:pt idx="113">
                        <c:v>1.1000000000000001</c:v>
                      </c:pt>
                      <c:pt idx="114">
                        <c:v>1.2</c:v>
                      </c:pt>
                      <c:pt idx="115">
                        <c:v>1.4</c:v>
                      </c:pt>
                      <c:pt idx="116">
                        <c:v>1.2</c:v>
                      </c:pt>
                      <c:pt idx="117">
                        <c:v>0.9</c:v>
                      </c:pt>
                      <c:pt idx="118">
                        <c:v>1.1000000000000001</c:v>
                      </c:pt>
                      <c:pt idx="119">
                        <c:v>1.1000000000000001</c:v>
                      </c:pt>
                      <c:pt idx="120">
                        <c:v>1.2</c:v>
                      </c:pt>
                      <c:pt idx="121">
                        <c:v>1.1000000000000001</c:v>
                      </c:pt>
                      <c:pt idx="122">
                        <c:v>1.4</c:v>
                      </c:pt>
                      <c:pt idx="123">
                        <c:v>1.3</c:v>
                      </c:pt>
                      <c:pt idx="124">
                        <c:v>1.3</c:v>
                      </c:pt>
                      <c:pt idx="125">
                        <c:v>1.3</c:v>
                      </c:pt>
                      <c:pt idx="126">
                        <c:v>1.1000000000000001</c:v>
                      </c:pt>
                      <c:pt idx="127">
                        <c:v>1</c:v>
                      </c:pt>
                      <c:pt idx="128">
                        <c:v>1.2</c:v>
                      </c:pt>
                      <c:pt idx="129">
                        <c:v>1.2</c:v>
                      </c:pt>
                      <c:pt idx="130">
                        <c:v>1.1000000000000001</c:v>
                      </c:pt>
                      <c:pt idx="131">
                        <c:v>1.2</c:v>
                      </c:pt>
                      <c:pt idx="132">
                        <c:v>1.1000000000000001</c:v>
                      </c:pt>
                      <c:pt idx="133">
                        <c:v>1.4</c:v>
                      </c:pt>
                      <c:pt idx="134">
                        <c:v>1.6</c:v>
                      </c:pt>
                      <c:pt idx="135">
                        <c:v>1.3</c:v>
                      </c:pt>
                      <c:pt idx="136">
                        <c:v>1.2</c:v>
                      </c:pt>
                      <c:pt idx="137">
                        <c:v>1.1000000000000001</c:v>
                      </c:pt>
                      <c:pt idx="138">
                        <c:v>1.2</c:v>
                      </c:pt>
                      <c:pt idx="139">
                        <c:v>1.3</c:v>
                      </c:pt>
                      <c:pt idx="140">
                        <c:v>1.1000000000000001</c:v>
                      </c:pt>
                      <c:pt idx="141">
                        <c:v>1.1000000000000001</c:v>
                      </c:pt>
                      <c:pt idx="142">
                        <c:v>1.1000000000000001</c:v>
                      </c:pt>
                      <c:pt idx="143">
                        <c:v>1.1000000000000001</c:v>
                      </c:pt>
                      <c:pt idx="144">
                        <c:v>1.1000000000000001</c:v>
                      </c:pt>
                      <c:pt idx="145">
                        <c:v>1.3</c:v>
                      </c:pt>
                      <c:pt idx="146">
                        <c:v>1.1000000000000001</c:v>
                      </c:pt>
                      <c:pt idx="147">
                        <c:v>1.2</c:v>
                      </c:pt>
                      <c:pt idx="148">
                        <c:v>1.2</c:v>
                      </c:pt>
                      <c:pt idx="149">
                        <c:v>1.3</c:v>
                      </c:pt>
                      <c:pt idx="150">
                        <c:v>1</c:v>
                      </c:pt>
                      <c:pt idx="151">
                        <c:v>1.2</c:v>
                      </c:pt>
                      <c:pt idx="152">
                        <c:v>1.1000000000000001</c:v>
                      </c:pt>
                      <c:pt idx="153">
                        <c:v>1.3</c:v>
                      </c:pt>
                      <c:pt idx="154">
                        <c:v>1.4</c:v>
                      </c:pt>
                      <c:pt idx="155">
                        <c:v>1.4</c:v>
                      </c:pt>
                      <c:pt idx="156">
                        <c:v>1.1000000000000001</c:v>
                      </c:pt>
                      <c:pt idx="157">
                        <c:v>1.3</c:v>
                      </c:pt>
                      <c:pt idx="158">
                        <c:v>1.5</c:v>
                      </c:pt>
                      <c:pt idx="159">
                        <c:v>1.5</c:v>
                      </c:pt>
                      <c:pt idx="160">
                        <c:v>1.5</c:v>
                      </c:pt>
                      <c:pt idx="161">
                        <c:v>1.4</c:v>
                      </c:pt>
                      <c:pt idx="162">
                        <c:v>1.8</c:v>
                      </c:pt>
                      <c:pt idx="163">
                        <c:v>1.5</c:v>
                      </c:pt>
                      <c:pt idx="164">
                        <c:v>1.5</c:v>
                      </c:pt>
                      <c:pt idx="165">
                        <c:v>1.7</c:v>
                      </c:pt>
                      <c:pt idx="166">
                        <c:v>1.3</c:v>
                      </c:pt>
                      <c:pt idx="167">
                        <c:v>1.7</c:v>
                      </c:pt>
                      <c:pt idx="168">
                        <c:v>1.8</c:v>
                      </c:pt>
                      <c:pt idx="169">
                        <c:v>1.5</c:v>
                      </c:pt>
                      <c:pt idx="170">
                        <c:v>1.4</c:v>
                      </c:pt>
                      <c:pt idx="171">
                        <c:v>1.4</c:v>
                      </c:pt>
                      <c:pt idx="172">
                        <c:v>1.3</c:v>
                      </c:pt>
                      <c:pt idx="173">
                        <c:v>1.5</c:v>
                      </c:pt>
                      <c:pt idx="174">
                        <c:v>1.5</c:v>
                      </c:pt>
                      <c:pt idx="175">
                        <c:v>1.5</c:v>
                      </c:pt>
                      <c:pt idx="176">
                        <c:v>1.7</c:v>
                      </c:pt>
                      <c:pt idx="177">
                        <c:v>1.3</c:v>
                      </c:pt>
                      <c:pt idx="178">
                        <c:v>1.3</c:v>
                      </c:pt>
                      <c:pt idx="179">
                        <c:v>1.2</c:v>
                      </c:pt>
                      <c:pt idx="180">
                        <c:v>1.6</c:v>
                      </c:pt>
                      <c:pt idx="181">
                        <c:v>1.3</c:v>
                      </c:pt>
                      <c:pt idx="182">
                        <c:v>1.6</c:v>
                      </c:pt>
                      <c:pt idx="183">
                        <c:v>1.5</c:v>
                      </c:pt>
                      <c:pt idx="184">
                        <c:v>1.3</c:v>
                      </c:pt>
                      <c:pt idx="185">
                        <c:v>1.3</c:v>
                      </c:pt>
                      <c:pt idx="186">
                        <c:v>1.6</c:v>
                      </c:pt>
                      <c:pt idx="187">
                        <c:v>1.6</c:v>
                      </c:pt>
                      <c:pt idx="188">
                        <c:v>1.5</c:v>
                      </c:pt>
                      <c:pt idx="189">
                        <c:v>1.5</c:v>
                      </c:pt>
                      <c:pt idx="190">
                        <c:v>1.8</c:v>
                      </c:pt>
                      <c:pt idx="191">
                        <c:v>1.8</c:v>
                      </c:pt>
                      <c:pt idx="192">
                        <c:v>1.5</c:v>
                      </c:pt>
                      <c:pt idx="193">
                        <c:v>1.6</c:v>
                      </c:pt>
                      <c:pt idx="194">
                        <c:v>1.5</c:v>
                      </c:pt>
                      <c:pt idx="195">
                        <c:v>1.6</c:v>
                      </c:pt>
                      <c:pt idx="196">
                        <c:v>1.2</c:v>
                      </c:pt>
                      <c:pt idx="197">
                        <c:v>1.7</c:v>
                      </c:pt>
                      <c:pt idx="198">
                        <c:v>1.5</c:v>
                      </c:pt>
                      <c:pt idx="199">
                        <c:v>1.5</c:v>
                      </c:pt>
                      <c:pt idx="200">
                        <c:v>1.5</c:v>
                      </c:pt>
                      <c:pt idx="201">
                        <c:v>1.4</c:v>
                      </c:pt>
                      <c:pt idx="202">
                        <c:v>1.8</c:v>
                      </c:pt>
                      <c:pt idx="203">
                        <c:v>1.4</c:v>
                      </c:pt>
                      <c:pt idx="204">
                        <c:v>1.4</c:v>
                      </c:pt>
                      <c:pt idx="205">
                        <c:v>1.4</c:v>
                      </c:pt>
                      <c:pt idx="206">
                        <c:v>1.3</c:v>
                      </c:pt>
                      <c:pt idx="207">
                        <c:v>1.4</c:v>
                      </c:pt>
                      <c:pt idx="208">
                        <c:v>1.9</c:v>
                      </c:pt>
                      <c:pt idx="209">
                        <c:v>1.6</c:v>
                      </c:pt>
                      <c:pt idx="210">
                        <c:v>1.5</c:v>
                      </c:pt>
                      <c:pt idx="211">
                        <c:v>1.7</c:v>
                      </c:pt>
                      <c:pt idx="212">
                        <c:v>1.5</c:v>
                      </c:pt>
                      <c:pt idx="213">
                        <c:v>1.4</c:v>
                      </c:pt>
                      <c:pt idx="214">
                        <c:v>1.3</c:v>
                      </c:pt>
                      <c:pt idx="215">
                        <c:v>1.3</c:v>
                      </c:pt>
                      <c:pt idx="216">
                        <c:v>1.8</c:v>
                      </c:pt>
                      <c:pt idx="217">
                        <c:v>1.5</c:v>
                      </c:pt>
                      <c:pt idx="218">
                        <c:v>1.4</c:v>
                      </c:pt>
                      <c:pt idx="219">
                        <c:v>2</c:v>
                      </c:pt>
                      <c:pt idx="220">
                        <c:v>1.5</c:v>
                      </c:pt>
                      <c:pt idx="221">
                        <c:v>1.3</c:v>
                      </c:pt>
                      <c:pt idx="222">
                        <c:v>1.6</c:v>
                      </c:pt>
                      <c:pt idx="223">
                        <c:v>1.4</c:v>
                      </c:pt>
                      <c:pt idx="224">
                        <c:v>2.2000000000000002</c:v>
                      </c:pt>
                      <c:pt idx="225">
                        <c:v>1.7</c:v>
                      </c:pt>
                      <c:pt idx="226">
                        <c:v>1.9</c:v>
                      </c:pt>
                      <c:pt idx="227">
                        <c:v>1.8</c:v>
                      </c:pt>
                      <c:pt idx="228">
                        <c:v>1.7</c:v>
                      </c:pt>
                      <c:pt idx="229">
                        <c:v>1.6</c:v>
                      </c:pt>
                      <c:pt idx="230">
                        <c:v>1.9</c:v>
                      </c:pt>
                      <c:pt idx="231">
                        <c:v>1.3</c:v>
                      </c:pt>
                      <c:pt idx="232">
                        <c:v>1.4</c:v>
                      </c:pt>
                      <c:pt idx="233">
                        <c:v>1</c:v>
                      </c:pt>
                      <c:pt idx="234">
                        <c:v>1.6</c:v>
                      </c:pt>
                      <c:pt idx="235">
                        <c:v>1.4</c:v>
                      </c:pt>
                      <c:pt idx="236">
                        <c:v>1.5</c:v>
                      </c:pt>
                      <c:pt idx="237">
                        <c:v>1.6</c:v>
                      </c:pt>
                      <c:pt idx="238">
                        <c:v>1.8</c:v>
                      </c:pt>
                      <c:pt idx="239">
                        <c:v>1.8</c:v>
                      </c:pt>
                      <c:pt idx="240">
                        <c:v>1.5</c:v>
                      </c:pt>
                      <c:pt idx="241">
                        <c:v>1.9</c:v>
                      </c:pt>
                      <c:pt idx="242">
                        <c:v>2</c:v>
                      </c:pt>
                      <c:pt idx="243">
                        <c:v>2.2000000000000002</c:v>
                      </c:pt>
                      <c:pt idx="244">
                        <c:v>2.1</c:v>
                      </c:pt>
                      <c:pt idx="245">
                        <c:v>2</c:v>
                      </c:pt>
                      <c:pt idx="246">
                        <c:v>1.9</c:v>
                      </c:pt>
                      <c:pt idx="247">
                        <c:v>2.2000000000000002</c:v>
                      </c:pt>
                      <c:pt idx="248">
                        <c:v>2.5</c:v>
                      </c:pt>
                    </c:numCache>
                  </c:numRef>
                </c:val>
                <c:smooth val="0"/>
                <c:extLst xmlns:c15="http://schemas.microsoft.com/office/drawing/2012/chart">
                  <c:ext xmlns:c16="http://schemas.microsoft.com/office/drawing/2014/chart" uri="{C3380CC4-5D6E-409C-BE32-E72D297353CC}">
                    <c16:uniqueId val="{0000000B-2B5C-4194-A7AD-28A367071AE9}"/>
                  </c:ext>
                </c:extLst>
              </c15:ser>
            </c15:filteredLineSeries>
            <c15:filteredLineSeries>
              <c15:ser>
                <c:idx val="12"/>
                <c:order val="11"/>
                <c:tx>
                  <c:strRef>
                    <c:extLst xmlns:c15="http://schemas.microsoft.com/office/drawing/2012/chart">
                      <c:ext xmlns:c15="http://schemas.microsoft.com/office/drawing/2012/chart" uri="{02D57815-91ED-43cb-92C2-25804820EDAC}">
                        <c15:formulaRef>
                          <c15:sqref>Rates!$L$17</c15:sqref>
                        </c15:formulaRef>
                      </c:ext>
                    </c:extLst>
                    <c:strCache>
                      <c:ptCount val="1"/>
                      <c:pt idx="0">
                        <c:v>MA Total Separations Rate</c:v>
                      </c:pt>
                    </c:strCache>
                  </c:strRef>
                </c:tx>
                <c:spPr>
                  <a:ln w="28575" cap="rnd">
                    <a:solidFill>
                      <a:schemeClr val="accent1">
                        <a:lumMod val="80000"/>
                        <a:lumOff val="20000"/>
                      </a:schemeClr>
                    </a:solidFill>
                    <a:round/>
                  </a:ln>
                  <a:effectLst/>
                </c:spPr>
                <c:marker>
                  <c:symbol val="none"/>
                </c:marker>
                <c:cat>
                  <c:numRef>
                    <c:extLst xmlns:c15="http://schemas.microsoft.com/office/drawing/2012/chart">
                      <c:ext xmlns:c15="http://schemas.microsoft.com/office/drawing/2012/chart" uri="{02D57815-91ED-43cb-92C2-25804820EDAC}">
                        <c15:formulaRef>
                          <c15:sqref>Rates!$M$4:$JA$4</c15:sqref>
                        </c15:formulaRef>
                      </c:ext>
                    </c:extLst>
                    <c:numCache>
                      <c:formatCode>mmm\-yy</c:formatCode>
                      <c:ptCount val="249"/>
                      <c:pt idx="0">
                        <c:v>36861</c:v>
                      </c:pt>
                      <c:pt idx="1">
                        <c:v>36892</c:v>
                      </c:pt>
                      <c:pt idx="2">
                        <c:v>36923</c:v>
                      </c:pt>
                      <c:pt idx="3">
                        <c:v>36951</c:v>
                      </c:pt>
                      <c:pt idx="4">
                        <c:v>36982</c:v>
                      </c:pt>
                      <c:pt idx="5">
                        <c:v>37012</c:v>
                      </c:pt>
                      <c:pt idx="6">
                        <c:v>37043</c:v>
                      </c:pt>
                      <c:pt idx="7">
                        <c:v>37073</c:v>
                      </c:pt>
                      <c:pt idx="8">
                        <c:v>37104</c:v>
                      </c:pt>
                      <c:pt idx="9">
                        <c:v>37135</c:v>
                      </c:pt>
                      <c:pt idx="10">
                        <c:v>37165</c:v>
                      </c:pt>
                      <c:pt idx="11">
                        <c:v>37196</c:v>
                      </c:pt>
                      <c:pt idx="12">
                        <c:v>37226</c:v>
                      </c:pt>
                      <c:pt idx="13">
                        <c:v>37257</c:v>
                      </c:pt>
                      <c:pt idx="14">
                        <c:v>37288</c:v>
                      </c:pt>
                      <c:pt idx="15">
                        <c:v>37316</c:v>
                      </c:pt>
                      <c:pt idx="16">
                        <c:v>37347</c:v>
                      </c:pt>
                      <c:pt idx="17">
                        <c:v>37377</c:v>
                      </c:pt>
                      <c:pt idx="18">
                        <c:v>37408</c:v>
                      </c:pt>
                      <c:pt idx="19">
                        <c:v>37438</c:v>
                      </c:pt>
                      <c:pt idx="20">
                        <c:v>37469</c:v>
                      </c:pt>
                      <c:pt idx="21">
                        <c:v>37500</c:v>
                      </c:pt>
                      <c:pt idx="22">
                        <c:v>37530</c:v>
                      </c:pt>
                      <c:pt idx="23">
                        <c:v>37561</c:v>
                      </c:pt>
                      <c:pt idx="24">
                        <c:v>37591</c:v>
                      </c:pt>
                      <c:pt idx="25">
                        <c:v>37622</c:v>
                      </c:pt>
                      <c:pt idx="26">
                        <c:v>37653</c:v>
                      </c:pt>
                      <c:pt idx="27">
                        <c:v>37681</c:v>
                      </c:pt>
                      <c:pt idx="28">
                        <c:v>37712</c:v>
                      </c:pt>
                      <c:pt idx="29">
                        <c:v>37742</c:v>
                      </c:pt>
                      <c:pt idx="30">
                        <c:v>37773</c:v>
                      </c:pt>
                      <c:pt idx="31">
                        <c:v>37803</c:v>
                      </c:pt>
                      <c:pt idx="32">
                        <c:v>37834</c:v>
                      </c:pt>
                      <c:pt idx="33">
                        <c:v>37865</c:v>
                      </c:pt>
                      <c:pt idx="34">
                        <c:v>37895</c:v>
                      </c:pt>
                      <c:pt idx="35">
                        <c:v>37926</c:v>
                      </c:pt>
                      <c:pt idx="36">
                        <c:v>37956</c:v>
                      </c:pt>
                      <c:pt idx="37">
                        <c:v>37987</c:v>
                      </c:pt>
                      <c:pt idx="38">
                        <c:v>38018</c:v>
                      </c:pt>
                      <c:pt idx="39">
                        <c:v>38047</c:v>
                      </c:pt>
                      <c:pt idx="40">
                        <c:v>38078</c:v>
                      </c:pt>
                      <c:pt idx="41">
                        <c:v>38108</c:v>
                      </c:pt>
                      <c:pt idx="42">
                        <c:v>38139</c:v>
                      </c:pt>
                      <c:pt idx="43">
                        <c:v>38169</c:v>
                      </c:pt>
                      <c:pt idx="44">
                        <c:v>38200</c:v>
                      </c:pt>
                      <c:pt idx="45">
                        <c:v>38231</c:v>
                      </c:pt>
                      <c:pt idx="46">
                        <c:v>38261</c:v>
                      </c:pt>
                      <c:pt idx="47">
                        <c:v>38292</c:v>
                      </c:pt>
                      <c:pt idx="48">
                        <c:v>38322</c:v>
                      </c:pt>
                      <c:pt idx="49">
                        <c:v>38353</c:v>
                      </c:pt>
                      <c:pt idx="50">
                        <c:v>38384</c:v>
                      </c:pt>
                      <c:pt idx="51">
                        <c:v>38412</c:v>
                      </c:pt>
                      <c:pt idx="52">
                        <c:v>38443</c:v>
                      </c:pt>
                      <c:pt idx="53">
                        <c:v>38473</c:v>
                      </c:pt>
                      <c:pt idx="54">
                        <c:v>38504</c:v>
                      </c:pt>
                      <c:pt idx="55">
                        <c:v>38534</c:v>
                      </c:pt>
                      <c:pt idx="56">
                        <c:v>38565</c:v>
                      </c:pt>
                      <c:pt idx="57">
                        <c:v>38596</c:v>
                      </c:pt>
                      <c:pt idx="58">
                        <c:v>38626</c:v>
                      </c:pt>
                      <c:pt idx="59">
                        <c:v>38657</c:v>
                      </c:pt>
                      <c:pt idx="60">
                        <c:v>38687</c:v>
                      </c:pt>
                      <c:pt idx="61">
                        <c:v>38718</c:v>
                      </c:pt>
                      <c:pt idx="62">
                        <c:v>38749</c:v>
                      </c:pt>
                      <c:pt idx="63">
                        <c:v>38777</c:v>
                      </c:pt>
                      <c:pt idx="64">
                        <c:v>38808</c:v>
                      </c:pt>
                      <c:pt idx="65">
                        <c:v>38838</c:v>
                      </c:pt>
                      <c:pt idx="66">
                        <c:v>38869</c:v>
                      </c:pt>
                      <c:pt idx="67">
                        <c:v>38899</c:v>
                      </c:pt>
                      <c:pt idx="68">
                        <c:v>38930</c:v>
                      </c:pt>
                      <c:pt idx="69">
                        <c:v>38961</c:v>
                      </c:pt>
                      <c:pt idx="70">
                        <c:v>38991</c:v>
                      </c:pt>
                      <c:pt idx="71">
                        <c:v>39022</c:v>
                      </c:pt>
                      <c:pt idx="72">
                        <c:v>39052</c:v>
                      </c:pt>
                      <c:pt idx="73">
                        <c:v>39083</c:v>
                      </c:pt>
                      <c:pt idx="74">
                        <c:v>39114</c:v>
                      </c:pt>
                      <c:pt idx="75">
                        <c:v>39142</c:v>
                      </c:pt>
                      <c:pt idx="76">
                        <c:v>39173</c:v>
                      </c:pt>
                      <c:pt idx="77">
                        <c:v>39203</c:v>
                      </c:pt>
                      <c:pt idx="78">
                        <c:v>39234</c:v>
                      </c:pt>
                      <c:pt idx="79">
                        <c:v>39264</c:v>
                      </c:pt>
                      <c:pt idx="80">
                        <c:v>39295</c:v>
                      </c:pt>
                      <c:pt idx="81">
                        <c:v>39326</c:v>
                      </c:pt>
                      <c:pt idx="82">
                        <c:v>39356</c:v>
                      </c:pt>
                      <c:pt idx="83">
                        <c:v>39387</c:v>
                      </c:pt>
                      <c:pt idx="84">
                        <c:v>39417</c:v>
                      </c:pt>
                      <c:pt idx="85">
                        <c:v>39448</c:v>
                      </c:pt>
                      <c:pt idx="86">
                        <c:v>39479</c:v>
                      </c:pt>
                      <c:pt idx="87">
                        <c:v>39508</c:v>
                      </c:pt>
                      <c:pt idx="88">
                        <c:v>39539</c:v>
                      </c:pt>
                      <c:pt idx="89">
                        <c:v>39569</c:v>
                      </c:pt>
                      <c:pt idx="90">
                        <c:v>39600</c:v>
                      </c:pt>
                      <c:pt idx="91">
                        <c:v>39630</c:v>
                      </c:pt>
                      <c:pt idx="92">
                        <c:v>39661</c:v>
                      </c:pt>
                      <c:pt idx="93">
                        <c:v>39692</c:v>
                      </c:pt>
                      <c:pt idx="94">
                        <c:v>39722</c:v>
                      </c:pt>
                      <c:pt idx="95">
                        <c:v>39753</c:v>
                      </c:pt>
                      <c:pt idx="96">
                        <c:v>39783</c:v>
                      </c:pt>
                      <c:pt idx="97">
                        <c:v>39814</c:v>
                      </c:pt>
                      <c:pt idx="98">
                        <c:v>39845</c:v>
                      </c:pt>
                      <c:pt idx="99">
                        <c:v>39873</c:v>
                      </c:pt>
                      <c:pt idx="100">
                        <c:v>39904</c:v>
                      </c:pt>
                      <c:pt idx="101">
                        <c:v>39934</c:v>
                      </c:pt>
                      <c:pt idx="102">
                        <c:v>39965</c:v>
                      </c:pt>
                      <c:pt idx="103">
                        <c:v>39995</c:v>
                      </c:pt>
                      <c:pt idx="104">
                        <c:v>40026</c:v>
                      </c:pt>
                      <c:pt idx="105">
                        <c:v>40057</c:v>
                      </c:pt>
                      <c:pt idx="106">
                        <c:v>40087</c:v>
                      </c:pt>
                      <c:pt idx="107">
                        <c:v>40118</c:v>
                      </c:pt>
                      <c:pt idx="108">
                        <c:v>40148</c:v>
                      </c:pt>
                      <c:pt idx="109">
                        <c:v>40179</c:v>
                      </c:pt>
                      <c:pt idx="110">
                        <c:v>40210</c:v>
                      </c:pt>
                      <c:pt idx="111">
                        <c:v>40238</c:v>
                      </c:pt>
                      <c:pt idx="112">
                        <c:v>40269</c:v>
                      </c:pt>
                      <c:pt idx="113">
                        <c:v>40299</c:v>
                      </c:pt>
                      <c:pt idx="114">
                        <c:v>40330</c:v>
                      </c:pt>
                      <c:pt idx="115">
                        <c:v>40360</c:v>
                      </c:pt>
                      <c:pt idx="116">
                        <c:v>40391</c:v>
                      </c:pt>
                      <c:pt idx="117">
                        <c:v>40422</c:v>
                      </c:pt>
                      <c:pt idx="118">
                        <c:v>40452</c:v>
                      </c:pt>
                      <c:pt idx="119">
                        <c:v>40483</c:v>
                      </c:pt>
                      <c:pt idx="120">
                        <c:v>40513</c:v>
                      </c:pt>
                      <c:pt idx="121">
                        <c:v>40544</c:v>
                      </c:pt>
                      <c:pt idx="122">
                        <c:v>40575</c:v>
                      </c:pt>
                      <c:pt idx="123">
                        <c:v>40603</c:v>
                      </c:pt>
                      <c:pt idx="124">
                        <c:v>40634</c:v>
                      </c:pt>
                      <c:pt idx="125">
                        <c:v>40664</c:v>
                      </c:pt>
                      <c:pt idx="126">
                        <c:v>40695</c:v>
                      </c:pt>
                      <c:pt idx="127">
                        <c:v>40725</c:v>
                      </c:pt>
                      <c:pt idx="128">
                        <c:v>40756</c:v>
                      </c:pt>
                      <c:pt idx="129">
                        <c:v>40787</c:v>
                      </c:pt>
                      <c:pt idx="130">
                        <c:v>40817</c:v>
                      </c:pt>
                      <c:pt idx="131">
                        <c:v>40848</c:v>
                      </c:pt>
                      <c:pt idx="132">
                        <c:v>40878</c:v>
                      </c:pt>
                      <c:pt idx="133">
                        <c:v>40909</c:v>
                      </c:pt>
                      <c:pt idx="134">
                        <c:v>40940</c:v>
                      </c:pt>
                      <c:pt idx="135">
                        <c:v>40969</c:v>
                      </c:pt>
                      <c:pt idx="136">
                        <c:v>41000</c:v>
                      </c:pt>
                      <c:pt idx="137">
                        <c:v>41030</c:v>
                      </c:pt>
                      <c:pt idx="138">
                        <c:v>41061</c:v>
                      </c:pt>
                      <c:pt idx="139">
                        <c:v>41091</c:v>
                      </c:pt>
                      <c:pt idx="140">
                        <c:v>41122</c:v>
                      </c:pt>
                      <c:pt idx="141">
                        <c:v>41153</c:v>
                      </c:pt>
                      <c:pt idx="142">
                        <c:v>41183</c:v>
                      </c:pt>
                      <c:pt idx="143">
                        <c:v>41214</c:v>
                      </c:pt>
                      <c:pt idx="144">
                        <c:v>41244</c:v>
                      </c:pt>
                      <c:pt idx="145">
                        <c:v>41275</c:v>
                      </c:pt>
                      <c:pt idx="146">
                        <c:v>41306</c:v>
                      </c:pt>
                      <c:pt idx="147">
                        <c:v>41334</c:v>
                      </c:pt>
                      <c:pt idx="148">
                        <c:v>41365</c:v>
                      </c:pt>
                      <c:pt idx="149">
                        <c:v>41395</c:v>
                      </c:pt>
                      <c:pt idx="150">
                        <c:v>41426</c:v>
                      </c:pt>
                      <c:pt idx="151">
                        <c:v>41456</c:v>
                      </c:pt>
                      <c:pt idx="152">
                        <c:v>41487</c:v>
                      </c:pt>
                      <c:pt idx="153">
                        <c:v>41518</c:v>
                      </c:pt>
                      <c:pt idx="154">
                        <c:v>41548</c:v>
                      </c:pt>
                      <c:pt idx="155">
                        <c:v>41579</c:v>
                      </c:pt>
                      <c:pt idx="156">
                        <c:v>41609</c:v>
                      </c:pt>
                      <c:pt idx="157">
                        <c:v>41640</c:v>
                      </c:pt>
                      <c:pt idx="158">
                        <c:v>41671</c:v>
                      </c:pt>
                      <c:pt idx="159">
                        <c:v>41699</c:v>
                      </c:pt>
                      <c:pt idx="160">
                        <c:v>41730</c:v>
                      </c:pt>
                      <c:pt idx="161">
                        <c:v>41760</c:v>
                      </c:pt>
                      <c:pt idx="162">
                        <c:v>41791</c:v>
                      </c:pt>
                      <c:pt idx="163">
                        <c:v>41821</c:v>
                      </c:pt>
                      <c:pt idx="164">
                        <c:v>41852</c:v>
                      </c:pt>
                      <c:pt idx="165">
                        <c:v>41883</c:v>
                      </c:pt>
                      <c:pt idx="166">
                        <c:v>41913</c:v>
                      </c:pt>
                      <c:pt idx="167">
                        <c:v>41944</c:v>
                      </c:pt>
                      <c:pt idx="168">
                        <c:v>41974</c:v>
                      </c:pt>
                      <c:pt idx="169">
                        <c:v>42005</c:v>
                      </c:pt>
                      <c:pt idx="170">
                        <c:v>42036</c:v>
                      </c:pt>
                      <c:pt idx="171">
                        <c:v>42064</c:v>
                      </c:pt>
                      <c:pt idx="172">
                        <c:v>42095</c:v>
                      </c:pt>
                      <c:pt idx="173">
                        <c:v>42125</c:v>
                      </c:pt>
                      <c:pt idx="174">
                        <c:v>42156</c:v>
                      </c:pt>
                      <c:pt idx="175">
                        <c:v>42186</c:v>
                      </c:pt>
                      <c:pt idx="176">
                        <c:v>42217</c:v>
                      </c:pt>
                      <c:pt idx="177">
                        <c:v>42248</c:v>
                      </c:pt>
                      <c:pt idx="178">
                        <c:v>42278</c:v>
                      </c:pt>
                      <c:pt idx="179">
                        <c:v>42309</c:v>
                      </c:pt>
                      <c:pt idx="180">
                        <c:v>42339</c:v>
                      </c:pt>
                      <c:pt idx="181">
                        <c:v>42370</c:v>
                      </c:pt>
                      <c:pt idx="182">
                        <c:v>42401</c:v>
                      </c:pt>
                      <c:pt idx="183">
                        <c:v>42430</c:v>
                      </c:pt>
                      <c:pt idx="184">
                        <c:v>42461</c:v>
                      </c:pt>
                      <c:pt idx="185">
                        <c:v>42491</c:v>
                      </c:pt>
                      <c:pt idx="186">
                        <c:v>42522</c:v>
                      </c:pt>
                      <c:pt idx="187">
                        <c:v>42552</c:v>
                      </c:pt>
                      <c:pt idx="188">
                        <c:v>42583</c:v>
                      </c:pt>
                      <c:pt idx="189">
                        <c:v>42614</c:v>
                      </c:pt>
                      <c:pt idx="190">
                        <c:v>42644</c:v>
                      </c:pt>
                      <c:pt idx="191">
                        <c:v>42675</c:v>
                      </c:pt>
                      <c:pt idx="192">
                        <c:v>42705</c:v>
                      </c:pt>
                      <c:pt idx="193">
                        <c:v>42736</c:v>
                      </c:pt>
                      <c:pt idx="194">
                        <c:v>42767</c:v>
                      </c:pt>
                      <c:pt idx="195">
                        <c:v>42795</c:v>
                      </c:pt>
                      <c:pt idx="196">
                        <c:v>42826</c:v>
                      </c:pt>
                      <c:pt idx="197">
                        <c:v>42856</c:v>
                      </c:pt>
                      <c:pt idx="198">
                        <c:v>42887</c:v>
                      </c:pt>
                      <c:pt idx="199">
                        <c:v>42917</c:v>
                      </c:pt>
                      <c:pt idx="200">
                        <c:v>42948</c:v>
                      </c:pt>
                      <c:pt idx="201">
                        <c:v>42979</c:v>
                      </c:pt>
                      <c:pt idx="202">
                        <c:v>43009</c:v>
                      </c:pt>
                      <c:pt idx="203">
                        <c:v>43040</c:v>
                      </c:pt>
                      <c:pt idx="204">
                        <c:v>43070</c:v>
                      </c:pt>
                      <c:pt idx="205">
                        <c:v>43101</c:v>
                      </c:pt>
                      <c:pt idx="206">
                        <c:v>43132</c:v>
                      </c:pt>
                      <c:pt idx="207">
                        <c:v>43160</c:v>
                      </c:pt>
                      <c:pt idx="208">
                        <c:v>43191</c:v>
                      </c:pt>
                      <c:pt idx="209">
                        <c:v>43221</c:v>
                      </c:pt>
                      <c:pt idx="210">
                        <c:v>43252</c:v>
                      </c:pt>
                      <c:pt idx="211">
                        <c:v>43282</c:v>
                      </c:pt>
                      <c:pt idx="212">
                        <c:v>43313</c:v>
                      </c:pt>
                      <c:pt idx="213">
                        <c:v>43344</c:v>
                      </c:pt>
                      <c:pt idx="214">
                        <c:v>43374</c:v>
                      </c:pt>
                      <c:pt idx="215">
                        <c:v>43405</c:v>
                      </c:pt>
                      <c:pt idx="216">
                        <c:v>43435</c:v>
                      </c:pt>
                      <c:pt idx="217">
                        <c:v>43466</c:v>
                      </c:pt>
                      <c:pt idx="218">
                        <c:v>43497</c:v>
                      </c:pt>
                      <c:pt idx="219">
                        <c:v>43525</c:v>
                      </c:pt>
                      <c:pt idx="220">
                        <c:v>43556</c:v>
                      </c:pt>
                      <c:pt idx="221">
                        <c:v>43586</c:v>
                      </c:pt>
                      <c:pt idx="222">
                        <c:v>43617</c:v>
                      </c:pt>
                      <c:pt idx="223">
                        <c:v>43647</c:v>
                      </c:pt>
                      <c:pt idx="224">
                        <c:v>43678</c:v>
                      </c:pt>
                      <c:pt idx="225">
                        <c:v>43709</c:v>
                      </c:pt>
                      <c:pt idx="226">
                        <c:v>43739</c:v>
                      </c:pt>
                      <c:pt idx="227">
                        <c:v>43770</c:v>
                      </c:pt>
                      <c:pt idx="228">
                        <c:v>43800</c:v>
                      </c:pt>
                      <c:pt idx="229">
                        <c:v>43831</c:v>
                      </c:pt>
                      <c:pt idx="230">
                        <c:v>43862</c:v>
                      </c:pt>
                      <c:pt idx="231">
                        <c:v>43891</c:v>
                      </c:pt>
                      <c:pt idx="232">
                        <c:v>43922</c:v>
                      </c:pt>
                      <c:pt idx="233">
                        <c:v>43952</c:v>
                      </c:pt>
                      <c:pt idx="234">
                        <c:v>43983</c:v>
                      </c:pt>
                      <c:pt idx="235">
                        <c:v>44013</c:v>
                      </c:pt>
                      <c:pt idx="236">
                        <c:v>44044</c:v>
                      </c:pt>
                      <c:pt idx="237">
                        <c:v>44075</c:v>
                      </c:pt>
                      <c:pt idx="238">
                        <c:v>44105</c:v>
                      </c:pt>
                      <c:pt idx="239">
                        <c:v>44136</c:v>
                      </c:pt>
                      <c:pt idx="240">
                        <c:v>44166</c:v>
                      </c:pt>
                      <c:pt idx="241">
                        <c:v>44197</c:v>
                      </c:pt>
                      <c:pt idx="242">
                        <c:v>44228</c:v>
                      </c:pt>
                      <c:pt idx="243">
                        <c:v>44256</c:v>
                      </c:pt>
                      <c:pt idx="244">
                        <c:v>44287</c:v>
                      </c:pt>
                      <c:pt idx="245">
                        <c:v>44317</c:v>
                      </c:pt>
                      <c:pt idx="246">
                        <c:v>44348</c:v>
                      </c:pt>
                      <c:pt idx="247">
                        <c:v>44378</c:v>
                      </c:pt>
                      <c:pt idx="248">
                        <c:v>44409</c:v>
                      </c:pt>
                    </c:numCache>
                  </c:numRef>
                </c:cat>
                <c:val>
                  <c:numRef>
                    <c:extLst xmlns:c15="http://schemas.microsoft.com/office/drawing/2012/chart">
                      <c:ext xmlns:c15="http://schemas.microsoft.com/office/drawing/2012/chart" uri="{02D57815-91ED-43cb-92C2-25804820EDAC}">
                        <c15:formulaRef>
                          <c15:sqref>Rates!$M$17:$JA$17</c15:sqref>
                        </c15:formulaRef>
                      </c:ext>
                    </c:extLst>
                    <c:numCache>
                      <c:formatCode>#0.0</c:formatCode>
                      <c:ptCount val="249"/>
                      <c:pt idx="0">
                        <c:v>3.2</c:v>
                      </c:pt>
                      <c:pt idx="1">
                        <c:v>4.0999999999999996</c:v>
                      </c:pt>
                      <c:pt idx="2">
                        <c:v>3.6</c:v>
                      </c:pt>
                      <c:pt idx="3">
                        <c:v>4.2</c:v>
                      </c:pt>
                      <c:pt idx="4">
                        <c:v>3.9</c:v>
                      </c:pt>
                      <c:pt idx="5">
                        <c:v>3.5</c:v>
                      </c:pt>
                      <c:pt idx="6">
                        <c:v>2.8</c:v>
                      </c:pt>
                      <c:pt idx="7">
                        <c:v>3.7</c:v>
                      </c:pt>
                      <c:pt idx="8">
                        <c:v>4.0999999999999996</c:v>
                      </c:pt>
                      <c:pt idx="9">
                        <c:v>3.5</c:v>
                      </c:pt>
                      <c:pt idx="10">
                        <c:v>3.7</c:v>
                      </c:pt>
                      <c:pt idx="11">
                        <c:v>3.6</c:v>
                      </c:pt>
                      <c:pt idx="12">
                        <c:v>3.8</c:v>
                      </c:pt>
                      <c:pt idx="13">
                        <c:v>3.7</c:v>
                      </c:pt>
                      <c:pt idx="14">
                        <c:v>2.8</c:v>
                      </c:pt>
                      <c:pt idx="15">
                        <c:v>2.9</c:v>
                      </c:pt>
                      <c:pt idx="16">
                        <c:v>3</c:v>
                      </c:pt>
                      <c:pt idx="17">
                        <c:v>3.3</c:v>
                      </c:pt>
                      <c:pt idx="18">
                        <c:v>3.6</c:v>
                      </c:pt>
                      <c:pt idx="19">
                        <c:v>3.3</c:v>
                      </c:pt>
                      <c:pt idx="20">
                        <c:v>3.1</c:v>
                      </c:pt>
                      <c:pt idx="21">
                        <c:v>2.8</c:v>
                      </c:pt>
                      <c:pt idx="22">
                        <c:v>3.6</c:v>
                      </c:pt>
                      <c:pt idx="23">
                        <c:v>3</c:v>
                      </c:pt>
                      <c:pt idx="24">
                        <c:v>3.5</c:v>
                      </c:pt>
                      <c:pt idx="25">
                        <c:v>3.3</c:v>
                      </c:pt>
                      <c:pt idx="26">
                        <c:v>3.1</c:v>
                      </c:pt>
                      <c:pt idx="27">
                        <c:v>2.6</c:v>
                      </c:pt>
                      <c:pt idx="28">
                        <c:v>3.6</c:v>
                      </c:pt>
                      <c:pt idx="29">
                        <c:v>3.9</c:v>
                      </c:pt>
                      <c:pt idx="30">
                        <c:v>3.1</c:v>
                      </c:pt>
                      <c:pt idx="31">
                        <c:v>3.7</c:v>
                      </c:pt>
                      <c:pt idx="32">
                        <c:v>3.5</c:v>
                      </c:pt>
                      <c:pt idx="33">
                        <c:v>3.6</c:v>
                      </c:pt>
                      <c:pt idx="34">
                        <c:v>3.7</c:v>
                      </c:pt>
                      <c:pt idx="35">
                        <c:v>3.5</c:v>
                      </c:pt>
                      <c:pt idx="36">
                        <c:v>3.5</c:v>
                      </c:pt>
                      <c:pt idx="37">
                        <c:v>3.1</c:v>
                      </c:pt>
                      <c:pt idx="38">
                        <c:v>4.4000000000000004</c:v>
                      </c:pt>
                      <c:pt idx="39">
                        <c:v>4.5999999999999996</c:v>
                      </c:pt>
                      <c:pt idx="40">
                        <c:v>3.9</c:v>
                      </c:pt>
                      <c:pt idx="41">
                        <c:v>2.6</c:v>
                      </c:pt>
                      <c:pt idx="42">
                        <c:v>3.6</c:v>
                      </c:pt>
                      <c:pt idx="43">
                        <c:v>3.1</c:v>
                      </c:pt>
                      <c:pt idx="44">
                        <c:v>3</c:v>
                      </c:pt>
                      <c:pt idx="45">
                        <c:v>4.7</c:v>
                      </c:pt>
                      <c:pt idx="46">
                        <c:v>3.8</c:v>
                      </c:pt>
                      <c:pt idx="47">
                        <c:v>4.4000000000000004</c:v>
                      </c:pt>
                      <c:pt idx="48">
                        <c:v>3.3</c:v>
                      </c:pt>
                      <c:pt idx="49">
                        <c:v>4.0999999999999996</c:v>
                      </c:pt>
                      <c:pt idx="50">
                        <c:v>2.7</c:v>
                      </c:pt>
                      <c:pt idx="51">
                        <c:v>4.2</c:v>
                      </c:pt>
                      <c:pt idx="52">
                        <c:v>3.2</c:v>
                      </c:pt>
                      <c:pt idx="53">
                        <c:v>3.2</c:v>
                      </c:pt>
                      <c:pt idx="54">
                        <c:v>3.5</c:v>
                      </c:pt>
                      <c:pt idx="55">
                        <c:v>3</c:v>
                      </c:pt>
                      <c:pt idx="56">
                        <c:v>3.2</c:v>
                      </c:pt>
                      <c:pt idx="57">
                        <c:v>3.9</c:v>
                      </c:pt>
                      <c:pt idx="58">
                        <c:v>3.1</c:v>
                      </c:pt>
                      <c:pt idx="59">
                        <c:v>2.9</c:v>
                      </c:pt>
                      <c:pt idx="60">
                        <c:v>3.5</c:v>
                      </c:pt>
                      <c:pt idx="61">
                        <c:v>2.9</c:v>
                      </c:pt>
                      <c:pt idx="62">
                        <c:v>2.9</c:v>
                      </c:pt>
                      <c:pt idx="63">
                        <c:v>2.8</c:v>
                      </c:pt>
                      <c:pt idx="64">
                        <c:v>2.8</c:v>
                      </c:pt>
                      <c:pt idx="65">
                        <c:v>3.4</c:v>
                      </c:pt>
                      <c:pt idx="66">
                        <c:v>3.2</c:v>
                      </c:pt>
                      <c:pt idx="67">
                        <c:v>4.0999999999999996</c:v>
                      </c:pt>
                      <c:pt idx="68">
                        <c:v>2.8</c:v>
                      </c:pt>
                      <c:pt idx="69">
                        <c:v>3.1</c:v>
                      </c:pt>
                      <c:pt idx="70">
                        <c:v>3.8</c:v>
                      </c:pt>
                      <c:pt idx="71">
                        <c:v>2.7</c:v>
                      </c:pt>
                      <c:pt idx="72">
                        <c:v>2.6</c:v>
                      </c:pt>
                      <c:pt idx="73">
                        <c:v>4.0999999999999996</c:v>
                      </c:pt>
                      <c:pt idx="74">
                        <c:v>3</c:v>
                      </c:pt>
                      <c:pt idx="75">
                        <c:v>3.2</c:v>
                      </c:pt>
                      <c:pt idx="76">
                        <c:v>3.1</c:v>
                      </c:pt>
                      <c:pt idx="77">
                        <c:v>3</c:v>
                      </c:pt>
                      <c:pt idx="78">
                        <c:v>2.8</c:v>
                      </c:pt>
                      <c:pt idx="79">
                        <c:v>2.7</c:v>
                      </c:pt>
                      <c:pt idx="80">
                        <c:v>3.3</c:v>
                      </c:pt>
                      <c:pt idx="81">
                        <c:v>2.5</c:v>
                      </c:pt>
                      <c:pt idx="82">
                        <c:v>2.7</c:v>
                      </c:pt>
                      <c:pt idx="83">
                        <c:v>3.7</c:v>
                      </c:pt>
                      <c:pt idx="84">
                        <c:v>3.3</c:v>
                      </c:pt>
                      <c:pt idx="85">
                        <c:v>2.9</c:v>
                      </c:pt>
                      <c:pt idx="86">
                        <c:v>3.3</c:v>
                      </c:pt>
                      <c:pt idx="87">
                        <c:v>3</c:v>
                      </c:pt>
                      <c:pt idx="88">
                        <c:v>2.6</c:v>
                      </c:pt>
                      <c:pt idx="89">
                        <c:v>2.7</c:v>
                      </c:pt>
                      <c:pt idx="90">
                        <c:v>2.5</c:v>
                      </c:pt>
                      <c:pt idx="91">
                        <c:v>3.3</c:v>
                      </c:pt>
                      <c:pt idx="92">
                        <c:v>3</c:v>
                      </c:pt>
                      <c:pt idx="93">
                        <c:v>2.6</c:v>
                      </c:pt>
                      <c:pt idx="94">
                        <c:v>2.8</c:v>
                      </c:pt>
                      <c:pt idx="95">
                        <c:v>3.1</c:v>
                      </c:pt>
                      <c:pt idx="96">
                        <c:v>2.6</c:v>
                      </c:pt>
                      <c:pt idx="97">
                        <c:v>3.2</c:v>
                      </c:pt>
                      <c:pt idx="98">
                        <c:v>2.9</c:v>
                      </c:pt>
                      <c:pt idx="99">
                        <c:v>2.6</c:v>
                      </c:pt>
                      <c:pt idx="100">
                        <c:v>3</c:v>
                      </c:pt>
                      <c:pt idx="101">
                        <c:v>2.9</c:v>
                      </c:pt>
                      <c:pt idx="102">
                        <c:v>3.2</c:v>
                      </c:pt>
                      <c:pt idx="103">
                        <c:v>2.7</c:v>
                      </c:pt>
                      <c:pt idx="104">
                        <c:v>2.9</c:v>
                      </c:pt>
                      <c:pt idx="105">
                        <c:v>3.1</c:v>
                      </c:pt>
                      <c:pt idx="106">
                        <c:v>2.9</c:v>
                      </c:pt>
                      <c:pt idx="107">
                        <c:v>2.2999999999999998</c:v>
                      </c:pt>
                      <c:pt idx="108">
                        <c:v>2.8</c:v>
                      </c:pt>
                      <c:pt idx="109">
                        <c:v>2.8</c:v>
                      </c:pt>
                      <c:pt idx="110">
                        <c:v>3.1</c:v>
                      </c:pt>
                      <c:pt idx="111">
                        <c:v>4</c:v>
                      </c:pt>
                      <c:pt idx="112">
                        <c:v>3</c:v>
                      </c:pt>
                      <c:pt idx="113">
                        <c:v>2.8</c:v>
                      </c:pt>
                      <c:pt idx="114">
                        <c:v>3</c:v>
                      </c:pt>
                      <c:pt idx="115">
                        <c:v>3.2</c:v>
                      </c:pt>
                      <c:pt idx="116">
                        <c:v>3</c:v>
                      </c:pt>
                      <c:pt idx="117">
                        <c:v>2.6</c:v>
                      </c:pt>
                      <c:pt idx="118">
                        <c:v>2.7</c:v>
                      </c:pt>
                      <c:pt idx="119">
                        <c:v>2.7</c:v>
                      </c:pt>
                      <c:pt idx="120">
                        <c:v>2.6</c:v>
                      </c:pt>
                      <c:pt idx="121">
                        <c:v>2.9</c:v>
                      </c:pt>
                      <c:pt idx="122">
                        <c:v>3.2</c:v>
                      </c:pt>
                      <c:pt idx="123">
                        <c:v>2.8</c:v>
                      </c:pt>
                      <c:pt idx="124">
                        <c:v>3.1</c:v>
                      </c:pt>
                      <c:pt idx="125">
                        <c:v>2.8</c:v>
                      </c:pt>
                      <c:pt idx="126">
                        <c:v>2.9</c:v>
                      </c:pt>
                      <c:pt idx="127">
                        <c:v>2.4</c:v>
                      </c:pt>
                      <c:pt idx="128">
                        <c:v>2.7</c:v>
                      </c:pt>
                      <c:pt idx="129">
                        <c:v>2.8</c:v>
                      </c:pt>
                      <c:pt idx="130">
                        <c:v>3.5</c:v>
                      </c:pt>
                      <c:pt idx="131">
                        <c:v>2.7</c:v>
                      </c:pt>
                      <c:pt idx="132">
                        <c:v>3</c:v>
                      </c:pt>
                      <c:pt idx="133">
                        <c:v>2.2999999999999998</c:v>
                      </c:pt>
                      <c:pt idx="134">
                        <c:v>2.8</c:v>
                      </c:pt>
                      <c:pt idx="135">
                        <c:v>2.2000000000000002</c:v>
                      </c:pt>
                      <c:pt idx="136">
                        <c:v>2.4</c:v>
                      </c:pt>
                      <c:pt idx="137">
                        <c:v>2.2999999999999998</c:v>
                      </c:pt>
                      <c:pt idx="138">
                        <c:v>2.4</c:v>
                      </c:pt>
                      <c:pt idx="139">
                        <c:v>2.7</c:v>
                      </c:pt>
                      <c:pt idx="140">
                        <c:v>2.2999999999999998</c:v>
                      </c:pt>
                      <c:pt idx="141">
                        <c:v>2.2000000000000002</c:v>
                      </c:pt>
                      <c:pt idx="142">
                        <c:v>2.2999999999999998</c:v>
                      </c:pt>
                      <c:pt idx="143">
                        <c:v>2.2000000000000002</c:v>
                      </c:pt>
                      <c:pt idx="144">
                        <c:v>2.1</c:v>
                      </c:pt>
                      <c:pt idx="145">
                        <c:v>2.8</c:v>
                      </c:pt>
                      <c:pt idx="146">
                        <c:v>2.4</c:v>
                      </c:pt>
                      <c:pt idx="147">
                        <c:v>3</c:v>
                      </c:pt>
                      <c:pt idx="148">
                        <c:v>2.7</c:v>
                      </c:pt>
                      <c:pt idx="149">
                        <c:v>2.7</c:v>
                      </c:pt>
                      <c:pt idx="150">
                        <c:v>2.4</c:v>
                      </c:pt>
                      <c:pt idx="151">
                        <c:v>2.6</c:v>
                      </c:pt>
                      <c:pt idx="152">
                        <c:v>3</c:v>
                      </c:pt>
                      <c:pt idx="153">
                        <c:v>2.8</c:v>
                      </c:pt>
                      <c:pt idx="154">
                        <c:v>2.2999999999999998</c:v>
                      </c:pt>
                      <c:pt idx="155">
                        <c:v>2.9</c:v>
                      </c:pt>
                      <c:pt idx="156">
                        <c:v>3.1</c:v>
                      </c:pt>
                      <c:pt idx="157">
                        <c:v>2.5</c:v>
                      </c:pt>
                      <c:pt idx="158">
                        <c:v>2.7</c:v>
                      </c:pt>
                      <c:pt idx="159">
                        <c:v>2.7</c:v>
                      </c:pt>
                      <c:pt idx="160">
                        <c:v>2.5</c:v>
                      </c:pt>
                      <c:pt idx="161">
                        <c:v>2.8</c:v>
                      </c:pt>
                      <c:pt idx="162">
                        <c:v>3.1</c:v>
                      </c:pt>
                      <c:pt idx="163">
                        <c:v>2.6</c:v>
                      </c:pt>
                      <c:pt idx="164">
                        <c:v>2.9</c:v>
                      </c:pt>
                      <c:pt idx="165">
                        <c:v>3.1</c:v>
                      </c:pt>
                      <c:pt idx="166">
                        <c:v>2.6</c:v>
                      </c:pt>
                      <c:pt idx="167">
                        <c:v>3</c:v>
                      </c:pt>
                      <c:pt idx="168">
                        <c:v>3.9</c:v>
                      </c:pt>
                      <c:pt idx="169">
                        <c:v>2.6</c:v>
                      </c:pt>
                      <c:pt idx="170">
                        <c:v>2.7</c:v>
                      </c:pt>
                      <c:pt idx="171">
                        <c:v>2.2000000000000002</c:v>
                      </c:pt>
                      <c:pt idx="172">
                        <c:v>2.2999999999999998</c:v>
                      </c:pt>
                      <c:pt idx="173">
                        <c:v>2.5</c:v>
                      </c:pt>
                      <c:pt idx="174">
                        <c:v>2.6</c:v>
                      </c:pt>
                      <c:pt idx="175">
                        <c:v>2.4</c:v>
                      </c:pt>
                      <c:pt idx="176">
                        <c:v>2.8</c:v>
                      </c:pt>
                      <c:pt idx="177">
                        <c:v>2.2000000000000002</c:v>
                      </c:pt>
                      <c:pt idx="178">
                        <c:v>2.6</c:v>
                      </c:pt>
                      <c:pt idx="179">
                        <c:v>2.4</c:v>
                      </c:pt>
                      <c:pt idx="180">
                        <c:v>2.9</c:v>
                      </c:pt>
                      <c:pt idx="181">
                        <c:v>2.5</c:v>
                      </c:pt>
                      <c:pt idx="182">
                        <c:v>2.8</c:v>
                      </c:pt>
                      <c:pt idx="183">
                        <c:v>2.9</c:v>
                      </c:pt>
                      <c:pt idx="184">
                        <c:v>2.7</c:v>
                      </c:pt>
                      <c:pt idx="185">
                        <c:v>2.4</c:v>
                      </c:pt>
                      <c:pt idx="186">
                        <c:v>3.2</c:v>
                      </c:pt>
                      <c:pt idx="187">
                        <c:v>3</c:v>
                      </c:pt>
                      <c:pt idx="188">
                        <c:v>2.4</c:v>
                      </c:pt>
                      <c:pt idx="189">
                        <c:v>3</c:v>
                      </c:pt>
                      <c:pt idx="190">
                        <c:v>3.7</c:v>
                      </c:pt>
                      <c:pt idx="191">
                        <c:v>3.4</c:v>
                      </c:pt>
                      <c:pt idx="192">
                        <c:v>2.8</c:v>
                      </c:pt>
                      <c:pt idx="193">
                        <c:v>2.9</c:v>
                      </c:pt>
                      <c:pt idx="194">
                        <c:v>3.1</c:v>
                      </c:pt>
                      <c:pt idx="195">
                        <c:v>3.1</c:v>
                      </c:pt>
                      <c:pt idx="196">
                        <c:v>2.5</c:v>
                      </c:pt>
                      <c:pt idx="197">
                        <c:v>3.5</c:v>
                      </c:pt>
                      <c:pt idx="198">
                        <c:v>2.9</c:v>
                      </c:pt>
                      <c:pt idx="199">
                        <c:v>3</c:v>
                      </c:pt>
                      <c:pt idx="200">
                        <c:v>3</c:v>
                      </c:pt>
                      <c:pt idx="201">
                        <c:v>2.8</c:v>
                      </c:pt>
                      <c:pt idx="202">
                        <c:v>3</c:v>
                      </c:pt>
                      <c:pt idx="203">
                        <c:v>2.8</c:v>
                      </c:pt>
                      <c:pt idx="204">
                        <c:v>2.2999999999999998</c:v>
                      </c:pt>
                      <c:pt idx="205">
                        <c:v>2.7</c:v>
                      </c:pt>
                      <c:pt idx="206">
                        <c:v>2.5</c:v>
                      </c:pt>
                      <c:pt idx="207">
                        <c:v>2.8</c:v>
                      </c:pt>
                      <c:pt idx="208">
                        <c:v>3.4</c:v>
                      </c:pt>
                      <c:pt idx="209">
                        <c:v>2.7</c:v>
                      </c:pt>
                      <c:pt idx="210">
                        <c:v>2.7</c:v>
                      </c:pt>
                      <c:pt idx="211">
                        <c:v>3.4</c:v>
                      </c:pt>
                      <c:pt idx="212">
                        <c:v>3.1</c:v>
                      </c:pt>
                      <c:pt idx="213">
                        <c:v>2.6</c:v>
                      </c:pt>
                      <c:pt idx="214">
                        <c:v>2.2999999999999998</c:v>
                      </c:pt>
                      <c:pt idx="215">
                        <c:v>2.6</c:v>
                      </c:pt>
                      <c:pt idx="216">
                        <c:v>3.3</c:v>
                      </c:pt>
                      <c:pt idx="217">
                        <c:v>2.8</c:v>
                      </c:pt>
                      <c:pt idx="218">
                        <c:v>3</c:v>
                      </c:pt>
                      <c:pt idx="219">
                        <c:v>3.2</c:v>
                      </c:pt>
                      <c:pt idx="220">
                        <c:v>2.7</c:v>
                      </c:pt>
                      <c:pt idx="221">
                        <c:v>2.4</c:v>
                      </c:pt>
                      <c:pt idx="222">
                        <c:v>3</c:v>
                      </c:pt>
                      <c:pt idx="223">
                        <c:v>2.6</c:v>
                      </c:pt>
                      <c:pt idx="224">
                        <c:v>3.3</c:v>
                      </c:pt>
                      <c:pt idx="225">
                        <c:v>3.1</c:v>
                      </c:pt>
                      <c:pt idx="226">
                        <c:v>3.2</c:v>
                      </c:pt>
                      <c:pt idx="227">
                        <c:v>3</c:v>
                      </c:pt>
                      <c:pt idx="228">
                        <c:v>3</c:v>
                      </c:pt>
                      <c:pt idx="229">
                        <c:v>3</c:v>
                      </c:pt>
                      <c:pt idx="230">
                        <c:v>3.3</c:v>
                      </c:pt>
                      <c:pt idx="231">
                        <c:v>12</c:v>
                      </c:pt>
                      <c:pt idx="232">
                        <c:v>9.3000000000000007</c:v>
                      </c:pt>
                      <c:pt idx="233">
                        <c:v>3</c:v>
                      </c:pt>
                      <c:pt idx="234">
                        <c:v>3.7</c:v>
                      </c:pt>
                      <c:pt idx="235">
                        <c:v>2.6</c:v>
                      </c:pt>
                      <c:pt idx="236">
                        <c:v>2.7</c:v>
                      </c:pt>
                      <c:pt idx="237">
                        <c:v>3</c:v>
                      </c:pt>
                      <c:pt idx="238">
                        <c:v>4.5999999999999996</c:v>
                      </c:pt>
                      <c:pt idx="239">
                        <c:v>3.3</c:v>
                      </c:pt>
                      <c:pt idx="240">
                        <c:v>2.9</c:v>
                      </c:pt>
                      <c:pt idx="241">
                        <c:v>3.2</c:v>
                      </c:pt>
                      <c:pt idx="242">
                        <c:v>3.3</c:v>
                      </c:pt>
                      <c:pt idx="243">
                        <c:v>3.4</c:v>
                      </c:pt>
                      <c:pt idx="244">
                        <c:v>3.5</c:v>
                      </c:pt>
                      <c:pt idx="245">
                        <c:v>3.3</c:v>
                      </c:pt>
                      <c:pt idx="246">
                        <c:v>3.1</c:v>
                      </c:pt>
                      <c:pt idx="247">
                        <c:v>3.4</c:v>
                      </c:pt>
                      <c:pt idx="248">
                        <c:v>4.0999999999999996</c:v>
                      </c:pt>
                    </c:numCache>
                  </c:numRef>
                </c:val>
                <c:smooth val="0"/>
                <c:extLst xmlns:c15="http://schemas.microsoft.com/office/drawing/2012/chart">
                  <c:ext xmlns:c16="http://schemas.microsoft.com/office/drawing/2014/chart" uri="{C3380CC4-5D6E-409C-BE32-E72D297353CC}">
                    <c16:uniqueId val="{0000000C-2B5C-4194-A7AD-28A367071AE9}"/>
                  </c:ext>
                </c:extLst>
              </c15:ser>
            </c15:filteredLineSeries>
            <c15:filteredLineSeries>
              <c15:ser>
                <c:idx val="14"/>
                <c:order val="13"/>
                <c:tx>
                  <c:strRef>
                    <c:extLst xmlns:c15="http://schemas.microsoft.com/office/drawing/2012/chart">
                      <c:ext xmlns:c15="http://schemas.microsoft.com/office/drawing/2012/chart" uri="{02D57815-91ED-43cb-92C2-25804820EDAC}">
                        <c15:formulaRef>
                          <c15:sqref>Rates!$L$19</c15:sqref>
                        </c15:formulaRef>
                      </c:ext>
                    </c:extLst>
                    <c:strCache>
                      <c:ptCount val="1"/>
                      <c:pt idx="0">
                        <c:v>Recession (Quits)</c:v>
                      </c:pt>
                    </c:strCache>
                  </c:strRef>
                </c:tx>
                <c:spPr>
                  <a:ln w="28575" cap="rnd">
                    <a:solidFill>
                      <a:schemeClr val="accent3">
                        <a:lumMod val="80000"/>
                        <a:lumOff val="20000"/>
                      </a:schemeClr>
                    </a:solidFill>
                    <a:round/>
                  </a:ln>
                  <a:effectLst/>
                </c:spPr>
                <c:marker>
                  <c:symbol val="circle"/>
                  <c:size val="5"/>
                  <c:spPr>
                    <a:solidFill>
                      <a:schemeClr val="accent3">
                        <a:lumMod val="80000"/>
                        <a:lumOff val="20000"/>
                      </a:schemeClr>
                    </a:solidFill>
                    <a:ln w="9525">
                      <a:solidFill>
                        <a:schemeClr val="accent3">
                          <a:lumMod val="80000"/>
                          <a:lumOff val="20000"/>
                        </a:schemeClr>
                      </a:solidFill>
                    </a:ln>
                    <a:effectLst/>
                  </c:spPr>
                </c:marker>
                <c:cat>
                  <c:numRef>
                    <c:extLst xmlns:c15="http://schemas.microsoft.com/office/drawing/2012/chart">
                      <c:ext xmlns:c15="http://schemas.microsoft.com/office/drawing/2012/chart" uri="{02D57815-91ED-43cb-92C2-25804820EDAC}">
                        <c15:formulaRef>
                          <c15:sqref>Rates!$M$4:$JA$4</c15:sqref>
                        </c15:formulaRef>
                      </c:ext>
                    </c:extLst>
                    <c:numCache>
                      <c:formatCode>mmm\-yy</c:formatCode>
                      <c:ptCount val="249"/>
                      <c:pt idx="0">
                        <c:v>36861</c:v>
                      </c:pt>
                      <c:pt idx="1">
                        <c:v>36892</c:v>
                      </c:pt>
                      <c:pt idx="2">
                        <c:v>36923</c:v>
                      </c:pt>
                      <c:pt idx="3">
                        <c:v>36951</c:v>
                      </c:pt>
                      <c:pt idx="4">
                        <c:v>36982</c:v>
                      </c:pt>
                      <c:pt idx="5">
                        <c:v>37012</c:v>
                      </c:pt>
                      <c:pt idx="6">
                        <c:v>37043</c:v>
                      </c:pt>
                      <c:pt idx="7">
                        <c:v>37073</c:v>
                      </c:pt>
                      <c:pt idx="8">
                        <c:v>37104</c:v>
                      </c:pt>
                      <c:pt idx="9">
                        <c:v>37135</c:v>
                      </c:pt>
                      <c:pt idx="10">
                        <c:v>37165</c:v>
                      </c:pt>
                      <c:pt idx="11">
                        <c:v>37196</c:v>
                      </c:pt>
                      <c:pt idx="12">
                        <c:v>37226</c:v>
                      </c:pt>
                      <c:pt idx="13">
                        <c:v>37257</c:v>
                      </c:pt>
                      <c:pt idx="14">
                        <c:v>37288</c:v>
                      </c:pt>
                      <c:pt idx="15">
                        <c:v>37316</c:v>
                      </c:pt>
                      <c:pt idx="16">
                        <c:v>37347</c:v>
                      </c:pt>
                      <c:pt idx="17">
                        <c:v>37377</c:v>
                      </c:pt>
                      <c:pt idx="18">
                        <c:v>37408</c:v>
                      </c:pt>
                      <c:pt idx="19">
                        <c:v>37438</c:v>
                      </c:pt>
                      <c:pt idx="20">
                        <c:v>37469</c:v>
                      </c:pt>
                      <c:pt idx="21">
                        <c:v>37500</c:v>
                      </c:pt>
                      <c:pt idx="22">
                        <c:v>37530</c:v>
                      </c:pt>
                      <c:pt idx="23">
                        <c:v>37561</c:v>
                      </c:pt>
                      <c:pt idx="24">
                        <c:v>37591</c:v>
                      </c:pt>
                      <c:pt idx="25">
                        <c:v>37622</c:v>
                      </c:pt>
                      <c:pt idx="26">
                        <c:v>37653</c:v>
                      </c:pt>
                      <c:pt idx="27">
                        <c:v>37681</c:v>
                      </c:pt>
                      <c:pt idx="28">
                        <c:v>37712</c:v>
                      </c:pt>
                      <c:pt idx="29">
                        <c:v>37742</c:v>
                      </c:pt>
                      <c:pt idx="30">
                        <c:v>37773</c:v>
                      </c:pt>
                      <c:pt idx="31">
                        <c:v>37803</c:v>
                      </c:pt>
                      <c:pt idx="32">
                        <c:v>37834</c:v>
                      </c:pt>
                      <c:pt idx="33">
                        <c:v>37865</c:v>
                      </c:pt>
                      <c:pt idx="34">
                        <c:v>37895</c:v>
                      </c:pt>
                      <c:pt idx="35">
                        <c:v>37926</c:v>
                      </c:pt>
                      <c:pt idx="36">
                        <c:v>37956</c:v>
                      </c:pt>
                      <c:pt idx="37">
                        <c:v>37987</c:v>
                      </c:pt>
                      <c:pt idx="38">
                        <c:v>38018</c:v>
                      </c:pt>
                      <c:pt idx="39">
                        <c:v>38047</c:v>
                      </c:pt>
                      <c:pt idx="40">
                        <c:v>38078</c:v>
                      </c:pt>
                      <c:pt idx="41">
                        <c:v>38108</c:v>
                      </c:pt>
                      <c:pt idx="42">
                        <c:v>38139</c:v>
                      </c:pt>
                      <c:pt idx="43">
                        <c:v>38169</c:v>
                      </c:pt>
                      <c:pt idx="44">
                        <c:v>38200</c:v>
                      </c:pt>
                      <c:pt idx="45">
                        <c:v>38231</c:v>
                      </c:pt>
                      <c:pt idx="46">
                        <c:v>38261</c:v>
                      </c:pt>
                      <c:pt idx="47">
                        <c:v>38292</c:v>
                      </c:pt>
                      <c:pt idx="48">
                        <c:v>38322</c:v>
                      </c:pt>
                      <c:pt idx="49">
                        <c:v>38353</c:v>
                      </c:pt>
                      <c:pt idx="50">
                        <c:v>38384</c:v>
                      </c:pt>
                      <c:pt idx="51">
                        <c:v>38412</c:v>
                      </c:pt>
                      <c:pt idx="52">
                        <c:v>38443</c:v>
                      </c:pt>
                      <c:pt idx="53">
                        <c:v>38473</c:v>
                      </c:pt>
                      <c:pt idx="54">
                        <c:v>38504</c:v>
                      </c:pt>
                      <c:pt idx="55">
                        <c:v>38534</c:v>
                      </c:pt>
                      <c:pt idx="56">
                        <c:v>38565</c:v>
                      </c:pt>
                      <c:pt idx="57">
                        <c:v>38596</c:v>
                      </c:pt>
                      <c:pt idx="58">
                        <c:v>38626</c:v>
                      </c:pt>
                      <c:pt idx="59">
                        <c:v>38657</c:v>
                      </c:pt>
                      <c:pt idx="60">
                        <c:v>38687</c:v>
                      </c:pt>
                      <c:pt idx="61">
                        <c:v>38718</c:v>
                      </c:pt>
                      <c:pt idx="62">
                        <c:v>38749</c:v>
                      </c:pt>
                      <c:pt idx="63">
                        <c:v>38777</c:v>
                      </c:pt>
                      <c:pt idx="64">
                        <c:v>38808</c:v>
                      </c:pt>
                      <c:pt idx="65">
                        <c:v>38838</c:v>
                      </c:pt>
                      <c:pt idx="66">
                        <c:v>38869</c:v>
                      </c:pt>
                      <c:pt idx="67">
                        <c:v>38899</c:v>
                      </c:pt>
                      <c:pt idx="68">
                        <c:v>38930</c:v>
                      </c:pt>
                      <c:pt idx="69">
                        <c:v>38961</c:v>
                      </c:pt>
                      <c:pt idx="70">
                        <c:v>38991</c:v>
                      </c:pt>
                      <c:pt idx="71">
                        <c:v>39022</c:v>
                      </c:pt>
                      <c:pt idx="72">
                        <c:v>39052</c:v>
                      </c:pt>
                      <c:pt idx="73">
                        <c:v>39083</c:v>
                      </c:pt>
                      <c:pt idx="74">
                        <c:v>39114</c:v>
                      </c:pt>
                      <c:pt idx="75">
                        <c:v>39142</c:v>
                      </c:pt>
                      <c:pt idx="76">
                        <c:v>39173</c:v>
                      </c:pt>
                      <c:pt idx="77">
                        <c:v>39203</c:v>
                      </c:pt>
                      <c:pt idx="78">
                        <c:v>39234</c:v>
                      </c:pt>
                      <c:pt idx="79">
                        <c:v>39264</c:v>
                      </c:pt>
                      <c:pt idx="80">
                        <c:v>39295</c:v>
                      </c:pt>
                      <c:pt idx="81">
                        <c:v>39326</c:v>
                      </c:pt>
                      <c:pt idx="82">
                        <c:v>39356</c:v>
                      </c:pt>
                      <c:pt idx="83">
                        <c:v>39387</c:v>
                      </c:pt>
                      <c:pt idx="84">
                        <c:v>39417</c:v>
                      </c:pt>
                      <c:pt idx="85">
                        <c:v>39448</c:v>
                      </c:pt>
                      <c:pt idx="86">
                        <c:v>39479</c:v>
                      </c:pt>
                      <c:pt idx="87">
                        <c:v>39508</c:v>
                      </c:pt>
                      <c:pt idx="88">
                        <c:v>39539</c:v>
                      </c:pt>
                      <c:pt idx="89">
                        <c:v>39569</c:v>
                      </c:pt>
                      <c:pt idx="90">
                        <c:v>39600</c:v>
                      </c:pt>
                      <c:pt idx="91">
                        <c:v>39630</c:v>
                      </c:pt>
                      <c:pt idx="92">
                        <c:v>39661</c:v>
                      </c:pt>
                      <c:pt idx="93">
                        <c:v>39692</c:v>
                      </c:pt>
                      <c:pt idx="94">
                        <c:v>39722</c:v>
                      </c:pt>
                      <c:pt idx="95">
                        <c:v>39753</c:v>
                      </c:pt>
                      <c:pt idx="96">
                        <c:v>39783</c:v>
                      </c:pt>
                      <c:pt idx="97">
                        <c:v>39814</c:v>
                      </c:pt>
                      <c:pt idx="98">
                        <c:v>39845</c:v>
                      </c:pt>
                      <c:pt idx="99">
                        <c:v>39873</c:v>
                      </c:pt>
                      <c:pt idx="100">
                        <c:v>39904</c:v>
                      </c:pt>
                      <c:pt idx="101">
                        <c:v>39934</c:v>
                      </c:pt>
                      <c:pt idx="102">
                        <c:v>39965</c:v>
                      </c:pt>
                      <c:pt idx="103">
                        <c:v>39995</c:v>
                      </c:pt>
                      <c:pt idx="104">
                        <c:v>40026</c:v>
                      </c:pt>
                      <c:pt idx="105">
                        <c:v>40057</c:v>
                      </c:pt>
                      <c:pt idx="106">
                        <c:v>40087</c:v>
                      </c:pt>
                      <c:pt idx="107">
                        <c:v>40118</c:v>
                      </c:pt>
                      <c:pt idx="108">
                        <c:v>40148</c:v>
                      </c:pt>
                      <c:pt idx="109">
                        <c:v>40179</c:v>
                      </c:pt>
                      <c:pt idx="110">
                        <c:v>40210</c:v>
                      </c:pt>
                      <c:pt idx="111">
                        <c:v>40238</c:v>
                      </c:pt>
                      <c:pt idx="112">
                        <c:v>40269</c:v>
                      </c:pt>
                      <c:pt idx="113">
                        <c:v>40299</c:v>
                      </c:pt>
                      <c:pt idx="114">
                        <c:v>40330</c:v>
                      </c:pt>
                      <c:pt idx="115">
                        <c:v>40360</c:v>
                      </c:pt>
                      <c:pt idx="116">
                        <c:v>40391</c:v>
                      </c:pt>
                      <c:pt idx="117">
                        <c:v>40422</c:v>
                      </c:pt>
                      <c:pt idx="118">
                        <c:v>40452</c:v>
                      </c:pt>
                      <c:pt idx="119">
                        <c:v>40483</c:v>
                      </c:pt>
                      <c:pt idx="120">
                        <c:v>40513</c:v>
                      </c:pt>
                      <c:pt idx="121">
                        <c:v>40544</c:v>
                      </c:pt>
                      <c:pt idx="122">
                        <c:v>40575</c:v>
                      </c:pt>
                      <c:pt idx="123">
                        <c:v>40603</c:v>
                      </c:pt>
                      <c:pt idx="124">
                        <c:v>40634</c:v>
                      </c:pt>
                      <c:pt idx="125">
                        <c:v>40664</c:v>
                      </c:pt>
                      <c:pt idx="126">
                        <c:v>40695</c:v>
                      </c:pt>
                      <c:pt idx="127">
                        <c:v>40725</c:v>
                      </c:pt>
                      <c:pt idx="128">
                        <c:v>40756</c:v>
                      </c:pt>
                      <c:pt idx="129">
                        <c:v>40787</c:v>
                      </c:pt>
                      <c:pt idx="130">
                        <c:v>40817</c:v>
                      </c:pt>
                      <c:pt idx="131">
                        <c:v>40848</c:v>
                      </c:pt>
                      <c:pt idx="132">
                        <c:v>40878</c:v>
                      </c:pt>
                      <c:pt idx="133">
                        <c:v>40909</c:v>
                      </c:pt>
                      <c:pt idx="134">
                        <c:v>40940</c:v>
                      </c:pt>
                      <c:pt idx="135">
                        <c:v>40969</c:v>
                      </c:pt>
                      <c:pt idx="136">
                        <c:v>41000</c:v>
                      </c:pt>
                      <c:pt idx="137">
                        <c:v>41030</c:v>
                      </c:pt>
                      <c:pt idx="138">
                        <c:v>41061</c:v>
                      </c:pt>
                      <c:pt idx="139">
                        <c:v>41091</c:v>
                      </c:pt>
                      <c:pt idx="140">
                        <c:v>41122</c:v>
                      </c:pt>
                      <c:pt idx="141">
                        <c:v>41153</c:v>
                      </c:pt>
                      <c:pt idx="142">
                        <c:v>41183</c:v>
                      </c:pt>
                      <c:pt idx="143">
                        <c:v>41214</c:v>
                      </c:pt>
                      <c:pt idx="144">
                        <c:v>41244</c:v>
                      </c:pt>
                      <c:pt idx="145">
                        <c:v>41275</c:v>
                      </c:pt>
                      <c:pt idx="146">
                        <c:v>41306</c:v>
                      </c:pt>
                      <c:pt idx="147">
                        <c:v>41334</c:v>
                      </c:pt>
                      <c:pt idx="148">
                        <c:v>41365</c:v>
                      </c:pt>
                      <c:pt idx="149">
                        <c:v>41395</c:v>
                      </c:pt>
                      <c:pt idx="150">
                        <c:v>41426</c:v>
                      </c:pt>
                      <c:pt idx="151">
                        <c:v>41456</c:v>
                      </c:pt>
                      <c:pt idx="152">
                        <c:v>41487</c:v>
                      </c:pt>
                      <c:pt idx="153">
                        <c:v>41518</c:v>
                      </c:pt>
                      <c:pt idx="154">
                        <c:v>41548</c:v>
                      </c:pt>
                      <c:pt idx="155">
                        <c:v>41579</c:v>
                      </c:pt>
                      <c:pt idx="156">
                        <c:v>41609</c:v>
                      </c:pt>
                      <c:pt idx="157">
                        <c:v>41640</c:v>
                      </c:pt>
                      <c:pt idx="158">
                        <c:v>41671</c:v>
                      </c:pt>
                      <c:pt idx="159">
                        <c:v>41699</c:v>
                      </c:pt>
                      <c:pt idx="160">
                        <c:v>41730</c:v>
                      </c:pt>
                      <c:pt idx="161">
                        <c:v>41760</c:v>
                      </c:pt>
                      <c:pt idx="162">
                        <c:v>41791</c:v>
                      </c:pt>
                      <c:pt idx="163">
                        <c:v>41821</c:v>
                      </c:pt>
                      <c:pt idx="164">
                        <c:v>41852</c:v>
                      </c:pt>
                      <c:pt idx="165">
                        <c:v>41883</c:v>
                      </c:pt>
                      <c:pt idx="166">
                        <c:v>41913</c:v>
                      </c:pt>
                      <c:pt idx="167">
                        <c:v>41944</c:v>
                      </c:pt>
                      <c:pt idx="168">
                        <c:v>41974</c:v>
                      </c:pt>
                      <c:pt idx="169">
                        <c:v>42005</c:v>
                      </c:pt>
                      <c:pt idx="170">
                        <c:v>42036</c:v>
                      </c:pt>
                      <c:pt idx="171">
                        <c:v>42064</c:v>
                      </c:pt>
                      <c:pt idx="172">
                        <c:v>42095</c:v>
                      </c:pt>
                      <c:pt idx="173">
                        <c:v>42125</c:v>
                      </c:pt>
                      <c:pt idx="174">
                        <c:v>42156</c:v>
                      </c:pt>
                      <c:pt idx="175">
                        <c:v>42186</c:v>
                      </c:pt>
                      <c:pt idx="176">
                        <c:v>42217</c:v>
                      </c:pt>
                      <c:pt idx="177">
                        <c:v>42248</c:v>
                      </c:pt>
                      <c:pt idx="178">
                        <c:v>42278</c:v>
                      </c:pt>
                      <c:pt idx="179">
                        <c:v>42309</c:v>
                      </c:pt>
                      <c:pt idx="180">
                        <c:v>42339</c:v>
                      </c:pt>
                      <c:pt idx="181">
                        <c:v>42370</c:v>
                      </c:pt>
                      <c:pt idx="182">
                        <c:v>42401</c:v>
                      </c:pt>
                      <c:pt idx="183">
                        <c:v>42430</c:v>
                      </c:pt>
                      <c:pt idx="184">
                        <c:v>42461</c:v>
                      </c:pt>
                      <c:pt idx="185">
                        <c:v>42491</c:v>
                      </c:pt>
                      <c:pt idx="186">
                        <c:v>42522</c:v>
                      </c:pt>
                      <c:pt idx="187">
                        <c:v>42552</c:v>
                      </c:pt>
                      <c:pt idx="188">
                        <c:v>42583</c:v>
                      </c:pt>
                      <c:pt idx="189">
                        <c:v>42614</c:v>
                      </c:pt>
                      <c:pt idx="190">
                        <c:v>42644</c:v>
                      </c:pt>
                      <c:pt idx="191">
                        <c:v>42675</c:v>
                      </c:pt>
                      <c:pt idx="192">
                        <c:v>42705</c:v>
                      </c:pt>
                      <c:pt idx="193">
                        <c:v>42736</c:v>
                      </c:pt>
                      <c:pt idx="194">
                        <c:v>42767</c:v>
                      </c:pt>
                      <c:pt idx="195">
                        <c:v>42795</c:v>
                      </c:pt>
                      <c:pt idx="196">
                        <c:v>42826</c:v>
                      </c:pt>
                      <c:pt idx="197">
                        <c:v>42856</c:v>
                      </c:pt>
                      <c:pt idx="198">
                        <c:v>42887</c:v>
                      </c:pt>
                      <c:pt idx="199">
                        <c:v>42917</c:v>
                      </c:pt>
                      <c:pt idx="200">
                        <c:v>42948</c:v>
                      </c:pt>
                      <c:pt idx="201">
                        <c:v>42979</c:v>
                      </c:pt>
                      <c:pt idx="202">
                        <c:v>43009</c:v>
                      </c:pt>
                      <c:pt idx="203">
                        <c:v>43040</c:v>
                      </c:pt>
                      <c:pt idx="204">
                        <c:v>43070</c:v>
                      </c:pt>
                      <c:pt idx="205">
                        <c:v>43101</c:v>
                      </c:pt>
                      <c:pt idx="206">
                        <c:v>43132</c:v>
                      </c:pt>
                      <c:pt idx="207">
                        <c:v>43160</c:v>
                      </c:pt>
                      <c:pt idx="208">
                        <c:v>43191</c:v>
                      </c:pt>
                      <c:pt idx="209">
                        <c:v>43221</c:v>
                      </c:pt>
                      <c:pt idx="210">
                        <c:v>43252</c:v>
                      </c:pt>
                      <c:pt idx="211">
                        <c:v>43282</c:v>
                      </c:pt>
                      <c:pt idx="212">
                        <c:v>43313</c:v>
                      </c:pt>
                      <c:pt idx="213">
                        <c:v>43344</c:v>
                      </c:pt>
                      <c:pt idx="214">
                        <c:v>43374</c:v>
                      </c:pt>
                      <c:pt idx="215">
                        <c:v>43405</c:v>
                      </c:pt>
                      <c:pt idx="216">
                        <c:v>43435</c:v>
                      </c:pt>
                      <c:pt idx="217">
                        <c:v>43466</c:v>
                      </c:pt>
                      <c:pt idx="218">
                        <c:v>43497</c:v>
                      </c:pt>
                      <c:pt idx="219">
                        <c:v>43525</c:v>
                      </c:pt>
                      <c:pt idx="220">
                        <c:v>43556</c:v>
                      </c:pt>
                      <c:pt idx="221">
                        <c:v>43586</c:v>
                      </c:pt>
                      <c:pt idx="222">
                        <c:v>43617</c:v>
                      </c:pt>
                      <c:pt idx="223">
                        <c:v>43647</c:v>
                      </c:pt>
                      <c:pt idx="224">
                        <c:v>43678</c:v>
                      </c:pt>
                      <c:pt idx="225">
                        <c:v>43709</c:v>
                      </c:pt>
                      <c:pt idx="226">
                        <c:v>43739</c:v>
                      </c:pt>
                      <c:pt idx="227">
                        <c:v>43770</c:v>
                      </c:pt>
                      <c:pt idx="228">
                        <c:v>43800</c:v>
                      </c:pt>
                      <c:pt idx="229">
                        <c:v>43831</c:v>
                      </c:pt>
                      <c:pt idx="230">
                        <c:v>43862</c:v>
                      </c:pt>
                      <c:pt idx="231">
                        <c:v>43891</c:v>
                      </c:pt>
                      <c:pt idx="232">
                        <c:v>43922</c:v>
                      </c:pt>
                      <c:pt idx="233">
                        <c:v>43952</c:v>
                      </c:pt>
                      <c:pt idx="234">
                        <c:v>43983</c:v>
                      </c:pt>
                      <c:pt idx="235">
                        <c:v>44013</c:v>
                      </c:pt>
                      <c:pt idx="236">
                        <c:v>44044</c:v>
                      </c:pt>
                      <c:pt idx="237">
                        <c:v>44075</c:v>
                      </c:pt>
                      <c:pt idx="238">
                        <c:v>44105</c:v>
                      </c:pt>
                      <c:pt idx="239">
                        <c:v>44136</c:v>
                      </c:pt>
                      <c:pt idx="240">
                        <c:v>44166</c:v>
                      </c:pt>
                      <c:pt idx="241">
                        <c:v>44197</c:v>
                      </c:pt>
                      <c:pt idx="242">
                        <c:v>44228</c:v>
                      </c:pt>
                      <c:pt idx="243">
                        <c:v>44256</c:v>
                      </c:pt>
                      <c:pt idx="244">
                        <c:v>44287</c:v>
                      </c:pt>
                      <c:pt idx="245">
                        <c:v>44317</c:v>
                      </c:pt>
                      <c:pt idx="246">
                        <c:v>44348</c:v>
                      </c:pt>
                      <c:pt idx="247">
                        <c:v>44378</c:v>
                      </c:pt>
                      <c:pt idx="248">
                        <c:v>44409</c:v>
                      </c:pt>
                    </c:numCache>
                  </c:numRef>
                </c:cat>
                <c:val>
                  <c:numRef>
                    <c:extLst xmlns:c15="http://schemas.microsoft.com/office/drawing/2012/chart">
                      <c:ext xmlns:c15="http://schemas.microsoft.com/office/drawing/2012/chart" uri="{02D57815-91ED-43cb-92C2-25804820EDAC}">
                        <c15:formulaRef>
                          <c15:sqref>Rates!$M$19:$JA$19</c15:sqref>
                        </c15:formulaRef>
                      </c:ext>
                    </c:extLst>
                    <c:numCache>
                      <c:formatCode>General</c:formatCode>
                      <c:ptCount val="249"/>
                      <c:pt idx="3">
                        <c:v>8</c:v>
                      </c:pt>
                      <c:pt idx="4">
                        <c:v>8</c:v>
                      </c:pt>
                      <c:pt idx="5">
                        <c:v>8</c:v>
                      </c:pt>
                      <c:pt idx="6">
                        <c:v>8</c:v>
                      </c:pt>
                      <c:pt idx="7">
                        <c:v>8</c:v>
                      </c:pt>
                      <c:pt idx="8">
                        <c:v>8</c:v>
                      </c:pt>
                      <c:pt idx="9">
                        <c:v>8</c:v>
                      </c:pt>
                      <c:pt idx="10">
                        <c:v>8</c:v>
                      </c:pt>
                      <c:pt idx="11">
                        <c:v>8</c:v>
                      </c:pt>
                      <c:pt idx="84">
                        <c:v>8</c:v>
                      </c:pt>
                      <c:pt idx="85">
                        <c:v>8</c:v>
                      </c:pt>
                      <c:pt idx="86">
                        <c:v>8</c:v>
                      </c:pt>
                      <c:pt idx="87">
                        <c:v>8</c:v>
                      </c:pt>
                      <c:pt idx="88">
                        <c:v>8</c:v>
                      </c:pt>
                      <c:pt idx="89">
                        <c:v>8</c:v>
                      </c:pt>
                      <c:pt idx="90">
                        <c:v>8</c:v>
                      </c:pt>
                      <c:pt idx="91">
                        <c:v>8</c:v>
                      </c:pt>
                      <c:pt idx="92">
                        <c:v>8</c:v>
                      </c:pt>
                      <c:pt idx="93">
                        <c:v>8</c:v>
                      </c:pt>
                      <c:pt idx="94">
                        <c:v>8</c:v>
                      </c:pt>
                      <c:pt idx="95">
                        <c:v>8</c:v>
                      </c:pt>
                      <c:pt idx="96">
                        <c:v>8</c:v>
                      </c:pt>
                      <c:pt idx="97">
                        <c:v>8</c:v>
                      </c:pt>
                      <c:pt idx="98">
                        <c:v>8</c:v>
                      </c:pt>
                      <c:pt idx="99">
                        <c:v>8</c:v>
                      </c:pt>
                      <c:pt idx="100">
                        <c:v>8</c:v>
                      </c:pt>
                      <c:pt idx="101">
                        <c:v>8</c:v>
                      </c:pt>
                      <c:pt idx="102">
                        <c:v>8</c:v>
                      </c:pt>
                      <c:pt idx="230">
                        <c:v>8</c:v>
                      </c:pt>
                      <c:pt idx="231">
                        <c:v>8</c:v>
                      </c:pt>
                      <c:pt idx="232">
                        <c:v>8</c:v>
                      </c:pt>
                    </c:numCache>
                  </c:numRef>
                </c:val>
                <c:smooth val="0"/>
                <c:extLst xmlns:c15="http://schemas.microsoft.com/office/drawing/2012/chart">
                  <c:ext xmlns:c16="http://schemas.microsoft.com/office/drawing/2014/chart" uri="{C3380CC4-5D6E-409C-BE32-E72D297353CC}">
                    <c16:uniqueId val="{0000000D-2B5C-4194-A7AD-28A367071AE9}"/>
                  </c:ext>
                </c:extLst>
              </c15:ser>
            </c15:filteredLineSeries>
            <c15:filteredLineSeries>
              <c15:ser>
                <c:idx val="15"/>
                <c:order val="14"/>
                <c:tx>
                  <c:strRef>
                    <c:extLst xmlns:c15="http://schemas.microsoft.com/office/drawing/2012/chart">
                      <c:ext xmlns:c15="http://schemas.microsoft.com/office/drawing/2012/chart" uri="{02D57815-91ED-43cb-92C2-25804820EDAC}">
                        <c15:formulaRef>
                          <c15:sqref>Rates!$L$20</c15:sqref>
                        </c15:formulaRef>
                      </c:ext>
                    </c:extLst>
                    <c:strCache>
                      <c:ptCount val="1"/>
                      <c:pt idx="0">
                        <c:v>Recession (Layoffs &amp; Discharges)</c:v>
                      </c:pt>
                    </c:strCache>
                  </c:strRef>
                </c:tx>
                <c:spPr>
                  <a:ln w="28575" cap="rnd">
                    <a:solidFill>
                      <a:schemeClr val="accent4">
                        <a:lumMod val="80000"/>
                        <a:lumOff val="20000"/>
                      </a:schemeClr>
                    </a:solidFill>
                    <a:round/>
                  </a:ln>
                  <a:effectLst/>
                </c:spPr>
                <c:marker>
                  <c:symbol val="circle"/>
                  <c:size val="5"/>
                  <c:spPr>
                    <a:solidFill>
                      <a:schemeClr val="accent4">
                        <a:lumMod val="80000"/>
                        <a:lumOff val="20000"/>
                      </a:schemeClr>
                    </a:solidFill>
                    <a:ln w="9525">
                      <a:solidFill>
                        <a:schemeClr val="accent4">
                          <a:lumMod val="80000"/>
                          <a:lumOff val="20000"/>
                        </a:schemeClr>
                      </a:solidFill>
                    </a:ln>
                    <a:effectLst/>
                  </c:spPr>
                </c:marker>
                <c:cat>
                  <c:numRef>
                    <c:extLst xmlns:c15="http://schemas.microsoft.com/office/drawing/2012/chart">
                      <c:ext xmlns:c15="http://schemas.microsoft.com/office/drawing/2012/chart" uri="{02D57815-91ED-43cb-92C2-25804820EDAC}">
                        <c15:formulaRef>
                          <c15:sqref>Rates!$M$4:$JA$4</c15:sqref>
                        </c15:formulaRef>
                      </c:ext>
                    </c:extLst>
                    <c:numCache>
                      <c:formatCode>mmm\-yy</c:formatCode>
                      <c:ptCount val="249"/>
                      <c:pt idx="0">
                        <c:v>36861</c:v>
                      </c:pt>
                      <c:pt idx="1">
                        <c:v>36892</c:v>
                      </c:pt>
                      <c:pt idx="2">
                        <c:v>36923</c:v>
                      </c:pt>
                      <c:pt idx="3">
                        <c:v>36951</c:v>
                      </c:pt>
                      <c:pt idx="4">
                        <c:v>36982</c:v>
                      </c:pt>
                      <c:pt idx="5">
                        <c:v>37012</c:v>
                      </c:pt>
                      <c:pt idx="6">
                        <c:v>37043</c:v>
                      </c:pt>
                      <c:pt idx="7">
                        <c:v>37073</c:v>
                      </c:pt>
                      <c:pt idx="8">
                        <c:v>37104</c:v>
                      </c:pt>
                      <c:pt idx="9">
                        <c:v>37135</c:v>
                      </c:pt>
                      <c:pt idx="10">
                        <c:v>37165</c:v>
                      </c:pt>
                      <c:pt idx="11">
                        <c:v>37196</c:v>
                      </c:pt>
                      <c:pt idx="12">
                        <c:v>37226</c:v>
                      </c:pt>
                      <c:pt idx="13">
                        <c:v>37257</c:v>
                      </c:pt>
                      <c:pt idx="14">
                        <c:v>37288</c:v>
                      </c:pt>
                      <c:pt idx="15">
                        <c:v>37316</c:v>
                      </c:pt>
                      <c:pt idx="16">
                        <c:v>37347</c:v>
                      </c:pt>
                      <c:pt idx="17">
                        <c:v>37377</c:v>
                      </c:pt>
                      <c:pt idx="18">
                        <c:v>37408</c:v>
                      </c:pt>
                      <c:pt idx="19">
                        <c:v>37438</c:v>
                      </c:pt>
                      <c:pt idx="20">
                        <c:v>37469</c:v>
                      </c:pt>
                      <c:pt idx="21">
                        <c:v>37500</c:v>
                      </c:pt>
                      <c:pt idx="22">
                        <c:v>37530</c:v>
                      </c:pt>
                      <c:pt idx="23">
                        <c:v>37561</c:v>
                      </c:pt>
                      <c:pt idx="24">
                        <c:v>37591</c:v>
                      </c:pt>
                      <c:pt idx="25">
                        <c:v>37622</c:v>
                      </c:pt>
                      <c:pt idx="26">
                        <c:v>37653</c:v>
                      </c:pt>
                      <c:pt idx="27">
                        <c:v>37681</c:v>
                      </c:pt>
                      <c:pt idx="28">
                        <c:v>37712</c:v>
                      </c:pt>
                      <c:pt idx="29">
                        <c:v>37742</c:v>
                      </c:pt>
                      <c:pt idx="30">
                        <c:v>37773</c:v>
                      </c:pt>
                      <c:pt idx="31">
                        <c:v>37803</c:v>
                      </c:pt>
                      <c:pt idx="32">
                        <c:v>37834</c:v>
                      </c:pt>
                      <c:pt idx="33">
                        <c:v>37865</c:v>
                      </c:pt>
                      <c:pt idx="34">
                        <c:v>37895</c:v>
                      </c:pt>
                      <c:pt idx="35">
                        <c:v>37926</c:v>
                      </c:pt>
                      <c:pt idx="36">
                        <c:v>37956</c:v>
                      </c:pt>
                      <c:pt idx="37">
                        <c:v>37987</c:v>
                      </c:pt>
                      <c:pt idx="38">
                        <c:v>38018</c:v>
                      </c:pt>
                      <c:pt idx="39">
                        <c:v>38047</c:v>
                      </c:pt>
                      <c:pt idx="40">
                        <c:v>38078</c:v>
                      </c:pt>
                      <c:pt idx="41">
                        <c:v>38108</c:v>
                      </c:pt>
                      <c:pt idx="42">
                        <c:v>38139</c:v>
                      </c:pt>
                      <c:pt idx="43">
                        <c:v>38169</c:v>
                      </c:pt>
                      <c:pt idx="44">
                        <c:v>38200</c:v>
                      </c:pt>
                      <c:pt idx="45">
                        <c:v>38231</c:v>
                      </c:pt>
                      <c:pt idx="46">
                        <c:v>38261</c:v>
                      </c:pt>
                      <c:pt idx="47">
                        <c:v>38292</c:v>
                      </c:pt>
                      <c:pt idx="48">
                        <c:v>38322</c:v>
                      </c:pt>
                      <c:pt idx="49">
                        <c:v>38353</c:v>
                      </c:pt>
                      <c:pt idx="50">
                        <c:v>38384</c:v>
                      </c:pt>
                      <c:pt idx="51">
                        <c:v>38412</c:v>
                      </c:pt>
                      <c:pt idx="52">
                        <c:v>38443</c:v>
                      </c:pt>
                      <c:pt idx="53">
                        <c:v>38473</c:v>
                      </c:pt>
                      <c:pt idx="54">
                        <c:v>38504</c:v>
                      </c:pt>
                      <c:pt idx="55">
                        <c:v>38534</c:v>
                      </c:pt>
                      <c:pt idx="56">
                        <c:v>38565</c:v>
                      </c:pt>
                      <c:pt idx="57">
                        <c:v>38596</c:v>
                      </c:pt>
                      <c:pt idx="58">
                        <c:v>38626</c:v>
                      </c:pt>
                      <c:pt idx="59">
                        <c:v>38657</c:v>
                      </c:pt>
                      <c:pt idx="60">
                        <c:v>38687</c:v>
                      </c:pt>
                      <c:pt idx="61">
                        <c:v>38718</c:v>
                      </c:pt>
                      <c:pt idx="62">
                        <c:v>38749</c:v>
                      </c:pt>
                      <c:pt idx="63">
                        <c:v>38777</c:v>
                      </c:pt>
                      <c:pt idx="64">
                        <c:v>38808</c:v>
                      </c:pt>
                      <c:pt idx="65">
                        <c:v>38838</c:v>
                      </c:pt>
                      <c:pt idx="66">
                        <c:v>38869</c:v>
                      </c:pt>
                      <c:pt idx="67">
                        <c:v>38899</c:v>
                      </c:pt>
                      <c:pt idx="68">
                        <c:v>38930</c:v>
                      </c:pt>
                      <c:pt idx="69">
                        <c:v>38961</c:v>
                      </c:pt>
                      <c:pt idx="70">
                        <c:v>38991</c:v>
                      </c:pt>
                      <c:pt idx="71">
                        <c:v>39022</c:v>
                      </c:pt>
                      <c:pt idx="72">
                        <c:v>39052</c:v>
                      </c:pt>
                      <c:pt idx="73">
                        <c:v>39083</c:v>
                      </c:pt>
                      <c:pt idx="74">
                        <c:v>39114</c:v>
                      </c:pt>
                      <c:pt idx="75">
                        <c:v>39142</c:v>
                      </c:pt>
                      <c:pt idx="76">
                        <c:v>39173</c:v>
                      </c:pt>
                      <c:pt idx="77">
                        <c:v>39203</c:v>
                      </c:pt>
                      <c:pt idx="78">
                        <c:v>39234</c:v>
                      </c:pt>
                      <c:pt idx="79">
                        <c:v>39264</c:v>
                      </c:pt>
                      <c:pt idx="80">
                        <c:v>39295</c:v>
                      </c:pt>
                      <c:pt idx="81">
                        <c:v>39326</c:v>
                      </c:pt>
                      <c:pt idx="82">
                        <c:v>39356</c:v>
                      </c:pt>
                      <c:pt idx="83">
                        <c:v>39387</c:v>
                      </c:pt>
                      <c:pt idx="84">
                        <c:v>39417</c:v>
                      </c:pt>
                      <c:pt idx="85">
                        <c:v>39448</c:v>
                      </c:pt>
                      <c:pt idx="86">
                        <c:v>39479</c:v>
                      </c:pt>
                      <c:pt idx="87">
                        <c:v>39508</c:v>
                      </c:pt>
                      <c:pt idx="88">
                        <c:v>39539</c:v>
                      </c:pt>
                      <c:pt idx="89">
                        <c:v>39569</c:v>
                      </c:pt>
                      <c:pt idx="90">
                        <c:v>39600</c:v>
                      </c:pt>
                      <c:pt idx="91">
                        <c:v>39630</c:v>
                      </c:pt>
                      <c:pt idx="92">
                        <c:v>39661</c:v>
                      </c:pt>
                      <c:pt idx="93">
                        <c:v>39692</c:v>
                      </c:pt>
                      <c:pt idx="94">
                        <c:v>39722</c:v>
                      </c:pt>
                      <c:pt idx="95">
                        <c:v>39753</c:v>
                      </c:pt>
                      <c:pt idx="96">
                        <c:v>39783</c:v>
                      </c:pt>
                      <c:pt idx="97">
                        <c:v>39814</c:v>
                      </c:pt>
                      <c:pt idx="98">
                        <c:v>39845</c:v>
                      </c:pt>
                      <c:pt idx="99">
                        <c:v>39873</c:v>
                      </c:pt>
                      <c:pt idx="100">
                        <c:v>39904</c:v>
                      </c:pt>
                      <c:pt idx="101">
                        <c:v>39934</c:v>
                      </c:pt>
                      <c:pt idx="102">
                        <c:v>39965</c:v>
                      </c:pt>
                      <c:pt idx="103">
                        <c:v>39995</c:v>
                      </c:pt>
                      <c:pt idx="104">
                        <c:v>40026</c:v>
                      </c:pt>
                      <c:pt idx="105">
                        <c:v>40057</c:v>
                      </c:pt>
                      <c:pt idx="106">
                        <c:v>40087</c:v>
                      </c:pt>
                      <c:pt idx="107">
                        <c:v>40118</c:v>
                      </c:pt>
                      <c:pt idx="108">
                        <c:v>40148</c:v>
                      </c:pt>
                      <c:pt idx="109">
                        <c:v>40179</c:v>
                      </c:pt>
                      <c:pt idx="110">
                        <c:v>40210</c:v>
                      </c:pt>
                      <c:pt idx="111">
                        <c:v>40238</c:v>
                      </c:pt>
                      <c:pt idx="112">
                        <c:v>40269</c:v>
                      </c:pt>
                      <c:pt idx="113">
                        <c:v>40299</c:v>
                      </c:pt>
                      <c:pt idx="114">
                        <c:v>40330</c:v>
                      </c:pt>
                      <c:pt idx="115">
                        <c:v>40360</c:v>
                      </c:pt>
                      <c:pt idx="116">
                        <c:v>40391</c:v>
                      </c:pt>
                      <c:pt idx="117">
                        <c:v>40422</c:v>
                      </c:pt>
                      <c:pt idx="118">
                        <c:v>40452</c:v>
                      </c:pt>
                      <c:pt idx="119">
                        <c:v>40483</c:v>
                      </c:pt>
                      <c:pt idx="120">
                        <c:v>40513</c:v>
                      </c:pt>
                      <c:pt idx="121">
                        <c:v>40544</c:v>
                      </c:pt>
                      <c:pt idx="122">
                        <c:v>40575</c:v>
                      </c:pt>
                      <c:pt idx="123">
                        <c:v>40603</c:v>
                      </c:pt>
                      <c:pt idx="124">
                        <c:v>40634</c:v>
                      </c:pt>
                      <c:pt idx="125">
                        <c:v>40664</c:v>
                      </c:pt>
                      <c:pt idx="126">
                        <c:v>40695</c:v>
                      </c:pt>
                      <c:pt idx="127">
                        <c:v>40725</c:v>
                      </c:pt>
                      <c:pt idx="128">
                        <c:v>40756</c:v>
                      </c:pt>
                      <c:pt idx="129">
                        <c:v>40787</c:v>
                      </c:pt>
                      <c:pt idx="130">
                        <c:v>40817</c:v>
                      </c:pt>
                      <c:pt idx="131">
                        <c:v>40848</c:v>
                      </c:pt>
                      <c:pt idx="132">
                        <c:v>40878</c:v>
                      </c:pt>
                      <c:pt idx="133">
                        <c:v>40909</c:v>
                      </c:pt>
                      <c:pt idx="134">
                        <c:v>40940</c:v>
                      </c:pt>
                      <c:pt idx="135">
                        <c:v>40969</c:v>
                      </c:pt>
                      <c:pt idx="136">
                        <c:v>41000</c:v>
                      </c:pt>
                      <c:pt idx="137">
                        <c:v>41030</c:v>
                      </c:pt>
                      <c:pt idx="138">
                        <c:v>41061</c:v>
                      </c:pt>
                      <c:pt idx="139">
                        <c:v>41091</c:v>
                      </c:pt>
                      <c:pt idx="140">
                        <c:v>41122</c:v>
                      </c:pt>
                      <c:pt idx="141">
                        <c:v>41153</c:v>
                      </c:pt>
                      <c:pt idx="142">
                        <c:v>41183</c:v>
                      </c:pt>
                      <c:pt idx="143">
                        <c:v>41214</c:v>
                      </c:pt>
                      <c:pt idx="144">
                        <c:v>41244</c:v>
                      </c:pt>
                      <c:pt idx="145">
                        <c:v>41275</c:v>
                      </c:pt>
                      <c:pt idx="146">
                        <c:v>41306</c:v>
                      </c:pt>
                      <c:pt idx="147">
                        <c:v>41334</c:v>
                      </c:pt>
                      <c:pt idx="148">
                        <c:v>41365</c:v>
                      </c:pt>
                      <c:pt idx="149">
                        <c:v>41395</c:v>
                      </c:pt>
                      <c:pt idx="150">
                        <c:v>41426</c:v>
                      </c:pt>
                      <c:pt idx="151">
                        <c:v>41456</c:v>
                      </c:pt>
                      <c:pt idx="152">
                        <c:v>41487</c:v>
                      </c:pt>
                      <c:pt idx="153">
                        <c:v>41518</c:v>
                      </c:pt>
                      <c:pt idx="154">
                        <c:v>41548</c:v>
                      </c:pt>
                      <c:pt idx="155">
                        <c:v>41579</c:v>
                      </c:pt>
                      <c:pt idx="156">
                        <c:v>41609</c:v>
                      </c:pt>
                      <c:pt idx="157">
                        <c:v>41640</c:v>
                      </c:pt>
                      <c:pt idx="158">
                        <c:v>41671</c:v>
                      </c:pt>
                      <c:pt idx="159">
                        <c:v>41699</c:v>
                      </c:pt>
                      <c:pt idx="160">
                        <c:v>41730</c:v>
                      </c:pt>
                      <c:pt idx="161">
                        <c:v>41760</c:v>
                      </c:pt>
                      <c:pt idx="162">
                        <c:v>41791</c:v>
                      </c:pt>
                      <c:pt idx="163">
                        <c:v>41821</c:v>
                      </c:pt>
                      <c:pt idx="164">
                        <c:v>41852</c:v>
                      </c:pt>
                      <c:pt idx="165">
                        <c:v>41883</c:v>
                      </c:pt>
                      <c:pt idx="166">
                        <c:v>41913</c:v>
                      </c:pt>
                      <c:pt idx="167">
                        <c:v>41944</c:v>
                      </c:pt>
                      <c:pt idx="168">
                        <c:v>41974</c:v>
                      </c:pt>
                      <c:pt idx="169">
                        <c:v>42005</c:v>
                      </c:pt>
                      <c:pt idx="170">
                        <c:v>42036</c:v>
                      </c:pt>
                      <c:pt idx="171">
                        <c:v>42064</c:v>
                      </c:pt>
                      <c:pt idx="172">
                        <c:v>42095</c:v>
                      </c:pt>
                      <c:pt idx="173">
                        <c:v>42125</c:v>
                      </c:pt>
                      <c:pt idx="174">
                        <c:v>42156</c:v>
                      </c:pt>
                      <c:pt idx="175">
                        <c:v>42186</c:v>
                      </c:pt>
                      <c:pt idx="176">
                        <c:v>42217</c:v>
                      </c:pt>
                      <c:pt idx="177">
                        <c:v>42248</c:v>
                      </c:pt>
                      <c:pt idx="178">
                        <c:v>42278</c:v>
                      </c:pt>
                      <c:pt idx="179">
                        <c:v>42309</c:v>
                      </c:pt>
                      <c:pt idx="180">
                        <c:v>42339</c:v>
                      </c:pt>
                      <c:pt idx="181">
                        <c:v>42370</c:v>
                      </c:pt>
                      <c:pt idx="182">
                        <c:v>42401</c:v>
                      </c:pt>
                      <c:pt idx="183">
                        <c:v>42430</c:v>
                      </c:pt>
                      <c:pt idx="184">
                        <c:v>42461</c:v>
                      </c:pt>
                      <c:pt idx="185">
                        <c:v>42491</c:v>
                      </c:pt>
                      <c:pt idx="186">
                        <c:v>42522</c:v>
                      </c:pt>
                      <c:pt idx="187">
                        <c:v>42552</c:v>
                      </c:pt>
                      <c:pt idx="188">
                        <c:v>42583</c:v>
                      </c:pt>
                      <c:pt idx="189">
                        <c:v>42614</c:v>
                      </c:pt>
                      <c:pt idx="190">
                        <c:v>42644</c:v>
                      </c:pt>
                      <c:pt idx="191">
                        <c:v>42675</c:v>
                      </c:pt>
                      <c:pt idx="192">
                        <c:v>42705</c:v>
                      </c:pt>
                      <c:pt idx="193">
                        <c:v>42736</c:v>
                      </c:pt>
                      <c:pt idx="194">
                        <c:v>42767</c:v>
                      </c:pt>
                      <c:pt idx="195">
                        <c:v>42795</c:v>
                      </c:pt>
                      <c:pt idx="196">
                        <c:v>42826</c:v>
                      </c:pt>
                      <c:pt idx="197">
                        <c:v>42856</c:v>
                      </c:pt>
                      <c:pt idx="198">
                        <c:v>42887</c:v>
                      </c:pt>
                      <c:pt idx="199">
                        <c:v>42917</c:v>
                      </c:pt>
                      <c:pt idx="200">
                        <c:v>42948</c:v>
                      </c:pt>
                      <c:pt idx="201">
                        <c:v>42979</c:v>
                      </c:pt>
                      <c:pt idx="202">
                        <c:v>43009</c:v>
                      </c:pt>
                      <c:pt idx="203">
                        <c:v>43040</c:v>
                      </c:pt>
                      <c:pt idx="204">
                        <c:v>43070</c:v>
                      </c:pt>
                      <c:pt idx="205">
                        <c:v>43101</c:v>
                      </c:pt>
                      <c:pt idx="206">
                        <c:v>43132</c:v>
                      </c:pt>
                      <c:pt idx="207">
                        <c:v>43160</c:v>
                      </c:pt>
                      <c:pt idx="208">
                        <c:v>43191</c:v>
                      </c:pt>
                      <c:pt idx="209">
                        <c:v>43221</c:v>
                      </c:pt>
                      <c:pt idx="210">
                        <c:v>43252</c:v>
                      </c:pt>
                      <c:pt idx="211">
                        <c:v>43282</c:v>
                      </c:pt>
                      <c:pt idx="212">
                        <c:v>43313</c:v>
                      </c:pt>
                      <c:pt idx="213">
                        <c:v>43344</c:v>
                      </c:pt>
                      <c:pt idx="214">
                        <c:v>43374</c:v>
                      </c:pt>
                      <c:pt idx="215">
                        <c:v>43405</c:v>
                      </c:pt>
                      <c:pt idx="216">
                        <c:v>43435</c:v>
                      </c:pt>
                      <c:pt idx="217">
                        <c:v>43466</c:v>
                      </c:pt>
                      <c:pt idx="218">
                        <c:v>43497</c:v>
                      </c:pt>
                      <c:pt idx="219">
                        <c:v>43525</c:v>
                      </c:pt>
                      <c:pt idx="220">
                        <c:v>43556</c:v>
                      </c:pt>
                      <c:pt idx="221">
                        <c:v>43586</c:v>
                      </c:pt>
                      <c:pt idx="222">
                        <c:v>43617</c:v>
                      </c:pt>
                      <c:pt idx="223">
                        <c:v>43647</c:v>
                      </c:pt>
                      <c:pt idx="224">
                        <c:v>43678</c:v>
                      </c:pt>
                      <c:pt idx="225">
                        <c:v>43709</c:v>
                      </c:pt>
                      <c:pt idx="226">
                        <c:v>43739</c:v>
                      </c:pt>
                      <c:pt idx="227">
                        <c:v>43770</c:v>
                      </c:pt>
                      <c:pt idx="228">
                        <c:v>43800</c:v>
                      </c:pt>
                      <c:pt idx="229">
                        <c:v>43831</c:v>
                      </c:pt>
                      <c:pt idx="230">
                        <c:v>43862</c:v>
                      </c:pt>
                      <c:pt idx="231">
                        <c:v>43891</c:v>
                      </c:pt>
                      <c:pt idx="232">
                        <c:v>43922</c:v>
                      </c:pt>
                      <c:pt idx="233">
                        <c:v>43952</c:v>
                      </c:pt>
                      <c:pt idx="234">
                        <c:v>43983</c:v>
                      </c:pt>
                      <c:pt idx="235">
                        <c:v>44013</c:v>
                      </c:pt>
                      <c:pt idx="236">
                        <c:v>44044</c:v>
                      </c:pt>
                      <c:pt idx="237">
                        <c:v>44075</c:v>
                      </c:pt>
                      <c:pt idx="238">
                        <c:v>44105</c:v>
                      </c:pt>
                      <c:pt idx="239">
                        <c:v>44136</c:v>
                      </c:pt>
                      <c:pt idx="240">
                        <c:v>44166</c:v>
                      </c:pt>
                      <c:pt idx="241">
                        <c:v>44197</c:v>
                      </c:pt>
                      <c:pt idx="242">
                        <c:v>44228</c:v>
                      </c:pt>
                      <c:pt idx="243">
                        <c:v>44256</c:v>
                      </c:pt>
                      <c:pt idx="244">
                        <c:v>44287</c:v>
                      </c:pt>
                      <c:pt idx="245">
                        <c:v>44317</c:v>
                      </c:pt>
                      <c:pt idx="246">
                        <c:v>44348</c:v>
                      </c:pt>
                      <c:pt idx="247">
                        <c:v>44378</c:v>
                      </c:pt>
                      <c:pt idx="248">
                        <c:v>44409</c:v>
                      </c:pt>
                    </c:numCache>
                  </c:numRef>
                </c:cat>
                <c:val>
                  <c:numRef>
                    <c:extLst xmlns:c15="http://schemas.microsoft.com/office/drawing/2012/chart">
                      <c:ext xmlns:c15="http://schemas.microsoft.com/office/drawing/2012/chart" uri="{02D57815-91ED-43cb-92C2-25804820EDAC}">
                        <c15:formulaRef>
                          <c15:sqref>Rates!$M$20:$JA$20</c15:sqref>
                        </c15:formulaRef>
                      </c:ext>
                    </c:extLst>
                    <c:numCache>
                      <c:formatCode>General</c:formatCode>
                      <c:ptCount val="249"/>
                      <c:pt idx="3">
                        <c:v>8</c:v>
                      </c:pt>
                      <c:pt idx="4">
                        <c:v>8</c:v>
                      </c:pt>
                      <c:pt idx="5">
                        <c:v>8</c:v>
                      </c:pt>
                      <c:pt idx="6">
                        <c:v>8</c:v>
                      </c:pt>
                      <c:pt idx="7">
                        <c:v>8</c:v>
                      </c:pt>
                      <c:pt idx="8">
                        <c:v>8</c:v>
                      </c:pt>
                      <c:pt idx="9">
                        <c:v>8</c:v>
                      </c:pt>
                      <c:pt idx="10">
                        <c:v>8</c:v>
                      </c:pt>
                      <c:pt idx="11">
                        <c:v>8</c:v>
                      </c:pt>
                      <c:pt idx="84">
                        <c:v>8</c:v>
                      </c:pt>
                      <c:pt idx="85">
                        <c:v>8</c:v>
                      </c:pt>
                      <c:pt idx="86">
                        <c:v>8</c:v>
                      </c:pt>
                      <c:pt idx="87">
                        <c:v>8</c:v>
                      </c:pt>
                      <c:pt idx="88">
                        <c:v>8</c:v>
                      </c:pt>
                      <c:pt idx="89">
                        <c:v>8</c:v>
                      </c:pt>
                      <c:pt idx="90">
                        <c:v>8</c:v>
                      </c:pt>
                      <c:pt idx="91">
                        <c:v>8</c:v>
                      </c:pt>
                      <c:pt idx="92">
                        <c:v>8</c:v>
                      </c:pt>
                      <c:pt idx="93">
                        <c:v>8</c:v>
                      </c:pt>
                      <c:pt idx="94">
                        <c:v>8</c:v>
                      </c:pt>
                      <c:pt idx="95">
                        <c:v>8</c:v>
                      </c:pt>
                      <c:pt idx="96">
                        <c:v>8</c:v>
                      </c:pt>
                      <c:pt idx="97">
                        <c:v>8</c:v>
                      </c:pt>
                      <c:pt idx="98">
                        <c:v>8</c:v>
                      </c:pt>
                      <c:pt idx="99">
                        <c:v>8</c:v>
                      </c:pt>
                      <c:pt idx="100">
                        <c:v>8</c:v>
                      </c:pt>
                      <c:pt idx="101">
                        <c:v>8</c:v>
                      </c:pt>
                      <c:pt idx="102">
                        <c:v>8</c:v>
                      </c:pt>
                      <c:pt idx="230">
                        <c:v>8</c:v>
                      </c:pt>
                      <c:pt idx="231">
                        <c:v>8</c:v>
                      </c:pt>
                      <c:pt idx="232">
                        <c:v>8</c:v>
                      </c:pt>
                    </c:numCache>
                  </c:numRef>
                </c:val>
                <c:smooth val="0"/>
                <c:extLst xmlns:c15="http://schemas.microsoft.com/office/drawing/2012/chart">
                  <c:ext xmlns:c16="http://schemas.microsoft.com/office/drawing/2014/chart" uri="{C3380CC4-5D6E-409C-BE32-E72D297353CC}">
                    <c16:uniqueId val="{0000000E-2B5C-4194-A7AD-28A367071AE9}"/>
                  </c:ext>
                </c:extLst>
              </c15:ser>
            </c15:filteredLineSeries>
            <c15:filteredLineSeries>
              <c15:ser>
                <c:idx val="16"/>
                <c:order val="15"/>
                <c:tx>
                  <c:strRef>
                    <c:extLst xmlns:c15="http://schemas.microsoft.com/office/drawing/2012/chart">
                      <c:ext xmlns:c15="http://schemas.microsoft.com/office/drawing/2012/chart" uri="{02D57815-91ED-43cb-92C2-25804820EDAC}">
                        <c15:formulaRef>
                          <c15:sqref>Rates!$L$21</c15:sqref>
                        </c15:formulaRef>
                      </c:ext>
                    </c:extLst>
                    <c:strCache>
                      <c:ptCount val="1"/>
                      <c:pt idx="0">
                        <c:v>Recession (Other Separations)</c:v>
                      </c:pt>
                    </c:strCache>
                  </c:strRef>
                </c:tx>
                <c:spPr>
                  <a:ln w="28575" cap="rnd">
                    <a:solidFill>
                      <a:schemeClr val="accent5">
                        <a:lumMod val="80000"/>
                        <a:lumOff val="20000"/>
                      </a:schemeClr>
                    </a:solidFill>
                    <a:round/>
                  </a:ln>
                  <a:effectLst/>
                </c:spPr>
                <c:marker>
                  <c:symbol val="circle"/>
                  <c:size val="5"/>
                  <c:spPr>
                    <a:solidFill>
                      <a:schemeClr val="accent5">
                        <a:lumMod val="80000"/>
                        <a:lumOff val="20000"/>
                      </a:schemeClr>
                    </a:solidFill>
                    <a:ln w="9525">
                      <a:solidFill>
                        <a:schemeClr val="accent5">
                          <a:lumMod val="80000"/>
                          <a:lumOff val="20000"/>
                        </a:schemeClr>
                      </a:solidFill>
                    </a:ln>
                    <a:effectLst/>
                  </c:spPr>
                </c:marker>
                <c:cat>
                  <c:numRef>
                    <c:extLst xmlns:c15="http://schemas.microsoft.com/office/drawing/2012/chart">
                      <c:ext xmlns:c15="http://schemas.microsoft.com/office/drawing/2012/chart" uri="{02D57815-91ED-43cb-92C2-25804820EDAC}">
                        <c15:formulaRef>
                          <c15:sqref>Rates!$M$4:$JA$4</c15:sqref>
                        </c15:formulaRef>
                      </c:ext>
                    </c:extLst>
                    <c:numCache>
                      <c:formatCode>mmm\-yy</c:formatCode>
                      <c:ptCount val="249"/>
                      <c:pt idx="0">
                        <c:v>36861</c:v>
                      </c:pt>
                      <c:pt idx="1">
                        <c:v>36892</c:v>
                      </c:pt>
                      <c:pt idx="2">
                        <c:v>36923</c:v>
                      </c:pt>
                      <c:pt idx="3">
                        <c:v>36951</c:v>
                      </c:pt>
                      <c:pt idx="4">
                        <c:v>36982</c:v>
                      </c:pt>
                      <c:pt idx="5">
                        <c:v>37012</c:v>
                      </c:pt>
                      <c:pt idx="6">
                        <c:v>37043</c:v>
                      </c:pt>
                      <c:pt idx="7">
                        <c:v>37073</c:v>
                      </c:pt>
                      <c:pt idx="8">
                        <c:v>37104</c:v>
                      </c:pt>
                      <c:pt idx="9">
                        <c:v>37135</c:v>
                      </c:pt>
                      <c:pt idx="10">
                        <c:v>37165</c:v>
                      </c:pt>
                      <c:pt idx="11">
                        <c:v>37196</c:v>
                      </c:pt>
                      <c:pt idx="12">
                        <c:v>37226</c:v>
                      </c:pt>
                      <c:pt idx="13">
                        <c:v>37257</c:v>
                      </c:pt>
                      <c:pt idx="14">
                        <c:v>37288</c:v>
                      </c:pt>
                      <c:pt idx="15">
                        <c:v>37316</c:v>
                      </c:pt>
                      <c:pt idx="16">
                        <c:v>37347</c:v>
                      </c:pt>
                      <c:pt idx="17">
                        <c:v>37377</c:v>
                      </c:pt>
                      <c:pt idx="18">
                        <c:v>37408</c:v>
                      </c:pt>
                      <c:pt idx="19">
                        <c:v>37438</c:v>
                      </c:pt>
                      <c:pt idx="20">
                        <c:v>37469</c:v>
                      </c:pt>
                      <c:pt idx="21">
                        <c:v>37500</c:v>
                      </c:pt>
                      <c:pt idx="22">
                        <c:v>37530</c:v>
                      </c:pt>
                      <c:pt idx="23">
                        <c:v>37561</c:v>
                      </c:pt>
                      <c:pt idx="24">
                        <c:v>37591</c:v>
                      </c:pt>
                      <c:pt idx="25">
                        <c:v>37622</c:v>
                      </c:pt>
                      <c:pt idx="26">
                        <c:v>37653</c:v>
                      </c:pt>
                      <c:pt idx="27">
                        <c:v>37681</c:v>
                      </c:pt>
                      <c:pt idx="28">
                        <c:v>37712</c:v>
                      </c:pt>
                      <c:pt idx="29">
                        <c:v>37742</c:v>
                      </c:pt>
                      <c:pt idx="30">
                        <c:v>37773</c:v>
                      </c:pt>
                      <c:pt idx="31">
                        <c:v>37803</c:v>
                      </c:pt>
                      <c:pt idx="32">
                        <c:v>37834</c:v>
                      </c:pt>
                      <c:pt idx="33">
                        <c:v>37865</c:v>
                      </c:pt>
                      <c:pt idx="34">
                        <c:v>37895</c:v>
                      </c:pt>
                      <c:pt idx="35">
                        <c:v>37926</c:v>
                      </c:pt>
                      <c:pt idx="36">
                        <c:v>37956</c:v>
                      </c:pt>
                      <c:pt idx="37">
                        <c:v>37987</c:v>
                      </c:pt>
                      <c:pt idx="38">
                        <c:v>38018</c:v>
                      </c:pt>
                      <c:pt idx="39">
                        <c:v>38047</c:v>
                      </c:pt>
                      <c:pt idx="40">
                        <c:v>38078</c:v>
                      </c:pt>
                      <c:pt idx="41">
                        <c:v>38108</c:v>
                      </c:pt>
                      <c:pt idx="42">
                        <c:v>38139</c:v>
                      </c:pt>
                      <c:pt idx="43">
                        <c:v>38169</c:v>
                      </c:pt>
                      <c:pt idx="44">
                        <c:v>38200</c:v>
                      </c:pt>
                      <c:pt idx="45">
                        <c:v>38231</c:v>
                      </c:pt>
                      <c:pt idx="46">
                        <c:v>38261</c:v>
                      </c:pt>
                      <c:pt idx="47">
                        <c:v>38292</c:v>
                      </c:pt>
                      <c:pt idx="48">
                        <c:v>38322</c:v>
                      </c:pt>
                      <c:pt idx="49">
                        <c:v>38353</c:v>
                      </c:pt>
                      <c:pt idx="50">
                        <c:v>38384</c:v>
                      </c:pt>
                      <c:pt idx="51">
                        <c:v>38412</c:v>
                      </c:pt>
                      <c:pt idx="52">
                        <c:v>38443</c:v>
                      </c:pt>
                      <c:pt idx="53">
                        <c:v>38473</c:v>
                      </c:pt>
                      <c:pt idx="54">
                        <c:v>38504</c:v>
                      </c:pt>
                      <c:pt idx="55">
                        <c:v>38534</c:v>
                      </c:pt>
                      <c:pt idx="56">
                        <c:v>38565</c:v>
                      </c:pt>
                      <c:pt idx="57">
                        <c:v>38596</c:v>
                      </c:pt>
                      <c:pt idx="58">
                        <c:v>38626</c:v>
                      </c:pt>
                      <c:pt idx="59">
                        <c:v>38657</c:v>
                      </c:pt>
                      <c:pt idx="60">
                        <c:v>38687</c:v>
                      </c:pt>
                      <c:pt idx="61">
                        <c:v>38718</c:v>
                      </c:pt>
                      <c:pt idx="62">
                        <c:v>38749</c:v>
                      </c:pt>
                      <c:pt idx="63">
                        <c:v>38777</c:v>
                      </c:pt>
                      <c:pt idx="64">
                        <c:v>38808</c:v>
                      </c:pt>
                      <c:pt idx="65">
                        <c:v>38838</c:v>
                      </c:pt>
                      <c:pt idx="66">
                        <c:v>38869</c:v>
                      </c:pt>
                      <c:pt idx="67">
                        <c:v>38899</c:v>
                      </c:pt>
                      <c:pt idx="68">
                        <c:v>38930</c:v>
                      </c:pt>
                      <c:pt idx="69">
                        <c:v>38961</c:v>
                      </c:pt>
                      <c:pt idx="70">
                        <c:v>38991</c:v>
                      </c:pt>
                      <c:pt idx="71">
                        <c:v>39022</c:v>
                      </c:pt>
                      <c:pt idx="72">
                        <c:v>39052</c:v>
                      </c:pt>
                      <c:pt idx="73">
                        <c:v>39083</c:v>
                      </c:pt>
                      <c:pt idx="74">
                        <c:v>39114</c:v>
                      </c:pt>
                      <c:pt idx="75">
                        <c:v>39142</c:v>
                      </c:pt>
                      <c:pt idx="76">
                        <c:v>39173</c:v>
                      </c:pt>
                      <c:pt idx="77">
                        <c:v>39203</c:v>
                      </c:pt>
                      <c:pt idx="78">
                        <c:v>39234</c:v>
                      </c:pt>
                      <c:pt idx="79">
                        <c:v>39264</c:v>
                      </c:pt>
                      <c:pt idx="80">
                        <c:v>39295</c:v>
                      </c:pt>
                      <c:pt idx="81">
                        <c:v>39326</c:v>
                      </c:pt>
                      <c:pt idx="82">
                        <c:v>39356</c:v>
                      </c:pt>
                      <c:pt idx="83">
                        <c:v>39387</c:v>
                      </c:pt>
                      <c:pt idx="84">
                        <c:v>39417</c:v>
                      </c:pt>
                      <c:pt idx="85">
                        <c:v>39448</c:v>
                      </c:pt>
                      <c:pt idx="86">
                        <c:v>39479</c:v>
                      </c:pt>
                      <c:pt idx="87">
                        <c:v>39508</c:v>
                      </c:pt>
                      <c:pt idx="88">
                        <c:v>39539</c:v>
                      </c:pt>
                      <c:pt idx="89">
                        <c:v>39569</c:v>
                      </c:pt>
                      <c:pt idx="90">
                        <c:v>39600</c:v>
                      </c:pt>
                      <c:pt idx="91">
                        <c:v>39630</c:v>
                      </c:pt>
                      <c:pt idx="92">
                        <c:v>39661</c:v>
                      </c:pt>
                      <c:pt idx="93">
                        <c:v>39692</c:v>
                      </c:pt>
                      <c:pt idx="94">
                        <c:v>39722</c:v>
                      </c:pt>
                      <c:pt idx="95">
                        <c:v>39753</c:v>
                      </c:pt>
                      <c:pt idx="96">
                        <c:v>39783</c:v>
                      </c:pt>
                      <c:pt idx="97">
                        <c:v>39814</c:v>
                      </c:pt>
                      <c:pt idx="98">
                        <c:v>39845</c:v>
                      </c:pt>
                      <c:pt idx="99">
                        <c:v>39873</c:v>
                      </c:pt>
                      <c:pt idx="100">
                        <c:v>39904</c:v>
                      </c:pt>
                      <c:pt idx="101">
                        <c:v>39934</c:v>
                      </c:pt>
                      <c:pt idx="102">
                        <c:v>39965</c:v>
                      </c:pt>
                      <c:pt idx="103">
                        <c:v>39995</c:v>
                      </c:pt>
                      <c:pt idx="104">
                        <c:v>40026</c:v>
                      </c:pt>
                      <c:pt idx="105">
                        <c:v>40057</c:v>
                      </c:pt>
                      <c:pt idx="106">
                        <c:v>40087</c:v>
                      </c:pt>
                      <c:pt idx="107">
                        <c:v>40118</c:v>
                      </c:pt>
                      <c:pt idx="108">
                        <c:v>40148</c:v>
                      </c:pt>
                      <c:pt idx="109">
                        <c:v>40179</c:v>
                      </c:pt>
                      <c:pt idx="110">
                        <c:v>40210</c:v>
                      </c:pt>
                      <c:pt idx="111">
                        <c:v>40238</c:v>
                      </c:pt>
                      <c:pt idx="112">
                        <c:v>40269</c:v>
                      </c:pt>
                      <c:pt idx="113">
                        <c:v>40299</c:v>
                      </c:pt>
                      <c:pt idx="114">
                        <c:v>40330</c:v>
                      </c:pt>
                      <c:pt idx="115">
                        <c:v>40360</c:v>
                      </c:pt>
                      <c:pt idx="116">
                        <c:v>40391</c:v>
                      </c:pt>
                      <c:pt idx="117">
                        <c:v>40422</c:v>
                      </c:pt>
                      <c:pt idx="118">
                        <c:v>40452</c:v>
                      </c:pt>
                      <c:pt idx="119">
                        <c:v>40483</c:v>
                      </c:pt>
                      <c:pt idx="120">
                        <c:v>40513</c:v>
                      </c:pt>
                      <c:pt idx="121">
                        <c:v>40544</c:v>
                      </c:pt>
                      <c:pt idx="122">
                        <c:v>40575</c:v>
                      </c:pt>
                      <c:pt idx="123">
                        <c:v>40603</c:v>
                      </c:pt>
                      <c:pt idx="124">
                        <c:v>40634</c:v>
                      </c:pt>
                      <c:pt idx="125">
                        <c:v>40664</c:v>
                      </c:pt>
                      <c:pt idx="126">
                        <c:v>40695</c:v>
                      </c:pt>
                      <c:pt idx="127">
                        <c:v>40725</c:v>
                      </c:pt>
                      <c:pt idx="128">
                        <c:v>40756</c:v>
                      </c:pt>
                      <c:pt idx="129">
                        <c:v>40787</c:v>
                      </c:pt>
                      <c:pt idx="130">
                        <c:v>40817</c:v>
                      </c:pt>
                      <c:pt idx="131">
                        <c:v>40848</c:v>
                      </c:pt>
                      <c:pt idx="132">
                        <c:v>40878</c:v>
                      </c:pt>
                      <c:pt idx="133">
                        <c:v>40909</c:v>
                      </c:pt>
                      <c:pt idx="134">
                        <c:v>40940</c:v>
                      </c:pt>
                      <c:pt idx="135">
                        <c:v>40969</c:v>
                      </c:pt>
                      <c:pt idx="136">
                        <c:v>41000</c:v>
                      </c:pt>
                      <c:pt idx="137">
                        <c:v>41030</c:v>
                      </c:pt>
                      <c:pt idx="138">
                        <c:v>41061</c:v>
                      </c:pt>
                      <c:pt idx="139">
                        <c:v>41091</c:v>
                      </c:pt>
                      <c:pt idx="140">
                        <c:v>41122</c:v>
                      </c:pt>
                      <c:pt idx="141">
                        <c:v>41153</c:v>
                      </c:pt>
                      <c:pt idx="142">
                        <c:v>41183</c:v>
                      </c:pt>
                      <c:pt idx="143">
                        <c:v>41214</c:v>
                      </c:pt>
                      <c:pt idx="144">
                        <c:v>41244</c:v>
                      </c:pt>
                      <c:pt idx="145">
                        <c:v>41275</c:v>
                      </c:pt>
                      <c:pt idx="146">
                        <c:v>41306</c:v>
                      </c:pt>
                      <c:pt idx="147">
                        <c:v>41334</c:v>
                      </c:pt>
                      <c:pt idx="148">
                        <c:v>41365</c:v>
                      </c:pt>
                      <c:pt idx="149">
                        <c:v>41395</c:v>
                      </c:pt>
                      <c:pt idx="150">
                        <c:v>41426</c:v>
                      </c:pt>
                      <c:pt idx="151">
                        <c:v>41456</c:v>
                      </c:pt>
                      <c:pt idx="152">
                        <c:v>41487</c:v>
                      </c:pt>
                      <c:pt idx="153">
                        <c:v>41518</c:v>
                      </c:pt>
                      <c:pt idx="154">
                        <c:v>41548</c:v>
                      </c:pt>
                      <c:pt idx="155">
                        <c:v>41579</c:v>
                      </c:pt>
                      <c:pt idx="156">
                        <c:v>41609</c:v>
                      </c:pt>
                      <c:pt idx="157">
                        <c:v>41640</c:v>
                      </c:pt>
                      <c:pt idx="158">
                        <c:v>41671</c:v>
                      </c:pt>
                      <c:pt idx="159">
                        <c:v>41699</c:v>
                      </c:pt>
                      <c:pt idx="160">
                        <c:v>41730</c:v>
                      </c:pt>
                      <c:pt idx="161">
                        <c:v>41760</c:v>
                      </c:pt>
                      <c:pt idx="162">
                        <c:v>41791</c:v>
                      </c:pt>
                      <c:pt idx="163">
                        <c:v>41821</c:v>
                      </c:pt>
                      <c:pt idx="164">
                        <c:v>41852</c:v>
                      </c:pt>
                      <c:pt idx="165">
                        <c:v>41883</c:v>
                      </c:pt>
                      <c:pt idx="166">
                        <c:v>41913</c:v>
                      </c:pt>
                      <c:pt idx="167">
                        <c:v>41944</c:v>
                      </c:pt>
                      <c:pt idx="168">
                        <c:v>41974</c:v>
                      </c:pt>
                      <c:pt idx="169">
                        <c:v>42005</c:v>
                      </c:pt>
                      <c:pt idx="170">
                        <c:v>42036</c:v>
                      </c:pt>
                      <c:pt idx="171">
                        <c:v>42064</c:v>
                      </c:pt>
                      <c:pt idx="172">
                        <c:v>42095</c:v>
                      </c:pt>
                      <c:pt idx="173">
                        <c:v>42125</c:v>
                      </c:pt>
                      <c:pt idx="174">
                        <c:v>42156</c:v>
                      </c:pt>
                      <c:pt idx="175">
                        <c:v>42186</c:v>
                      </c:pt>
                      <c:pt idx="176">
                        <c:v>42217</c:v>
                      </c:pt>
                      <c:pt idx="177">
                        <c:v>42248</c:v>
                      </c:pt>
                      <c:pt idx="178">
                        <c:v>42278</c:v>
                      </c:pt>
                      <c:pt idx="179">
                        <c:v>42309</c:v>
                      </c:pt>
                      <c:pt idx="180">
                        <c:v>42339</c:v>
                      </c:pt>
                      <c:pt idx="181">
                        <c:v>42370</c:v>
                      </c:pt>
                      <c:pt idx="182">
                        <c:v>42401</c:v>
                      </c:pt>
                      <c:pt idx="183">
                        <c:v>42430</c:v>
                      </c:pt>
                      <c:pt idx="184">
                        <c:v>42461</c:v>
                      </c:pt>
                      <c:pt idx="185">
                        <c:v>42491</c:v>
                      </c:pt>
                      <c:pt idx="186">
                        <c:v>42522</c:v>
                      </c:pt>
                      <c:pt idx="187">
                        <c:v>42552</c:v>
                      </c:pt>
                      <c:pt idx="188">
                        <c:v>42583</c:v>
                      </c:pt>
                      <c:pt idx="189">
                        <c:v>42614</c:v>
                      </c:pt>
                      <c:pt idx="190">
                        <c:v>42644</c:v>
                      </c:pt>
                      <c:pt idx="191">
                        <c:v>42675</c:v>
                      </c:pt>
                      <c:pt idx="192">
                        <c:v>42705</c:v>
                      </c:pt>
                      <c:pt idx="193">
                        <c:v>42736</c:v>
                      </c:pt>
                      <c:pt idx="194">
                        <c:v>42767</c:v>
                      </c:pt>
                      <c:pt idx="195">
                        <c:v>42795</c:v>
                      </c:pt>
                      <c:pt idx="196">
                        <c:v>42826</c:v>
                      </c:pt>
                      <c:pt idx="197">
                        <c:v>42856</c:v>
                      </c:pt>
                      <c:pt idx="198">
                        <c:v>42887</c:v>
                      </c:pt>
                      <c:pt idx="199">
                        <c:v>42917</c:v>
                      </c:pt>
                      <c:pt idx="200">
                        <c:v>42948</c:v>
                      </c:pt>
                      <c:pt idx="201">
                        <c:v>42979</c:v>
                      </c:pt>
                      <c:pt idx="202">
                        <c:v>43009</c:v>
                      </c:pt>
                      <c:pt idx="203">
                        <c:v>43040</c:v>
                      </c:pt>
                      <c:pt idx="204">
                        <c:v>43070</c:v>
                      </c:pt>
                      <c:pt idx="205">
                        <c:v>43101</c:v>
                      </c:pt>
                      <c:pt idx="206">
                        <c:v>43132</c:v>
                      </c:pt>
                      <c:pt idx="207">
                        <c:v>43160</c:v>
                      </c:pt>
                      <c:pt idx="208">
                        <c:v>43191</c:v>
                      </c:pt>
                      <c:pt idx="209">
                        <c:v>43221</c:v>
                      </c:pt>
                      <c:pt idx="210">
                        <c:v>43252</c:v>
                      </c:pt>
                      <c:pt idx="211">
                        <c:v>43282</c:v>
                      </c:pt>
                      <c:pt idx="212">
                        <c:v>43313</c:v>
                      </c:pt>
                      <c:pt idx="213">
                        <c:v>43344</c:v>
                      </c:pt>
                      <c:pt idx="214">
                        <c:v>43374</c:v>
                      </c:pt>
                      <c:pt idx="215">
                        <c:v>43405</c:v>
                      </c:pt>
                      <c:pt idx="216">
                        <c:v>43435</c:v>
                      </c:pt>
                      <c:pt idx="217">
                        <c:v>43466</c:v>
                      </c:pt>
                      <c:pt idx="218">
                        <c:v>43497</c:v>
                      </c:pt>
                      <c:pt idx="219">
                        <c:v>43525</c:v>
                      </c:pt>
                      <c:pt idx="220">
                        <c:v>43556</c:v>
                      </c:pt>
                      <c:pt idx="221">
                        <c:v>43586</c:v>
                      </c:pt>
                      <c:pt idx="222">
                        <c:v>43617</c:v>
                      </c:pt>
                      <c:pt idx="223">
                        <c:v>43647</c:v>
                      </c:pt>
                      <c:pt idx="224">
                        <c:v>43678</c:v>
                      </c:pt>
                      <c:pt idx="225">
                        <c:v>43709</c:v>
                      </c:pt>
                      <c:pt idx="226">
                        <c:v>43739</c:v>
                      </c:pt>
                      <c:pt idx="227">
                        <c:v>43770</c:v>
                      </c:pt>
                      <c:pt idx="228">
                        <c:v>43800</c:v>
                      </c:pt>
                      <c:pt idx="229">
                        <c:v>43831</c:v>
                      </c:pt>
                      <c:pt idx="230">
                        <c:v>43862</c:v>
                      </c:pt>
                      <c:pt idx="231">
                        <c:v>43891</c:v>
                      </c:pt>
                      <c:pt idx="232">
                        <c:v>43922</c:v>
                      </c:pt>
                      <c:pt idx="233">
                        <c:v>43952</c:v>
                      </c:pt>
                      <c:pt idx="234">
                        <c:v>43983</c:v>
                      </c:pt>
                      <c:pt idx="235">
                        <c:v>44013</c:v>
                      </c:pt>
                      <c:pt idx="236">
                        <c:v>44044</c:v>
                      </c:pt>
                      <c:pt idx="237">
                        <c:v>44075</c:v>
                      </c:pt>
                      <c:pt idx="238">
                        <c:v>44105</c:v>
                      </c:pt>
                      <c:pt idx="239">
                        <c:v>44136</c:v>
                      </c:pt>
                      <c:pt idx="240">
                        <c:v>44166</c:v>
                      </c:pt>
                      <c:pt idx="241">
                        <c:v>44197</c:v>
                      </c:pt>
                      <c:pt idx="242">
                        <c:v>44228</c:v>
                      </c:pt>
                      <c:pt idx="243">
                        <c:v>44256</c:v>
                      </c:pt>
                      <c:pt idx="244">
                        <c:v>44287</c:v>
                      </c:pt>
                      <c:pt idx="245">
                        <c:v>44317</c:v>
                      </c:pt>
                      <c:pt idx="246">
                        <c:v>44348</c:v>
                      </c:pt>
                      <c:pt idx="247">
                        <c:v>44378</c:v>
                      </c:pt>
                      <c:pt idx="248">
                        <c:v>44409</c:v>
                      </c:pt>
                    </c:numCache>
                  </c:numRef>
                </c:cat>
                <c:val>
                  <c:numRef>
                    <c:extLst xmlns:c15="http://schemas.microsoft.com/office/drawing/2012/chart">
                      <c:ext xmlns:c15="http://schemas.microsoft.com/office/drawing/2012/chart" uri="{02D57815-91ED-43cb-92C2-25804820EDAC}">
                        <c15:formulaRef>
                          <c15:sqref>Rates!$M$21:$JA$21</c15:sqref>
                        </c15:formulaRef>
                      </c:ext>
                    </c:extLst>
                    <c:numCache>
                      <c:formatCode>General</c:formatCode>
                      <c:ptCount val="249"/>
                      <c:pt idx="3">
                        <c:v>8</c:v>
                      </c:pt>
                      <c:pt idx="4">
                        <c:v>8</c:v>
                      </c:pt>
                      <c:pt idx="5">
                        <c:v>8</c:v>
                      </c:pt>
                      <c:pt idx="6">
                        <c:v>8</c:v>
                      </c:pt>
                      <c:pt idx="7">
                        <c:v>8</c:v>
                      </c:pt>
                      <c:pt idx="8">
                        <c:v>8</c:v>
                      </c:pt>
                      <c:pt idx="9">
                        <c:v>8</c:v>
                      </c:pt>
                      <c:pt idx="10">
                        <c:v>8</c:v>
                      </c:pt>
                      <c:pt idx="11">
                        <c:v>8</c:v>
                      </c:pt>
                      <c:pt idx="84">
                        <c:v>8</c:v>
                      </c:pt>
                      <c:pt idx="85">
                        <c:v>8</c:v>
                      </c:pt>
                      <c:pt idx="86">
                        <c:v>8</c:v>
                      </c:pt>
                      <c:pt idx="87">
                        <c:v>8</c:v>
                      </c:pt>
                      <c:pt idx="88">
                        <c:v>8</c:v>
                      </c:pt>
                      <c:pt idx="89">
                        <c:v>8</c:v>
                      </c:pt>
                      <c:pt idx="90">
                        <c:v>8</c:v>
                      </c:pt>
                      <c:pt idx="91">
                        <c:v>8</c:v>
                      </c:pt>
                      <c:pt idx="92">
                        <c:v>8</c:v>
                      </c:pt>
                      <c:pt idx="93">
                        <c:v>8</c:v>
                      </c:pt>
                      <c:pt idx="94">
                        <c:v>8</c:v>
                      </c:pt>
                      <c:pt idx="95">
                        <c:v>8</c:v>
                      </c:pt>
                      <c:pt idx="96">
                        <c:v>8</c:v>
                      </c:pt>
                      <c:pt idx="97">
                        <c:v>8</c:v>
                      </c:pt>
                      <c:pt idx="98">
                        <c:v>8</c:v>
                      </c:pt>
                      <c:pt idx="99">
                        <c:v>8</c:v>
                      </c:pt>
                      <c:pt idx="100">
                        <c:v>8</c:v>
                      </c:pt>
                      <c:pt idx="101">
                        <c:v>8</c:v>
                      </c:pt>
                      <c:pt idx="102">
                        <c:v>8</c:v>
                      </c:pt>
                      <c:pt idx="230">
                        <c:v>8</c:v>
                      </c:pt>
                      <c:pt idx="231">
                        <c:v>8</c:v>
                      </c:pt>
                      <c:pt idx="232">
                        <c:v>8</c:v>
                      </c:pt>
                    </c:numCache>
                  </c:numRef>
                </c:val>
                <c:smooth val="0"/>
                <c:extLst xmlns:c15="http://schemas.microsoft.com/office/drawing/2012/chart">
                  <c:ext xmlns:c16="http://schemas.microsoft.com/office/drawing/2014/chart" uri="{C3380CC4-5D6E-409C-BE32-E72D297353CC}">
                    <c16:uniqueId val="{0000000F-2B5C-4194-A7AD-28A367071AE9}"/>
                  </c:ext>
                </c:extLst>
              </c15:ser>
            </c15:filteredLineSeries>
            <c15:filteredLineSeries>
              <c15:ser>
                <c:idx val="18"/>
                <c:order val="18"/>
                <c:tx>
                  <c:strRef>
                    <c:extLst xmlns:c15="http://schemas.microsoft.com/office/drawing/2012/chart">
                      <c:ext xmlns:c15="http://schemas.microsoft.com/office/drawing/2012/chart" uri="{02D57815-91ED-43cb-92C2-25804820EDAC}">
                        <c15:formulaRef>
                          <c15:sqref>Rates!$L$24</c15:sqref>
                        </c15:formulaRef>
                      </c:ext>
                    </c:extLst>
                    <c:strCache>
                      <c:ptCount val="1"/>
                      <c:pt idx="0">
                        <c:v>MA Unemployed to Job Openings Ratio</c:v>
                      </c:pt>
                    </c:strCache>
                  </c:strRef>
                </c:tx>
                <c:spPr>
                  <a:ln w="28575" cap="rnd">
                    <a:solidFill>
                      <a:schemeClr val="accent1">
                        <a:lumMod val="80000"/>
                      </a:schemeClr>
                    </a:solidFill>
                    <a:round/>
                  </a:ln>
                  <a:effectLst/>
                </c:spPr>
                <c:marker>
                  <c:symbol val="circle"/>
                  <c:size val="5"/>
                  <c:spPr>
                    <a:solidFill>
                      <a:schemeClr val="accent1">
                        <a:lumMod val="80000"/>
                      </a:schemeClr>
                    </a:solidFill>
                    <a:ln w="9525">
                      <a:solidFill>
                        <a:schemeClr val="accent1">
                          <a:lumMod val="80000"/>
                        </a:schemeClr>
                      </a:solidFill>
                    </a:ln>
                    <a:effectLst/>
                  </c:spPr>
                </c:marker>
                <c:cat>
                  <c:numRef>
                    <c:extLst xmlns:c15="http://schemas.microsoft.com/office/drawing/2012/chart">
                      <c:ext xmlns:c15="http://schemas.microsoft.com/office/drawing/2012/chart" uri="{02D57815-91ED-43cb-92C2-25804820EDAC}">
                        <c15:formulaRef>
                          <c15:sqref>Rates!$M$4:$JA$4</c15:sqref>
                        </c15:formulaRef>
                      </c:ext>
                    </c:extLst>
                    <c:numCache>
                      <c:formatCode>mmm\-yy</c:formatCode>
                      <c:ptCount val="249"/>
                      <c:pt idx="0">
                        <c:v>36861</c:v>
                      </c:pt>
                      <c:pt idx="1">
                        <c:v>36892</c:v>
                      </c:pt>
                      <c:pt idx="2">
                        <c:v>36923</c:v>
                      </c:pt>
                      <c:pt idx="3">
                        <c:v>36951</c:v>
                      </c:pt>
                      <c:pt idx="4">
                        <c:v>36982</c:v>
                      </c:pt>
                      <c:pt idx="5">
                        <c:v>37012</c:v>
                      </c:pt>
                      <c:pt idx="6">
                        <c:v>37043</c:v>
                      </c:pt>
                      <c:pt idx="7">
                        <c:v>37073</c:v>
                      </c:pt>
                      <c:pt idx="8">
                        <c:v>37104</c:v>
                      </c:pt>
                      <c:pt idx="9">
                        <c:v>37135</c:v>
                      </c:pt>
                      <c:pt idx="10">
                        <c:v>37165</c:v>
                      </c:pt>
                      <c:pt idx="11">
                        <c:v>37196</c:v>
                      </c:pt>
                      <c:pt idx="12">
                        <c:v>37226</c:v>
                      </c:pt>
                      <c:pt idx="13">
                        <c:v>37257</c:v>
                      </c:pt>
                      <c:pt idx="14">
                        <c:v>37288</c:v>
                      </c:pt>
                      <c:pt idx="15">
                        <c:v>37316</c:v>
                      </c:pt>
                      <c:pt idx="16">
                        <c:v>37347</c:v>
                      </c:pt>
                      <c:pt idx="17">
                        <c:v>37377</c:v>
                      </c:pt>
                      <c:pt idx="18">
                        <c:v>37408</c:v>
                      </c:pt>
                      <c:pt idx="19">
                        <c:v>37438</c:v>
                      </c:pt>
                      <c:pt idx="20">
                        <c:v>37469</c:v>
                      </c:pt>
                      <c:pt idx="21">
                        <c:v>37500</c:v>
                      </c:pt>
                      <c:pt idx="22">
                        <c:v>37530</c:v>
                      </c:pt>
                      <c:pt idx="23">
                        <c:v>37561</c:v>
                      </c:pt>
                      <c:pt idx="24">
                        <c:v>37591</c:v>
                      </c:pt>
                      <c:pt idx="25">
                        <c:v>37622</c:v>
                      </c:pt>
                      <c:pt idx="26">
                        <c:v>37653</c:v>
                      </c:pt>
                      <c:pt idx="27">
                        <c:v>37681</c:v>
                      </c:pt>
                      <c:pt idx="28">
                        <c:v>37712</c:v>
                      </c:pt>
                      <c:pt idx="29">
                        <c:v>37742</c:v>
                      </c:pt>
                      <c:pt idx="30">
                        <c:v>37773</c:v>
                      </c:pt>
                      <c:pt idx="31">
                        <c:v>37803</c:v>
                      </c:pt>
                      <c:pt idx="32">
                        <c:v>37834</c:v>
                      </c:pt>
                      <c:pt idx="33">
                        <c:v>37865</c:v>
                      </c:pt>
                      <c:pt idx="34">
                        <c:v>37895</c:v>
                      </c:pt>
                      <c:pt idx="35">
                        <c:v>37926</c:v>
                      </c:pt>
                      <c:pt idx="36">
                        <c:v>37956</c:v>
                      </c:pt>
                      <c:pt idx="37">
                        <c:v>37987</c:v>
                      </c:pt>
                      <c:pt idx="38">
                        <c:v>38018</c:v>
                      </c:pt>
                      <c:pt idx="39">
                        <c:v>38047</c:v>
                      </c:pt>
                      <c:pt idx="40">
                        <c:v>38078</c:v>
                      </c:pt>
                      <c:pt idx="41">
                        <c:v>38108</c:v>
                      </c:pt>
                      <c:pt idx="42">
                        <c:v>38139</c:v>
                      </c:pt>
                      <c:pt idx="43">
                        <c:v>38169</c:v>
                      </c:pt>
                      <c:pt idx="44">
                        <c:v>38200</c:v>
                      </c:pt>
                      <c:pt idx="45">
                        <c:v>38231</c:v>
                      </c:pt>
                      <c:pt idx="46">
                        <c:v>38261</c:v>
                      </c:pt>
                      <c:pt idx="47">
                        <c:v>38292</c:v>
                      </c:pt>
                      <c:pt idx="48">
                        <c:v>38322</c:v>
                      </c:pt>
                      <c:pt idx="49">
                        <c:v>38353</c:v>
                      </c:pt>
                      <c:pt idx="50">
                        <c:v>38384</c:v>
                      </c:pt>
                      <c:pt idx="51">
                        <c:v>38412</c:v>
                      </c:pt>
                      <c:pt idx="52">
                        <c:v>38443</c:v>
                      </c:pt>
                      <c:pt idx="53">
                        <c:v>38473</c:v>
                      </c:pt>
                      <c:pt idx="54">
                        <c:v>38504</c:v>
                      </c:pt>
                      <c:pt idx="55">
                        <c:v>38534</c:v>
                      </c:pt>
                      <c:pt idx="56">
                        <c:v>38565</c:v>
                      </c:pt>
                      <c:pt idx="57">
                        <c:v>38596</c:v>
                      </c:pt>
                      <c:pt idx="58">
                        <c:v>38626</c:v>
                      </c:pt>
                      <c:pt idx="59">
                        <c:v>38657</c:v>
                      </c:pt>
                      <c:pt idx="60">
                        <c:v>38687</c:v>
                      </c:pt>
                      <c:pt idx="61">
                        <c:v>38718</c:v>
                      </c:pt>
                      <c:pt idx="62">
                        <c:v>38749</c:v>
                      </c:pt>
                      <c:pt idx="63">
                        <c:v>38777</c:v>
                      </c:pt>
                      <c:pt idx="64">
                        <c:v>38808</c:v>
                      </c:pt>
                      <c:pt idx="65">
                        <c:v>38838</c:v>
                      </c:pt>
                      <c:pt idx="66">
                        <c:v>38869</c:v>
                      </c:pt>
                      <c:pt idx="67">
                        <c:v>38899</c:v>
                      </c:pt>
                      <c:pt idx="68">
                        <c:v>38930</c:v>
                      </c:pt>
                      <c:pt idx="69">
                        <c:v>38961</c:v>
                      </c:pt>
                      <c:pt idx="70">
                        <c:v>38991</c:v>
                      </c:pt>
                      <c:pt idx="71">
                        <c:v>39022</c:v>
                      </c:pt>
                      <c:pt idx="72">
                        <c:v>39052</c:v>
                      </c:pt>
                      <c:pt idx="73">
                        <c:v>39083</c:v>
                      </c:pt>
                      <c:pt idx="74">
                        <c:v>39114</c:v>
                      </c:pt>
                      <c:pt idx="75">
                        <c:v>39142</c:v>
                      </c:pt>
                      <c:pt idx="76">
                        <c:v>39173</c:v>
                      </c:pt>
                      <c:pt idx="77">
                        <c:v>39203</c:v>
                      </c:pt>
                      <c:pt idx="78">
                        <c:v>39234</c:v>
                      </c:pt>
                      <c:pt idx="79">
                        <c:v>39264</c:v>
                      </c:pt>
                      <c:pt idx="80">
                        <c:v>39295</c:v>
                      </c:pt>
                      <c:pt idx="81">
                        <c:v>39326</c:v>
                      </c:pt>
                      <c:pt idx="82">
                        <c:v>39356</c:v>
                      </c:pt>
                      <c:pt idx="83">
                        <c:v>39387</c:v>
                      </c:pt>
                      <c:pt idx="84">
                        <c:v>39417</c:v>
                      </c:pt>
                      <c:pt idx="85">
                        <c:v>39448</c:v>
                      </c:pt>
                      <c:pt idx="86">
                        <c:v>39479</c:v>
                      </c:pt>
                      <c:pt idx="87">
                        <c:v>39508</c:v>
                      </c:pt>
                      <c:pt idx="88">
                        <c:v>39539</c:v>
                      </c:pt>
                      <c:pt idx="89">
                        <c:v>39569</c:v>
                      </c:pt>
                      <c:pt idx="90">
                        <c:v>39600</c:v>
                      </c:pt>
                      <c:pt idx="91">
                        <c:v>39630</c:v>
                      </c:pt>
                      <c:pt idx="92">
                        <c:v>39661</c:v>
                      </c:pt>
                      <c:pt idx="93">
                        <c:v>39692</c:v>
                      </c:pt>
                      <c:pt idx="94">
                        <c:v>39722</c:v>
                      </c:pt>
                      <c:pt idx="95">
                        <c:v>39753</c:v>
                      </c:pt>
                      <c:pt idx="96">
                        <c:v>39783</c:v>
                      </c:pt>
                      <c:pt idx="97">
                        <c:v>39814</c:v>
                      </c:pt>
                      <c:pt idx="98">
                        <c:v>39845</c:v>
                      </c:pt>
                      <c:pt idx="99">
                        <c:v>39873</c:v>
                      </c:pt>
                      <c:pt idx="100">
                        <c:v>39904</c:v>
                      </c:pt>
                      <c:pt idx="101">
                        <c:v>39934</c:v>
                      </c:pt>
                      <c:pt idx="102">
                        <c:v>39965</c:v>
                      </c:pt>
                      <c:pt idx="103">
                        <c:v>39995</c:v>
                      </c:pt>
                      <c:pt idx="104">
                        <c:v>40026</c:v>
                      </c:pt>
                      <c:pt idx="105">
                        <c:v>40057</c:v>
                      </c:pt>
                      <c:pt idx="106">
                        <c:v>40087</c:v>
                      </c:pt>
                      <c:pt idx="107">
                        <c:v>40118</c:v>
                      </c:pt>
                      <c:pt idx="108">
                        <c:v>40148</c:v>
                      </c:pt>
                      <c:pt idx="109">
                        <c:v>40179</c:v>
                      </c:pt>
                      <c:pt idx="110">
                        <c:v>40210</c:v>
                      </c:pt>
                      <c:pt idx="111">
                        <c:v>40238</c:v>
                      </c:pt>
                      <c:pt idx="112">
                        <c:v>40269</c:v>
                      </c:pt>
                      <c:pt idx="113">
                        <c:v>40299</c:v>
                      </c:pt>
                      <c:pt idx="114">
                        <c:v>40330</c:v>
                      </c:pt>
                      <c:pt idx="115">
                        <c:v>40360</c:v>
                      </c:pt>
                      <c:pt idx="116">
                        <c:v>40391</c:v>
                      </c:pt>
                      <c:pt idx="117">
                        <c:v>40422</c:v>
                      </c:pt>
                      <c:pt idx="118">
                        <c:v>40452</c:v>
                      </c:pt>
                      <c:pt idx="119">
                        <c:v>40483</c:v>
                      </c:pt>
                      <c:pt idx="120">
                        <c:v>40513</c:v>
                      </c:pt>
                      <c:pt idx="121">
                        <c:v>40544</c:v>
                      </c:pt>
                      <c:pt idx="122">
                        <c:v>40575</c:v>
                      </c:pt>
                      <c:pt idx="123">
                        <c:v>40603</c:v>
                      </c:pt>
                      <c:pt idx="124">
                        <c:v>40634</c:v>
                      </c:pt>
                      <c:pt idx="125">
                        <c:v>40664</c:v>
                      </c:pt>
                      <c:pt idx="126">
                        <c:v>40695</c:v>
                      </c:pt>
                      <c:pt idx="127">
                        <c:v>40725</c:v>
                      </c:pt>
                      <c:pt idx="128">
                        <c:v>40756</c:v>
                      </c:pt>
                      <c:pt idx="129">
                        <c:v>40787</c:v>
                      </c:pt>
                      <c:pt idx="130">
                        <c:v>40817</c:v>
                      </c:pt>
                      <c:pt idx="131">
                        <c:v>40848</c:v>
                      </c:pt>
                      <c:pt idx="132">
                        <c:v>40878</c:v>
                      </c:pt>
                      <c:pt idx="133">
                        <c:v>40909</c:v>
                      </c:pt>
                      <c:pt idx="134">
                        <c:v>40940</c:v>
                      </c:pt>
                      <c:pt idx="135">
                        <c:v>40969</c:v>
                      </c:pt>
                      <c:pt idx="136">
                        <c:v>41000</c:v>
                      </c:pt>
                      <c:pt idx="137">
                        <c:v>41030</c:v>
                      </c:pt>
                      <c:pt idx="138">
                        <c:v>41061</c:v>
                      </c:pt>
                      <c:pt idx="139">
                        <c:v>41091</c:v>
                      </c:pt>
                      <c:pt idx="140">
                        <c:v>41122</c:v>
                      </c:pt>
                      <c:pt idx="141">
                        <c:v>41153</c:v>
                      </c:pt>
                      <c:pt idx="142">
                        <c:v>41183</c:v>
                      </c:pt>
                      <c:pt idx="143">
                        <c:v>41214</c:v>
                      </c:pt>
                      <c:pt idx="144">
                        <c:v>41244</c:v>
                      </c:pt>
                      <c:pt idx="145">
                        <c:v>41275</c:v>
                      </c:pt>
                      <c:pt idx="146">
                        <c:v>41306</c:v>
                      </c:pt>
                      <c:pt idx="147">
                        <c:v>41334</c:v>
                      </c:pt>
                      <c:pt idx="148">
                        <c:v>41365</c:v>
                      </c:pt>
                      <c:pt idx="149">
                        <c:v>41395</c:v>
                      </c:pt>
                      <c:pt idx="150">
                        <c:v>41426</c:v>
                      </c:pt>
                      <c:pt idx="151">
                        <c:v>41456</c:v>
                      </c:pt>
                      <c:pt idx="152">
                        <c:v>41487</c:v>
                      </c:pt>
                      <c:pt idx="153">
                        <c:v>41518</c:v>
                      </c:pt>
                      <c:pt idx="154">
                        <c:v>41548</c:v>
                      </c:pt>
                      <c:pt idx="155">
                        <c:v>41579</c:v>
                      </c:pt>
                      <c:pt idx="156">
                        <c:v>41609</c:v>
                      </c:pt>
                      <c:pt idx="157">
                        <c:v>41640</c:v>
                      </c:pt>
                      <c:pt idx="158">
                        <c:v>41671</c:v>
                      </c:pt>
                      <c:pt idx="159">
                        <c:v>41699</c:v>
                      </c:pt>
                      <c:pt idx="160">
                        <c:v>41730</c:v>
                      </c:pt>
                      <c:pt idx="161">
                        <c:v>41760</c:v>
                      </c:pt>
                      <c:pt idx="162">
                        <c:v>41791</c:v>
                      </c:pt>
                      <c:pt idx="163">
                        <c:v>41821</c:v>
                      </c:pt>
                      <c:pt idx="164">
                        <c:v>41852</c:v>
                      </c:pt>
                      <c:pt idx="165">
                        <c:v>41883</c:v>
                      </c:pt>
                      <c:pt idx="166">
                        <c:v>41913</c:v>
                      </c:pt>
                      <c:pt idx="167">
                        <c:v>41944</c:v>
                      </c:pt>
                      <c:pt idx="168">
                        <c:v>41974</c:v>
                      </c:pt>
                      <c:pt idx="169">
                        <c:v>42005</c:v>
                      </c:pt>
                      <c:pt idx="170">
                        <c:v>42036</c:v>
                      </c:pt>
                      <c:pt idx="171">
                        <c:v>42064</c:v>
                      </c:pt>
                      <c:pt idx="172">
                        <c:v>42095</c:v>
                      </c:pt>
                      <c:pt idx="173">
                        <c:v>42125</c:v>
                      </c:pt>
                      <c:pt idx="174">
                        <c:v>42156</c:v>
                      </c:pt>
                      <c:pt idx="175">
                        <c:v>42186</c:v>
                      </c:pt>
                      <c:pt idx="176">
                        <c:v>42217</c:v>
                      </c:pt>
                      <c:pt idx="177">
                        <c:v>42248</c:v>
                      </c:pt>
                      <c:pt idx="178">
                        <c:v>42278</c:v>
                      </c:pt>
                      <c:pt idx="179">
                        <c:v>42309</c:v>
                      </c:pt>
                      <c:pt idx="180">
                        <c:v>42339</c:v>
                      </c:pt>
                      <c:pt idx="181">
                        <c:v>42370</c:v>
                      </c:pt>
                      <c:pt idx="182">
                        <c:v>42401</c:v>
                      </c:pt>
                      <c:pt idx="183">
                        <c:v>42430</c:v>
                      </c:pt>
                      <c:pt idx="184">
                        <c:v>42461</c:v>
                      </c:pt>
                      <c:pt idx="185">
                        <c:v>42491</c:v>
                      </c:pt>
                      <c:pt idx="186">
                        <c:v>42522</c:v>
                      </c:pt>
                      <c:pt idx="187">
                        <c:v>42552</c:v>
                      </c:pt>
                      <c:pt idx="188">
                        <c:v>42583</c:v>
                      </c:pt>
                      <c:pt idx="189">
                        <c:v>42614</c:v>
                      </c:pt>
                      <c:pt idx="190">
                        <c:v>42644</c:v>
                      </c:pt>
                      <c:pt idx="191">
                        <c:v>42675</c:v>
                      </c:pt>
                      <c:pt idx="192">
                        <c:v>42705</c:v>
                      </c:pt>
                      <c:pt idx="193">
                        <c:v>42736</c:v>
                      </c:pt>
                      <c:pt idx="194">
                        <c:v>42767</c:v>
                      </c:pt>
                      <c:pt idx="195">
                        <c:v>42795</c:v>
                      </c:pt>
                      <c:pt idx="196">
                        <c:v>42826</c:v>
                      </c:pt>
                      <c:pt idx="197">
                        <c:v>42856</c:v>
                      </c:pt>
                      <c:pt idx="198">
                        <c:v>42887</c:v>
                      </c:pt>
                      <c:pt idx="199">
                        <c:v>42917</c:v>
                      </c:pt>
                      <c:pt idx="200">
                        <c:v>42948</c:v>
                      </c:pt>
                      <c:pt idx="201">
                        <c:v>42979</c:v>
                      </c:pt>
                      <c:pt idx="202">
                        <c:v>43009</c:v>
                      </c:pt>
                      <c:pt idx="203">
                        <c:v>43040</c:v>
                      </c:pt>
                      <c:pt idx="204">
                        <c:v>43070</c:v>
                      </c:pt>
                      <c:pt idx="205">
                        <c:v>43101</c:v>
                      </c:pt>
                      <c:pt idx="206">
                        <c:v>43132</c:v>
                      </c:pt>
                      <c:pt idx="207">
                        <c:v>43160</c:v>
                      </c:pt>
                      <c:pt idx="208">
                        <c:v>43191</c:v>
                      </c:pt>
                      <c:pt idx="209">
                        <c:v>43221</c:v>
                      </c:pt>
                      <c:pt idx="210">
                        <c:v>43252</c:v>
                      </c:pt>
                      <c:pt idx="211">
                        <c:v>43282</c:v>
                      </c:pt>
                      <c:pt idx="212">
                        <c:v>43313</c:v>
                      </c:pt>
                      <c:pt idx="213">
                        <c:v>43344</c:v>
                      </c:pt>
                      <c:pt idx="214">
                        <c:v>43374</c:v>
                      </c:pt>
                      <c:pt idx="215">
                        <c:v>43405</c:v>
                      </c:pt>
                      <c:pt idx="216">
                        <c:v>43435</c:v>
                      </c:pt>
                      <c:pt idx="217">
                        <c:v>43466</c:v>
                      </c:pt>
                      <c:pt idx="218">
                        <c:v>43497</c:v>
                      </c:pt>
                      <c:pt idx="219">
                        <c:v>43525</c:v>
                      </c:pt>
                      <c:pt idx="220">
                        <c:v>43556</c:v>
                      </c:pt>
                      <c:pt idx="221">
                        <c:v>43586</c:v>
                      </c:pt>
                      <c:pt idx="222">
                        <c:v>43617</c:v>
                      </c:pt>
                      <c:pt idx="223">
                        <c:v>43647</c:v>
                      </c:pt>
                      <c:pt idx="224">
                        <c:v>43678</c:v>
                      </c:pt>
                      <c:pt idx="225">
                        <c:v>43709</c:v>
                      </c:pt>
                      <c:pt idx="226">
                        <c:v>43739</c:v>
                      </c:pt>
                      <c:pt idx="227">
                        <c:v>43770</c:v>
                      </c:pt>
                      <c:pt idx="228">
                        <c:v>43800</c:v>
                      </c:pt>
                      <c:pt idx="229">
                        <c:v>43831</c:v>
                      </c:pt>
                      <c:pt idx="230">
                        <c:v>43862</c:v>
                      </c:pt>
                      <c:pt idx="231">
                        <c:v>43891</c:v>
                      </c:pt>
                      <c:pt idx="232">
                        <c:v>43922</c:v>
                      </c:pt>
                      <c:pt idx="233">
                        <c:v>43952</c:v>
                      </c:pt>
                      <c:pt idx="234">
                        <c:v>43983</c:v>
                      </c:pt>
                      <c:pt idx="235">
                        <c:v>44013</c:v>
                      </c:pt>
                      <c:pt idx="236">
                        <c:v>44044</c:v>
                      </c:pt>
                      <c:pt idx="237">
                        <c:v>44075</c:v>
                      </c:pt>
                      <c:pt idx="238">
                        <c:v>44105</c:v>
                      </c:pt>
                      <c:pt idx="239">
                        <c:v>44136</c:v>
                      </c:pt>
                      <c:pt idx="240">
                        <c:v>44166</c:v>
                      </c:pt>
                      <c:pt idx="241">
                        <c:v>44197</c:v>
                      </c:pt>
                      <c:pt idx="242">
                        <c:v>44228</c:v>
                      </c:pt>
                      <c:pt idx="243">
                        <c:v>44256</c:v>
                      </c:pt>
                      <c:pt idx="244">
                        <c:v>44287</c:v>
                      </c:pt>
                      <c:pt idx="245">
                        <c:v>44317</c:v>
                      </c:pt>
                      <c:pt idx="246">
                        <c:v>44348</c:v>
                      </c:pt>
                      <c:pt idx="247">
                        <c:v>44378</c:v>
                      </c:pt>
                      <c:pt idx="248">
                        <c:v>44409</c:v>
                      </c:pt>
                    </c:numCache>
                  </c:numRef>
                </c:cat>
                <c:val>
                  <c:numRef>
                    <c:extLst xmlns:c15="http://schemas.microsoft.com/office/drawing/2012/chart">
                      <c:ext xmlns:c15="http://schemas.microsoft.com/office/drawing/2012/chart" uri="{02D57815-91ED-43cb-92C2-25804820EDAC}">
                        <c15:formulaRef>
                          <c15:sqref>Rates!$M$24:$JA$24</c15:sqref>
                        </c15:formulaRef>
                      </c:ext>
                    </c:extLst>
                    <c:numCache>
                      <c:formatCode>0.0</c:formatCode>
                      <c:ptCount val="249"/>
                      <c:pt idx="0">
                        <c:v>0.81810344827586212</c:v>
                      </c:pt>
                      <c:pt idx="1">
                        <c:v>0.85344827586206895</c:v>
                      </c:pt>
                      <c:pt idx="2">
                        <c:v>0.89482758620689651</c:v>
                      </c:pt>
                      <c:pt idx="3">
                        <c:v>0.93620689655172418</c:v>
                      </c:pt>
                      <c:pt idx="4">
                        <c:v>0.97758620689655173</c:v>
                      </c:pt>
                      <c:pt idx="5">
                        <c:v>1.0198275862068966</c:v>
                      </c:pt>
                      <c:pt idx="6">
                        <c:v>1.0646551724137929</c:v>
                      </c:pt>
                      <c:pt idx="7">
                        <c:v>1.1137931034482758</c:v>
                      </c:pt>
                      <c:pt idx="8">
                        <c:v>1.1698275862068965</c:v>
                      </c:pt>
                      <c:pt idx="9">
                        <c:v>1.2284482758620692</c:v>
                      </c:pt>
                      <c:pt idx="10">
                        <c:v>1.2870689655172414</c:v>
                      </c:pt>
                      <c:pt idx="11">
                        <c:v>1.3413793103448277</c:v>
                      </c:pt>
                      <c:pt idx="12">
                        <c:v>1.3896551724137931</c:v>
                      </c:pt>
                      <c:pt idx="13">
                        <c:v>1.4293103448275863</c:v>
                      </c:pt>
                      <c:pt idx="14">
                        <c:v>1.4620689655172414</c:v>
                      </c:pt>
                      <c:pt idx="15">
                        <c:v>1.4887931034482758</c:v>
                      </c:pt>
                      <c:pt idx="16">
                        <c:v>1.5112068965517242</c:v>
                      </c:pt>
                      <c:pt idx="17">
                        <c:v>1.528448275862069</c:v>
                      </c:pt>
                      <c:pt idx="18">
                        <c:v>1.5422413793103449</c:v>
                      </c:pt>
                      <c:pt idx="19">
                        <c:v>1.5551724137931036</c:v>
                      </c:pt>
                      <c:pt idx="20">
                        <c:v>1.5689655172413792</c:v>
                      </c:pt>
                      <c:pt idx="21">
                        <c:v>1.585344827586207</c:v>
                      </c:pt>
                      <c:pt idx="22">
                        <c:v>1.6051724137931034</c:v>
                      </c:pt>
                      <c:pt idx="23">
                        <c:v>1.6232758620689656</c:v>
                      </c:pt>
                      <c:pt idx="24">
                        <c:v>1.6396551724137931</c:v>
                      </c:pt>
                      <c:pt idx="25">
                        <c:v>1.6543103448275862</c:v>
                      </c:pt>
                      <c:pt idx="26">
                        <c:v>1.6698275862068965</c:v>
                      </c:pt>
                      <c:pt idx="27">
                        <c:v>1.6862068965517243</c:v>
                      </c:pt>
                      <c:pt idx="28">
                        <c:v>1.7017241379310344</c:v>
                      </c:pt>
                      <c:pt idx="29">
                        <c:v>1.7163793103448277</c:v>
                      </c:pt>
                      <c:pt idx="30">
                        <c:v>1.7275862068965517</c:v>
                      </c:pt>
                      <c:pt idx="31">
                        <c:v>1.7293103448275864</c:v>
                      </c:pt>
                      <c:pt idx="32">
                        <c:v>1.7206896551724138</c:v>
                      </c:pt>
                      <c:pt idx="33">
                        <c:v>1.7008620689655172</c:v>
                      </c:pt>
                      <c:pt idx="34">
                        <c:v>1.6758620689655173</c:v>
                      </c:pt>
                      <c:pt idx="35">
                        <c:v>1.6491379310344827</c:v>
                      </c:pt>
                      <c:pt idx="36">
                        <c:v>1.6241379310344828</c:v>
                      </c:pt>
                      <c:pt idx="37">
                        <c:v>1.6008620689655173</c:v>
                      </c:pt>
                      <c:pt idx="38">
                        <c:v>1.5793103448275863</c:v>
                      </c:pt>
                      <c:pt idx="39">
                        <c:v>1.5612068965517243</c:v>
                      </c:pt>
                      <c:pt idx="40">
                        <c:v>1.5431034482758621</c:v>
                      </c:pt>
                      <c:pt idx="41">
                        <c:v>1.5241379310344827</c:v>
                      </c:pt>
                      <c:pt idx="42">
                        <c:v>1.5034482758620691</c:v>
                      </c:pt>
                      <c:pt idx="43">
                        <c:v>1.482758620689655</c:v>
                      </c:pt>
                      <c:pt idx="44">
                        <c:v>1.4620689655172414</c:v>
                      </c:pt>
                      <c:pt idx="45">
                        <c:v>1.4439655172413792</c:v>
                      </c:pt>
                      <c:pt idx="46">
                        <c:v>1.4301724137931036</c:v>
                      </c:pt>
                      <c:pt idx="47">
                        <c:v>1.4206896551724137</c:v>
                      </c:pt>
                      <c:pt idx="48">
                        <c:v>1.4172413793103449</c:v>
                      </c:pt>
                      <c:pt idx="49">
                        <c:v>1.4172413793103449</c:v>
                      </c:pt>
                      <c:pt idx="50">
                        <c:v>1.4155172413793102</c:v>
                      </c:pt>
                      <c:pt idx="51">
                        <c:v>1.4112068965517242</c:v>
                      </c:pt>
                      <c:pt idx="52">
                        <c:v>1.4025862068965516</c:v>
                      </c:pt>
                      <c:pt idx="53">
                        <c:v>1.3931034482758622</c:v>
                      </c:pt>
                      <c:pt idx="54">
                        <c:v>1.385344827586207</c:v>
                      </c:pt>
                      <c:pt idx="55">
                        <c:v>1.3844827586206898</c:v>
                      </c:pt>
                      <c:pt idx="56">
                        <c:v>1.3905172413793103</c:v>
                      </c:pt>
                      <c:pt idx="57">
                        <c:v>1.3965517241379308</c:v>
                      </c:pt>
                      <c:pt idx="58">
                        <c:v>1.4</c:v>
                      </c:pt>
                      <c:pt idx="59">
                        <c:v>1.3991379310344827</c:v>
                      </c:pt>
                      <c:pt idx="60">
                        <c:v>1.3939655172413794</c:v>
                      </c:pt>
                      <c:pt idx="61">
                        <c:v>1.3862068965517242</c:v>
                      </c:pt>
                      <c:pt idx="62">
                        <c:v>1.3793103448275863</c:v>
                      </c:pt>
                      <c:pt idx="63">
                        <c:v>1.3767241379310344</c:v>
                      </c:pt>
                      <c:pt idx="64">
                        <c:v>1.3801724137931035</c:v>
                      </c:pt>
                      <c:pt idx="65">
                        <c:v>1.3879310344827587</c:v>
                      </c:pt>
                      <c:pt idx="66">
                        <c:v>1.3939655172413794</c:v>
                      </c:pt>
                      <c:pt idx="67">
                        <c:v>1.3974137931034483</c:v>
                      </c:pt>
                      <c:pt idx="68">
                        <c:v>1.3982758620689655</c:v>
                      </c:pt>
                      <c:pt idx="69">
                        <c:v>1.3991379310344827</c:v>
                      </c:pt>
                      <c:pt idx="70">
                        <c:v>1.3965517241379308</c:v>
                      </c:pt>
                      <c:pt idx="71">
                        <c:v>1.3887931034482759</c:v>
                      </c:pt>
                      <c:pt idx="72">
                        <c:v>1.3767241379310344</c:v>
                      </c:pt>
                      <c:pt idx="73">
                        <c:v>1.3637931034482758</c:v>
                      </c:pt>
                      <c:pt idx="74">
                        <c:v>1.3517241379310345</c:v>
                      </c:pt>
                      <c:pt idx="75">
                        <c:v>1.3405172413793103</c:v>
                      </c:pt>
                      <c:pt idx="76">
                        <c:v>1.3310344827586207</c:v>
                      </c:pt>
                      <c:pt idx="77">
                        <c:v>1.325</c:v>
                      </c:pt>
                      <c:pt idx="78">
                        <c:v>1.3232758620689655</c:v>
                      </c:pt>
                      <c:pt idx="79">
                        <c:v>1.3241379310344827</c:v>
                      </c:pt>
                      <c:pt idx="80">
                        <c:v>1.3293103448275863</c:v>
                      </c:pt>
                      <c:pt idx="81">
                        <c:v>1.3336206896551723</c:v>
                      </c:pt>
                      <c:pt idx="82">
                        <c:v>1.3379310344827586</c:v>
                      </c:pt>
                      <c:pt idx="83">
                        <c:v>1.3405172413793103</c:v>
                      </c:pt>
                      <c:pt idx="84">
                        <c:v>1.3413793103448277</c:v>
                      </c:pt>
                      <c:pt idx="85">
                        <c:v>1.3456896551724138</c:v>
                      </c:pt>
                      <c:pt idx="86">
                        <c:v>1.3568965517241378</c:v>
                      </c:pt>
                      <c:pt idx="87">
                        <c:v>1.3793103448275863</c:v>
                      </c:pt>
                      <c:pt idx="88">
                        <c:v>1.4155172413793102</c:v>
                      </c:pt>
                      <c:pt idx="89">
                        <c:v>1.4637931034482758</c:v>
                      </c:pt>
                      <c:pt idx="90">
                        <c:v>1.5189655172413794</c:v>
                      </c:pt>
                      <c:pt idx="91">
                        <c:v>1.5775862068965516</c:v>
                      </c:pt>
                      <c:pt idx="92">
                        <c:v>1.6379310344827587</c:v>
                      </c:pt>
                      <c:pt idx="93">
                        <c:v>1.7060344827586207</c:v>
                      </c:pt>
                      <c:pt idx="94">
                        <c:v>1.7887931034482758</c:v>
                      </c:pt>
                      <c:pt idx="95">
                        <c:v>1.8870689655172415</c:v>
                      </c:pt>
                      <c:pt idx="96">
                        <c:v>1.9965517241379309</c:v>
                      </c:pt>
                      <c:pt idx="97">
                        <c:v>2.1086206896551727</c:v>
                      </c:pt>
                      <c:pt idx="98">
                        <c:v>2.2155172413793101</c:v>
                      </c:pt>
                      <c:pt idx="99">
                        <c:v>2.3077586206896554</c:v>
                      </c:pt>
                      <c:pt idx="100">
                        <c:v>2.3793103448275859</c:v>
                      </c:pt>
                      <c:pt idx="101">
                        <c:v>2.4310344827586206</c:v>
                      </c:pt>
                      <c:pt idx="102">
                        <c:v>2.4689655172413794</c:v>
                      </c:pt>
                      <c:pt idx="103">
                        <c:v>2.4948275862068967</c:v>
                      </c:pt>
                      <c:pt idx="104">
                        <c:v>2.5120689655172415</c:v>
                      </c:pt>
                      <c:pt idx="105">
                        <c:v>2.5224137931034485</c:v>
                      </c:pt>
                      <c:pt idx="106">
                        <c:v>2.5284482758620688</c:v>
                      </c:pt>
                      <c:pt idx="107">
                        <c:v>2.5336206896551725</c:v>
                      </c:pt>
                      <c:pt idx="108">
                        <c:v>2.5387931034482758</c:v>
                      </c:pt>
                      <c:pt idx="109">
                        <c:v>2.5387931034482758</c:v>
                      </c:pt>
                      <c:pt idx="110">
                        <c:v>2.5284482758620688</c:v>
                      </c:pt>
                      <c:pt idx="111">
                        <c:v>2.5077586206896552</c:v>
                      </c:pt>
                      <c:pt idx="112">
                        <c:v>2.4767241379310345</c:v>
                      </c:pt>
                      <c:pt idx="113">
                        <c:v>2.4396551724137931</c:v>
                      </c:pt>
                      <c:pt idx="114">
                        <c:v>2.4025862068965518</c:v>
                      </c:pt>
                      <c:pt idx="115">
                        <c:v>2.375862068965517</c:v>
                      </c:pt>
                      <c:pt idx="116">
                        <c:v>2.3612068965517241</c:v>
                      </c:pt>
                      <c:pt idx="117">
                        <c:v>2.3543103448275859</c:v>
                      </c:pt>
                      <c:pt idx="118">
                        <c:v>2.3482758620689657</c:v>
                      </c:pt>
                      <c:pt idx="119">
                        <c:v>2.3344827586206898</c:v>
                      </c:pt>
                      <c:pt idx="120">
                        <c:v>2.3129310344827587</c:v>
                      </c:pt>
                      <c:pt idx="121">
                        <c:v>2.2844827586206899</c:v>
                      </c:pt>
                      <c:pt idx="122">
                        <c:v>2.2551724137931033</c:v>
                      </c:pt>
                      <c:pt idx="123">
                        <c:v>2.2267241379310345</c:v>
                      </c:pt>
                      <c:pt idx="124">
                        <c:v>2.203448275862069</c:v>
                      </c:pt>
                      <c:pt idx="125">
                        <c:v>2.1887931034482757</c:v>
                      </c:pt>
                      <c:pt idx="126">
                        <c:v>2.1784482758620687</c:v>
                      </c:pt>
                      <c:pt idx="127">
                        <c:v>2.1681034482758617</c:v>
                      </c:pt>
                      <c:pt idx="128">
                        <c:v>2.1534482758620688</c:v>
                      </c:pt>
                      <c:pt idx="129">
                        <c:v>2.1327586206896552</c:v>
                      </c:pt>
                      <c:pt idx="130">
                        <c:v>2.1077586206896552</c:v>
                      </c:pt>
                      <c:pt idx="131">
                        <c:v>2.0810344827586205</c:v>
                      </c:pt>
                      <c:pt idx="132">
                        <c:v>2.0543103448275861</c:v>
                      </c:pt>
                      <c:pt idx="133">
                        <c:v>2.0327586206896551</c:v>
                      </c:pt>
                      <c:pt idx="134">
                        <c:v>2.0189655172413792</c:v>
                      </c:pt>
                      <c:pt idx="135">
                        <c:v>2.0172413793103448</c:v>
                      </c:pt>
                      <c:pt idx="136">
                        <c:v>2.0232758620689655</c:v>
                      </c:pt>
                      <c:pt idx="137">
                        <c:v>2.0310344827586206</c:v>
                      </c:pt>
                      <c:pt idx="138">
                        <c:v>2.0362068965517244</c:v>
                      </c:pt>
                      <c:pt idx="139">
                        <c:v>2.0344827586206899</c:v>
                      </c:pt>
                      <c:pt idx="140">
                        <c:v>2.0301724137931036</c:v>
                      </c:pt>
                      <c:pt idx="141">
                        <c:v>2.0284482758620692</c:v>
                      </c:pt>
                      <c:pt idx="142">
                        <c:v>2.0301724137931036</c:v>
                      </c:pt>
                      <c:pt idx="143">
                        <c:v>2.0336206896551725</c:v>
                      </c:pt>
                      <c:pt idx="144">
                        <c:v>2.0379310344827588</c:v>
                      </c:pt>
                      <c:pt idx="145">
                        <c:v>2.0422413793103447</c:v>
                      </c:pt>
                      <c:pt idx="146">
                        <c:v>2.046551724137931</c:v>
                      </c:pt>
                      <c:pt idx="147">
                        <c:v>2.0474137931034484</c:v>
                      </c:pt>
                      <c:pt idx="148">
                        <c:v>2.046551724137931</c:v>
                      </c:pt>
                      <c:pt idx="149">
                        <c:v>2.0439655172413791</c:v>
                      </c:pt>
                      <c:pt idx="150">
                        <c:v>2.0422413793103447</c:v>
                      </c:pt>
                      <c:pt idx="151">
                        <c:v>2.0379310344827588</c:v>
                      </c:pt>
                      <c:pt idx="152">
                        <c:v>2.0232758620689655</c:v>
                      </c:pt>
                      <c:pt idx="153">
                        <c:v>1.9965517241379309</c:v>
                      </c:pt>
                      <c:pt idx="154">
                        <c:v>1.9655172413793103</c:v>
                      </c:pt>
                      <c:pt idx="155">
                        <c:v>1.9362068965517243</c:v>
                      </c:pt>
                      <c:pt idx="156">
                        <c:v>1.9103448275862069</c:v>
                      </c:pt>
                      <c:pt idx="157">
                        <c:v>1.8844827586206898</c:v>
                      </c:pt>
                      <c:pt idx="158">
                        <c:v>1.8586206896551722</c:v>
                      </c:pt>
                      <c:pt idx="159">
                        <c:v>1.8344827586206898</c:v>
                      </c:pt>
                      <c:pt idx="160">
                        <c:v>1.8146551724137929</c:v>
                      </c:pt>
                      <c:pt idx="161">
                        <c:v>1.796551724137931</c:v>
                      </c:pt>
                      <c:pt idx="162">
                        <c:v>1.778448275862069</c:v>
                      </c:pt>
                      <c:pt idx="163">
                        <c:v>1.760344827586207</c:v>
                      </c:pt>
                      <c:pt idx="164">
                        <c:v>1.7431034482758621</c:v>
                      </c:pt>
                      <c:pt idx="165">
                        <c:v>1.7241379310344829</c:v>
                      </c:pt>
                      <c:pt idx="166">
                        <c:v>1.6982758620689655</c:v>
                      </c:pt>
                      <c:pt idx="167">
                        <c:v>1.6637931034482758</c:v>
                      </c:pt>
                      <c:pt idx="168">
                        <c:v>1.6293103448275863</c:v>
                      </c:pt>
                      <c:pt idx="169">
                        <c:v>1.6</c:v>
                      </c:pt>
                      <c:pt idx="170">
                        <c:v>1.5767241379310344</c:v>
                      </c:pt>
                      <c:pt idx="171">
                        <c:v>1.556896551724138</c:v>
                      </c:pt>
                      <c:pt idx="172">
                        <c:v>1.5362068965517242</c:v>
                      </c:pt>
                      <c:pt idx="173">
                        <c:v>1.5137931034482759</c:v>
                      </c:pt>
                      <c:pt idx="174">
                        <c:v>1.4887931034482758</c:v>
                      </c:pt>
                      <c:pt idx="175">
                        <c:v>1.4646551724137931</c:v>
                      </c:pt>
                      <c:pt idx="176">
                        <c:v>1.4439655172413792</c:v>
                      </c:pt>
                      <c:pt idx="177">
                        <c:v>1.425</c:v>
                      </c:pt>
                      <c:pt idx="178">
                        <c:v>1.4068965517241379</c:v>
                      </c:pt>
                      <c:pt idx="179">
                        <c:v>1.3913793103448278</c:v>
                      </c:pt>
                      <c:pt idx="180">
                        <c:v>1.375</c:v>
                      </c:pt>
                      <c:pt idx="181">
                        <c:v>1.3551724137931034</c:v>
                      </c:pt>
                      <c:pt idx="182">
                        <c:v>1.3318965517241379</c:v>
                      </c:pt>
                      <c:pt idx="183">
                        <c:v>1.306896551724138</c:v>
                      </c:pt>
                      <c:pt idx="184">
                        <c:v>1.2836206896551723</c:v>
                      </c:pt>
                      <c:pt idx="185">
                        <c:v>1.2629310344827587</c:v>
                      </c:pt>
                      <c:pt idx="186">
                        <c:v>1.2456896551724137</c:v>
                      </c:pt>
                      <c:pt idx="187">
                        <c:v>1.2293103448275864</c:v>
                      </c:pt>
                      <c:pt idx="188">
                        <c:v>1.2172413793103449</c:v>
                      </c:pt>
                      <c:pt idx="189">
                        <c:v>1.2112068965517242</c:v>
                      </c:pt>
                      <c:pt idx="190">
                        <c:v>1.210344827586207</c:v>
                      </c:pt>
                      <c:pt idx="191">
                        <c:v>1.210344827586207</c:v>
                      </c:pt>
                      <c:pt idx="192">
                        <c:v>1.2112068965517242</c:v>
                      </c:pt>
                      <c:pt idx="193">
                        <c:v>1.2120689655172414</c:v>
                      </c:pt>
                      <c:pt idx="194">
                        <c:v>1.2129310344827586</c:v>
                      </c:pt>
                      <c:pt idx="195">
                        <c:v>1.2137931034482758</c:v>
                      </c:pt>
                      <c:pt idx="196">
                        <c:v>1.2146551724137931</c:v>
                      </c:pt>
                      <c:pt idx="197">
                        <c:v>1.2146551724137931</c:v>
                      </c:pt>
                      <c:pt idx="198">
                        <c:v>1.2146551724137931</c:v>
                      </c:pt>
                      <c:pt idx="199">
                        <c:v>1.2163793103448277</c:v>
                      </c:pt>
                      <c:pt idx="200">
                        <c:v>1.2163793103448277</c:v>
                      </c:pt>
                      <c:pt idx="201">
                        <c:v>1.2129310344827586</c:v>
                      </c:pt>
                      <c:pt idx="202">
                        <c:v>1.2077586206896551</c:v>
                      </c:pt>
                      <c:pt idx="203">
                        <c:v>1.2008620689655172</c:v>
                      </c:pt>
                      <c:pt idx="204">
                        <c:v>1.1922413793103448</c:v>
                      </c:pt>
                      <c:pt idx="205">
                        <c:v>1.181896551724138</c:v>
                      </c:pt>
                      <c:pt idx="206">
                        <c:v>1.1706896551724137</c:v>
                      </c:pt>
                      <c:pt idx="207">
                        <c:v>1.1594827586206897</c:v>
                      </c:pt>
                      <c:pt idx="208">
                        <c:v>1.1474137931034483</c:v>
                      </c:pt>
                      <c:pt idx="209">
                        <c:v>1.1344827586206898</c:v>
                      </c:pt>
                      <c:pt idx="210">
                        <c:v>1.1215517241379309</c:v>
                      </c:pt>
                      <c:pt idx="211">
                        <c:v>1.107758620689655</c:v>
                      </c:pt>
                      <c:pt idx="212">
                        <c:v>1.096551724137931</c:v>
                      </c:pt>
                      <c:pt idx="213">
                        <c:v>1.0887931034482758</c:v>
                      </c:pt>
                      <c:pt idx="214">
                        <c:v>1.0836206896551723</c:v>
                      </c:pt>
                      <c:pt idx="215">
                        <c:v>1.078448275862069</c:v>
                      </c:pt>
                      <c:pt idx="216">
                        <c:v>1.0715517241379309</c:v>
                      </c:pt>
                      <c:pt idx="217">
                        <c:v>1.0586206896551724</c:v>
                      </c:pt>
                      <c:pt idx="218">
                        <c:v>1.039655172413793</c:v>
                      </c:pt>
                      <c:pt idx="219">
                        <c:v>1.0181034482758622</c:v>
                      </c:pt>
                      <c:pt idx="220">
                        <c:v>0.99741379310344824</c:v>
                      </c:pt>
                      <c:pt idx="221">
                        <c:v>0.98103448275862071</c:v>
                      </c:pt>
                      <c:pt idx="222">
                        <c:v>0.97155172413793101</c:v>
                      </c:pt>
                      <c:pt idx="223">
                        <c:v>0.96896551724137925</c:v>
                      </c:pt>
                      <c:pt idx="224">
                        <c:v>0.96896551724137925</c:v>
                      </c:pt>
                      <c:pt idx="225">
                        <c:v>0.9663793103448276</c:v>
                      </c:pt>
                      <c:pt idx="226">
                        <c:v>0.95948275862068966</c:v>
                      </c:pt>
                      <c:pt idx="227">
                        <c:v>0.94741379310344831</c:v>
                      </c:pt>
                      <c:pt idx="228">
                        <c:v>0.93448275862068964</c:v>
                      </c:pt>
                      <c:pt idx="229">
                        <c:v>0.91982758620689653</c:v>
                      </c:pt>
                      <c:pt idx="230">
                        <c:v>0.90172413793103456</c:v>
                      </c:pt>
                      <c:pt idx="231">
                        <c:v>0.87672413793103454</c:v>
                      </c:pt>
                      <c:pt idx="232">
                        <c:v>4.8137931034482762</c:v>
                      </c:pt>
                      <c:pt idx="233">
                        <c:v>4.7637931034482763</c:v>
                      </c:pt>
                      <c:pt idx="234">
                        <c:v>4.6982758620689653</c:v>
                      </c:pt>
                      <c:pt idx="235">
                        <c:v>3.0163793103448273</c:v>
                      </c:pt>
                      <c:pt idx="236">
                        <c:v>2.9034482758620688</c:v>
                      </c:pt>
                      <c:pt idx="237">
                        <c:v>2.7974137931034484</c:v>
                      </c:pt>
                      <c:pt idx="238">
                        <c:v>2.7155172413793101</c:v>
                      </c:pt>
                      <c:pt idx="239">
                        <c:v>2.7008620689655172</c:v>
                      </c:pt>
                      <c:pt idx="240">
                        <c:v>2.7112068965517242</c:v>
                      </c:pt>
                      <c:pt idx="241">
                        <c:v>2.5413793103448272</c:v>
                      </c:pt>
                      <c:pt idx="242">
                        <c:v>2.2663793103448273</c:v>
                      </c:pt>
                      <c:pt idx="243">
                        <c:v>2.1741379310344828</c:v>
                      </c:pt>
                      <c:pt idx="244">
                        <c:v>2.0758620689655172</c:v>
                      </c:pt>
                      <c:pt idx="245">
                        <c:v>1.5818965517241379</c:v>
                      </c:pt>
                      <c:pt idx="246">
                        <c:v>1.5560344827586208</c:v>
                      </c:pt>
                      <c:pt idx="247">
                        <c:v>1.5551724137931036</c:v>
                      </c:pt>
                      <c:pt idx="248">
                        <c:v>1.5982758620689657</c:v>
                      </c:pt>
                    </c:numCache>
                  </c:numRef>
                </c:val>
                <c:smooth val="0"/>
                <c:extLst xmlns:c15="http://schemas.microsoft.com/office/drawing/2012/chart">
                  <c:ext xmlns:c16="http://schemas.microsoft.com/office/drawing/2014/chart" uri="{C3380CC4-5D6E-409C-BE32-E72D297353CC}">
                    <c16:uniqueId val="{00000012-2B5C-4194-A7AD-28A367071AE9}"/>
                  </c:ext>
                </c:extLst>
              </c15:ser>
            </c15:filteredLineSeries>
            <c15:filteredLineSeries>
              <c15:ser>
                <c:idx val="19"/>
                <c:order val="19"/>
                <c:tx>
                  <c:strRef>
                    <c:extLst xmlns:c15="http://schemas.microsoft.com/office/drawing/2012/chart">
                      <c:ext xmlns:c15="http://schemas.microsoft.com/office/drawing/2012/chart" uri="{02D57815-91ED-43cb-92C2-25804820EDAC}">
                        <c15:formulaRef>
                          <c15:sqref>Rates!$L$25</c15:sqref>
                        </c15:formulaRef>
                      </c:ext>
                    </c:extLst>
                    <c:strCache>
                      <c:ptCount val="1"/>
                      <c:pt idx="0">
                        <c:v>MA Job Openings</c:v>
                      </c:pt>
                    </c:strCache>
                  </c:strRef>
                </c:tx>
                <c:spPr>
                  <a:ln w="28575" cap="rnd">
                    <a:solidFill>
                      <a:schemeClr val="accent2">
                        <a:lumMod val="80000"/>
                      </a:schemeClr>
                    </a:solidFill>
                    <a:round/>
                  </a:ln>
                  <a:effectLst/>
                </c:spPr>
                <c:marker>
                  <c:symbol val="circle"/>
                  <c:size val="5"/>
                  <c:spPr>
                    <a:solidFill>
                      <a:schemeClr val="accent2">
                        <a:lumMod val="80000"/>
                      </a:schemeClr>
                    </a:solidFill>
                    <a:ln w="9525">
                      <a:solidFill>
                        <a:schemeClr val="accent2">
                          <a:lumMod val="80000"/>
                        </a:schemeClr>
                      </a:solidFill>
                    </a:ln>
                    <a:effectLst/>
                  </c:spPr>
                </c:marker>
                <c:cat>
                  <c:numRef>
                    <c:extLst xmlns:c15="http://schemas.microsoft.com/office/drawing/2012/chart">
                      <c:ext xmlns:c15="http://schemas.microsoft.com/office/drawing/2012/chart" uri="{02D57815-91ED-43cb-92C2-25804820EDAC}">
                        <c15:formulaRef>
                          <c15:sqref>Rates!$M$4:$JA$4</c15:sqref>
                        </c15:formulaRef>
                      </c:ext>
                    </c:extLst>
                    <c:numCache>
                      <c:formatCode>mmm\-yy</c:formatCode>
                      <c:ptCount val="249"/>
                      <c:pt idx="0">
                        <c:v>36861</c:v>
                      </c:pt>
                      <c:pt idx="1">
                        <c:v>36892</c:v>
                      </c:pt>
                      <c:pt idx="2">
                        <c:v>36923</c:v>
                      </c:pt>
                      <c:pt idx="3">
                        <c:v>36951</c:v>
                      </c:pt>
                      <c:pt idx="4">
                        <c:v>36982</c:v>
                      </c:pt>
                      <c:pt idx="5">
                        <c:v>37012</c:v>
                      </c:pt>
                      <c:pt idx="6">
                        <c:v>37043</c:v>
                      </c:pt>
                      <c:pt idx="7">
                        <c:v>37073</c:v>
                      </c:pt>
                      <c:pt idx="8">
                        <c:v>37104</c:v>
                      </c:pt>
                      <c:pt idx="9">
                        <c:v>37135</c:v>
                      </c:pt>
                      <c:pt idx="10">
                        <c:v>37165</c:v>
                      </c:pt>
                      <c:pt idx="11">
                        <c:v>37196</c:v>
                      </c:pt>
                      <c:pt idx="12">
                        <c:v>37226</c:v>
                      </c:pt>
                      <c:pt idx="13">
                        <c:v>37257</c:v>
                      </c:pt>
                      <c:pt idx="14">
                        <c:v>37288</c:v>
                      </c:pt>
                      <c:pt idx="15">
                        <c:v>37316</c:v>
                      </c:pt>
                      <c:pt idx="16">
                        <c:v>37347</c:v>
                      </c:pt>
                      <c:pt idx="17">
                        <c:v>37377</c:v>
                      </c:pt>
                      <c:pt idx="18">
                        <c:v>37408</c:v>
                      </c:pt>
                      <c:pt idx="19">
                        <c:v>37438</c:v>
                      </c:pt>
                      <c:pt idx="20">
                        <c:v>37469</c:v>
                      </c:pt>
                      <c:pt idx="21">
                        <c:v>37500</c:v>
                      </c:pt>
                      <c:pt idx="22">
                        <c:v>37530</c:v>
                      </c:pt>
                      <c:pt idx="23">
                        <c:v>37561</c:v>
                      </c:pt>
                      <c:pt idx="24">
                        <c:v>37591</c:v>
                      </c:pt>
                      <c:pt idx="25">
                        <c:v>37622</c:v>
                      </c:pt>
                      <c:pt idx="26">
                        <c:v>37653</c:v>
                      </c:pt>
                      <c:pt idx="27">
                        <c:v>37681</c:v>
                      </c:pt>
                      <c:pt idx="28">
                        <c:v>37712</c:v>
                      </c:pt>
                      <c:pt idx="29">
                        <c:v>37742</c:v>
                      </c:pt>
                      <c:pt idx="30">
                        <c:v>37773</c:v>
                      </c:pt>
                      <c:pt idx="31">
                        <c:v>37803</c:v>
                      </c:pt>
                      <c:pt idx="32">
                        <c:v>37834</c:v>
                      </c:pt>
                      <c:pt idx="33">
                        <c:v>37865</c:v>
                      </c:pt>
                      <c:pt idx="34">
                        <c:v>37895</c:v>
                      </c:pt>
                      <c:pt idx="35">
                        <c:v>37926</c:v>
                      </c:pt>
                      <c:pt idx="36">
                        <c:v>37956</c:v>
                      </c:pt>
                      <c:pt idx="37">
                        <c:v>37987</c:v>
                      </c:pt>
                      <c:pt idx="38">
                        <c:v>38018</c:v>
                      </c:pt>
                      <c:pt idx="39">
                        <c:v>38047</c:v>
                      </c:pt>
                      <c:pt idx="40">
                        <c:v>38078</c:v>
                      </c:pt>
                      <c:pt idx="41">
                        <c:v>38108</c:v>
                      </c:pt>
                      <c:pt idx="42">
                        <c:v>38139</c:v>
                      </c:pt>
                      <c:pt idx="43">
                        <c:v>38169</c:v>
                      </c:pt>
                      <c:pt idx="44">
                        <c:v>38200</c:v>
                      </c:pt>
                      <c:pt idx="45">
                        <c:v>38231</c:v>
                      </c:pt>
                      <c:pt idx="46">
                        <c:v>38261</c:v>
                      </c:pt>
                      <c:pt idx="47">
                        <c:v>38292</c:v>
                      </c:pt>
                      <c:pt idx="48">
                        <c:v>38322</c:v>
                      </c:pt>
                      <c:pt idx="49">
                        <c:v>38353</c:v>
                      </c:pt>
                      <c:pt idx="50">
                        <c:v>38384</c:v>
                      </c:pt>
                      <c:pt idx="51">
                        <c:v>38412</c:v>
                      </c:pt>
                      <c:pt idx="52">
                        <c:v>38443</c:v>
                      </c:pt>
                      <c:pt idx="53">
                        <c:v>38473</c:v>
                      </c:pt>
                      <c:pt idx="54">
                        <c:v>38504</c:v>
                      </c:pt>
                      <c:pt idx="55">
                        <c:v>38534</c:v>
                      </c:pt>
                      <c:pt idx="56">
                        <c:v>38565</c:v>
                      </c:pt>
                      <c:pt idx="57">
                        <c:v>38596</c:v>
                      </c:pt>
                      <c:pt idx="58">
                        <c:v>38626</c:v>
                      </c:pt>
                      <c:pt idx="59">
                        <c:v>38657</c:v>
                      </c:pt>
                      <c:pt idx="60">
                        <c:v>38687</c:v>
                      </c:pt>
                      <c:pt idx="61">
                        <c:v>38718</c:v>
                      </c:pt>
                      <c:pt idx="62">
                        <c:v>38749</c:v>
                      </c:pt>
                      <c:pt idx="63">
                        <c:v>38777</c:v>
                      </c:pt>
                      <c:pt idx="64">
                        <c:v>38808</c:v>
                      </c:pt>
                      <c:pt idx="65">
                        <c:v>38838</c:v>
                      </c:pt>
                      <c:pt idx="66">
                        <c:v>38869</c:v>
                      </c:pt>
                      <c:pt idx="67">
                        <c:v>38899</c:v>
                      </c:pt>
                      <c:pt idx="68">
                        <c:v>38930</c:v>
                      </c:pt>
                      <c:pt idx="69">
                        <c:v>38961</c:v>
                      </c:pt>
                      <c:pt idx="70">
                        <c:v>38991</c:v>
                      </c:pt>
                      <c:pt idx="71">
                        <c:v>39022</c:v>
                      </c:pt>
                      <c:pt idx="72">
                        <c:v>39052</c:v>
                      </c:pt>
                      <c:pt idx="73">
                        <c:v>39083</c:v>
                      </c:pt>
                      <c:pt idx="74">
                        <c:v>39114</c:v>
                      </c:pt>
                      <c:pt idx="75">
                        <c:v>39142</c:v>
                      </c:pt>
                      <c:pt idx="76">
                        <c:v>39173</c:v>
                      </c:pt>
                      <c:pt idx="77">
                        <c:v>39203</c:v>
                      </c:pt>
                      <c:pt idx="78">
                        <c:v>39234</c:v>
                      </c:pt>
                      <c:pt idx="79">
                        <c:v>39264</c:v>
                      </c:pt>
                      <c:pt idx="80">
                        <c:v>39295</c:v>
                      </c:pt>
                      <c:pt idx="81">
                        <c:v>39326</c:v>
                      </c:pt>
                      <c:pt idx="82">
                        <c:v>39356</c:v>
                      </c:pt>
                      <c:pt idx="83">
                        <c:v>39387</c:v>
                      </c:pt>
                      <c:pt idx="84">
                        <c:v>39417</c:v>
                      </c:pt>
                      <c:pt idx="85">
                        <c:v>39448</c:v>
                      </c:pt>
                      <c:pt idx="86">
                        <c:v>39479</c:v>
                      </c:pt>
                      <c:pt idx="87">
                        <c:v>39508</c:v>
                      </c:pt>
                      <c:pt idx="88">
                        <c:v>39539</c:v>
                      </c:pt>
                      <c:pt idx="89">
                        <c:v>39569</c:v>
                      </c:pt>
                      <c:pt idx="90">
                        <c:v>39600</c:v>
                      </c:pt>
                      <c:pt idx="91">
                        <c:v>39630</c:v>
                      </c:pt>
                      <c:pt idx="92">
                        <c:v>39661</c:v>
                      </c:pt>
                      <c:pt idx="93">
                        <c:v>39692</c:v>
                      </c:pt>
                      <c:pt idx="94">
                        <c:v>39722</c:v>
                      </c:pt>
                      <c:pt idx="95">
                        <c:v>39753</c:v>
                      </c:pt>
                      <c:pt idx="96">
                        <c:v>39783</c:v>
                      </c:pt>
                      <c:pt idx="97">
                        <c:v>39814</c:v>
                      </c:pt>
                      <c:pt idx="98">
                        <c:v>39845</c:v>
                      </c:pt>
                      <c:pt idx="99">
                        <c:v>39873</c:v>
                      </c:pt>
                      <c:pt idx="100">
                        <c:v>39904</c:v>
                      </c:pt>
                      <c:pt idx="101">
                        <c:v>39934</c:v>
                      </c:pt>
                      <c:pt idx="102">
                        <c:v>39965</c:v>
                      </c:pt>
                      <c:pt idx="103">
                        <c:v>39995</c:v>
                      </c:pt>
                      <c:pt idx="104">
                        <c:v>40026</c:v>
                      </c:pt>
                      <c:pt idx="105">
                        <c:v>40057</c:v>
                      </c:pt>
                      <c:pt idx="106">
                        <c:v>40087</c:v>
                      </c:pt>
                      <c:pt idx="107">
                        <c:v>40118</c:v>
                      </c:pt>
                      <c:pt idx="108">
                        <c:v>40148</c:v>
                      </c:pt>
                      <c:pt idx="109">
                        <c:v>40179</c:v>
                      </c:pt>
                      <c:pt idx="110">
                        <c:v>40210</c:v>
                      </c:pt>
                      <c:pt idx="111">
                        <c:v>40238</c:v>
                      </c:pt>
                      <c:pt idx="112">
                        <c:v>40269</c:v>
                      </c:pt>
                      <c:pt idx="113">
                        <c:v>40299</c:v>
                      </c:pt>
                      <c:pt idx="114">
                        <c:v>40330</c:v>
                      </c:pt>
                      <c:pt idx="115">
                        <c:v>40360</c:v>
                      </c:pt>
                      <c:pt idx="116">
                        <c:v>40391</c:v>
                      </c:pt>
                      <c:pt idx="117">
                        <c:v>40422</c:v>
                      </c:pt>
                      <c:pt idx="118">
                        <c:v>40452</c:v>
                      </c:pt>
                      <c:pt idx="119">
                        <c:v>40483</c:v>
                      </c:pt>
                      <c:pt idx="120">
                        <c:v>40513</c:v>
                      </c:pt>
                      <c:pt idx="121">
                        <c:v>40544</c:v>
                      </c:pt>
                      <c:pt idx="122">
                        <c:v>40575</c:v>
                      </c:pt>
                      <c:pt idx="123">
                        <c:v>40603</c:v>
                      </c:pt>
                      <c:pt idx="124">
                        <c:v>40634</c:v>
                      </c:pt>
                      <c:pt idx="125">
                        <c:v>40664</c:v>
                      </c:pt>
                      <c:pt idx="126">
                        <c:v>40695</c:v>
                      </c:pt>
                      <c:pt idx="127">
                        <c:v>40725</c:v>
                      </c:pt>
                      <c:pt idx="128">
                        <c:v>40756</c:v>
                      </c:pt>
                      <c:pt idx="129">
                        <c:v>40787</c:v>
                      </c:pt>
                      <c:pt idx="130">
                        <c:v>40817</c:v>
                      </c:pt>
                      <c:pt idx="131">
                        <c:v>40848</c:v>
                      </c:pt>
                      <c:pt idx="132">
                        <c:v>40878</c:v>
                      </c:pt>
                      <c:pt idx="133">
                        <c:v>40909</c:v>
                      </c:pt>
                      <c:pt idx="134">
                        <c:v>40940</c:v>
                      </c:pt>
                      <c:pt idx="135">
                        <c:v>40969</c:v>
                      </c:pt>
                      <c:pt idx="136">
                        <c:v>41000</c:v>
                      </c:pt>
                      <c:pt idx="137">
                        <c:v>41030</c:v>
                      </c:pt>
                      <c:pt idx="138">
                        <c:v>41061</c:v>
                      </c:pt>
                      <c:pt idx="139">
                        <c:v>41091</c:v>
                      </c:pt>
                      <c:pt idx="140">
                        <c:v>41122</c:v>
                      </c:pt>
                      <c:pt idx="141">
                        <c:v>41153</c:v>
                      </c:pt>
                      <c:pt idx="142">
                        <c:v>41183</c:v>
                      </c:pt>
                      <c:pt idx="143">
                        <c:v>41214</c:v>
                      </c:pt>
                      <c:pt idx="144">
                        <c:v>41244</c:v>
                      </c:pt>
                      <c:pt idx="145">
                        <c:v>41275</c:v>
                      </c:pt>
                      <c:pt idx="146">
                        <c:v>41306</c:v>
                      </c:pt>
                      <c:pt idx="147">
                        <c:v>41334</c:v>
                      </c:pt>
                      <c:pt idx="148">
                        <c:v>41365</c:v>
                      </c:pt>
                      <c:pt idx="149">
                        <c:v>41395</c:v>
                      </c:pt>
                      <c:pt idx="150">
                        <c:v>41426</c:v>
                      </c:pt>
                      <c:pt idx="151">
                        <c:v>41456</c:v>
                      </c:pt>
                      <c:pt idx="152">
                        <c:v>41487</c:v>
                      </c:pt>
                      <c:pt idx="153">
                        <c:v>41518</c:v>
                      </c:pt>
                      <c:pt idx="154">
                        <c:v>41548</c:v>
                      </c:pt>
                      <c:pt idx="155">
                        <c:v>41579</c:v>
                      </c:pt>
                      <c:pt idx="156">
                        <c:v>41609</c:v>
                      </c:pt>
                      <c:pt idx="157">
                        <c:v>41640</c:v>
                      </c:pt>
                      <c:pt idx="158">
                        <c:v>41671</c:v>
                      </c:pt>
                      <c:pt idx="159">
                        <c:v>41699</c:v>
                      </c:pt>
                      <c:pt idx="160">
                        <c:v>41730</c:v>
                      </c:pt>
                      <c:pt idx="161">
                        <c:v>41760</c:v>
                      </c:pt>
                      <c:pt idx="162">
                        <c:v>41791</c:v>
                      </c:pt>
                      <c:pt idx="163">
                        <c:v>41821</c:v>
                      </c:pt>
                      <c:pt idx="164">
                        <c:v>41852</c:v>
                      </c:pt>
                      <c:pt idx="165">
                        <c:v>41883</c:v>
                      </c:pt>
                      <c:pt idx="166">
                        <c:v>41913</c:v>
                      </c:pt>
                      <c:pt idx="167">
                        <c:v>41944</c:v>
                      </c:pt>
                      <c:pt idx="168">
                        <c:v>41974</c:v>
                      </c:pt>
                      <c:pt idx="169">
                        <c:v>42005</c:v>
                      </c:pt>
                      <c:pt idx="170">
                        <c:v>42036</c:v>
                      </c:pt>
                      <c:pt idx="171">
                        <c:v>42064</c:v>
                      </c:pt>
                      <c:pt idx="172">
                        <c:v>42095</c:v>
                      </c:pt>
                      <c:pt idx="173">
                        <c:v>42125</c:v>
                      </c:pt>
                      <c:pt idx="174">
                        <c:v>42156</c:v>
                      </c:pt>
                      <c:pt idx="175">
                        <c:v>42186</c:v>
                      </c:pt>
                      <c:pt idx="176">
                        <c:v>42217</c:v>
                      </c:pt>
                      <c:pt idx="177">
                        <c:v>42248</c:v>
                      </c:pt>
                      <c:pt idx="178">
                        <c:v>42278</c:v>
                      </c:pt>
                      <c:pt idx="179">
                        <c:v>42309</c:v>
                      </c:pt>
                      <c:pt idx="180">
                        <c:v>42339</c:v>
                      </c:pt>
                      <c:pt idx="181">
                        <c:v>42370</c:v>
                      </c:pt>
                      <c:pt idx="182">
                        <c:v>42401</c:v>
                      </c:pt>
                      <c:pt idx="183">
                        <c:v>42430</c:v>
                      </c:pt>
                      <c:pt idx="184">
                        <c:v>42461</c:v>
                      </c:pt>
                      <c:pt idx="185">
                        <c:v>42491</c:v>
                      </c:pt>
                      <c:pt idx="186">
                        <c:v>42522</c:v>
                      </c:pt>
                      <c:pt idx="187">
                        <c:v>42552</c:v>
                      </c:pt>
                      <c:pt idx="188">
                        <c:v>42583</c:v>
                      </c:pt>
                      <c:pt idx="189">
                        <c:v>42614</c:v>
                      </c:pt>
                      <c:pt idx="190">
                        <c:v>42644</c:v>
                      </c:pt>
                      <c:pt idx="191">
                        <c:v>42675</c:v>
                      </c:pt>
                      <c:pt idx="192">
                        <c:v>42705</c:v>
                      </c:pt>
                      <c:pt idx="193">
                        <c:v>42736</c:v>
                      </c:pt>
                      <c:pt idx="194">
                        <c:v>42767</c:v>
                      </c:pt>
                      <c:pt idx="195">
                        <c:v>42795</c:v>
                      </c:pt>
                      <c:pt idx="196">
                        <c:v>42826</c:v>
                      </c:pt>
                      <c:pt idx="197">
                        <c:v>42856</c:v>
                      </c:pt>
                      <c:pt idx="198">
                        <c:v>42887</c:v>
                      </c:pt>
                      <c:pt idx="199">
                        <c:v>42917</c:v>
                      </c:pt>
                      <c:pt idx="200">
                        <c:v>42948</c:v>
                      </c:pt>
                      <c:pt idx="201">
                        <c:v>42979</c:v>
                      </c:pt>
                      <c:pt idx="202">
                        <c:v>43009</c:v>
                      </c:pt>
                      <c:pt idx="203">
                        <c:v>43040</c:v>
                      </c:pt>
                      <c:pt idx="204">
                        <c:v>43070</c:v>
                      </c:pt>
                      <c:pt idx="205">
                        <c:v>43101</c:v>
                      </c:pt>
                      <c:pt idx="206">
                        <c:v>43132</c:v>
                      </c:pt>
                      <c:pt idx="207">
                        <c:v>43160</c:v>
                      </c:pt>
                      <c:pt idx="208">
                        <c:v>43191</c:v>
                      </c:pt>
                      <c:pt idx="209">
                        <c:v>43221</c:v>
                      </c:pt>
                      <c:pt idx="210">
                        <c:v>43252</c:v>
                      </c:pt>
                      <c:pt idx="211">
                        <c:v>43282</c:v>
                      </c:pt>
                      <c:pt idx="212">
                        <c:v>43313</c:v>
                      </c:pt>
                      <c:pt idx="213">
                        <c:v>43344</c:v>
                      </c:pt>
                      <c:pt idx="214">
                        <c:v>43374</c:v>
                      </c:pt>
                      <c:pt idx="215">
                        <c:v>43405</c:v>
                      </c:pt>
                      <c:pt idx="216">
                        <c:v>43435</c:v>
                      </c:pt>
                      <c:pt idx="217">
                        <c:v>43466</c:v>
                      </c:pt>
                      <c:pt idx="218">
                        <c:v>43497</c:v>
                      </c:pt>
                      <c:pt idx="219">
                        <c:v>43525</c:v>
                      </c:pt>
                      <c:pt idx="220">
                        <c:v>43556</c:v>
                      </c:pt>
                      <c:pt idx="221">
                        <c:v>43586</c:v>
                      </c:pt>
                      <c:pt idx="222">
                        <c:v>43617</c:v>
                      </c:pt>
                      <c:pt idx="223">
                        <c:v>43647</c:v>
                      </c:pt>
                      <c:pt idx="224">
                        <c:v>43678</c:v>
                      </c:pt>
                      <c:pt idx="225">
                        <c:v>43709</c:v>
                      </c:pt>
                      <c:pt idx="226">
                        <c:v>43739</c:v>
                      </c:pt>
                      <c:pt idx="227">
                        <c:v>43770</c:v>
                      </c:pt>
                      <c:pt idx="228">
                        <c:v>43800</c:v>
                      </c:pt>
                      <c:pt idx="229">
                        <c:v>43831</c:v>
                      </c:pt>
                      <c:pt idx="230">
                        <c:v>43862</c:v>
                      </c:pt>
                      <c:pt idx="231">
                        <c:v>43891</c:v>
                      </c:pt>
                      <c:pt idx="232">
                        <c:v>43922</c:v>
                      </c:pt>
                      <c:pt idx="233">
                        <c:v>43952</c:v>
                      </c:pt>
                      <c:pt idx="234">
                        <c:v>43983</c:v>
                      </c:pt>
                      <c:pt idx="235">
                        <c:v>44013</c:v>
                      </c:pt>
                      <c:pt idx="236">
                        <c:v>44044</c:v>
                      </c:pt>
                      <c:pt idx="237">
                        <c:v>44075</c:v>
                      </c:pt>
                      <c:pt idx="238">
                        <c:v>44105</c:v>
                      </c:pt>
                      <c:pt idx="239">
                        <c:v>44136</c:v>
                      </c:pt>
                      <c:pt idx="240">
                        <c:v>44166</c:v>
                      </c:pt>
                      <c:pt idx="241">
                        <c:v>44197</c:v>
                      </c:pt>
                      <c:pt idx="242">
                        <c:v>44228</c:v>
                      </c:pt>
                      <c:pt idx="243">
                        <c:v>44256</c:v>
                      </c:pt>
                      <c:pt idx="244">
                        <c:v>44287</c:v>
                      </c:pt>
                      <c:pt idx="245">
                        <c:v>44317</c:v>
                      </c:pt>
                      <c:pt idx="246">
                        <c:v>44348</c:v>
                      </c:pt>
                      <c:pt idx="247">
                        <c:v>44378</c:v>
                      </c:pt>
                      <c:pt idx="248">
                        <c:v>44409</c:v>
                      </c:pt>
                    </c:numCache>
                  </c:numRef>
                </c:cat>
                <c:val>
                  <c:numRef>
                    <c:extLst xmlns:c15="http://schemas.microsoft.com/office/drawing/2012/chart">
                      <c:ext xmlns:c15="http://schemas.microsoft.com/office/drawing/2012/chart" uri="{02D57815-91ED-43cb-92C2-25804820EDAC}">
                        <c15:formulaRef>
                          <c15:sqref>Rates!$M$25:$JA$25</c15:sqref>
                        </c15:formulaRef>
                      </c:ext>
                    </c:extLst>
                    <c:numCache>
                      <c:formatCode>General</c:formatCode>
                      <c:ptCount val="249"/>
                      <c:pt idx="0">
                        <c:v>116</c:v>
                      </c:pt>
                      <c:pt idx="1">
                        <c:v>116</c:v>
                      </c:pt>
                      <c:pt idx="2">
                        <c:v>116</c:v>
                      </c:pt>
                      <c:pt idx="3">
                        <c:v>116</c:v>
                      </c:pt>
                      <c:pt idx="4">
                        <c:v>116</c:v>
                      </c:pt>
                      <c:pt idx="5">
                        <c:v>116</c:v>
                      </c:pt>
                      <c:pt idx="6">
                        <c:v>116</c:v>
                      </c:pt>
                      <c:pt idx="7">
                        <c:v>116</c:v>
                      </c:pt>
                      <c:pt idx="8">
                        <c:v>116</c:v>
                      </c:pt>
                      <c:pt idx="9">
                        <c:v>116</c:v>
                      </c:pt>
                      <c:pt idx="10">
                        <c:v>116</c:v>
                      </c:pt>
                      <c:pt idx="11">
                        <c:v>116</c:v>
                      </c:pt>
                      <c:pt idx="12">
                        <c:v>116</c:v>
                      </c:pt>
                      <c:pt idx="13">
                        <c:v>116</c:v>
                      </c:pt>
                      <c:pt idx="14">
                        <c:v>116</c:v>
                      </c:pt>
                      <c:pt idx="15">
                        <c:v>116</c:v>
                      </c:pt>
                      <c:pt idx="16">
                        <c:v>116</c:v>
                      </c:pt>
                      <c:pt idx="17">
                        <c:v>116</c:v>
                      </c:pt>
                      <c:pt idx="18">
                        <c:v>116</c:v>
                      </c:pt>
                      <c:pt idx="19">
                        <c:v>116</c:v>
                      </c:pt>
                      <c:pt idx="20">
                        <c:v>116</c:v>
                      </c:pt>
                      <c:pt idx="21">
                        <c:v>116</c:v>
                      </c:pt>
                      <c:pt idx="22">
                        <c:v>116</c:v>
                      </c:pt>
                      <c:pt idx="23">
                        <c:v>116</c:v>
                      </c:pt>
                      <c:pt idx="24">
                        <c:v>116</c:v>
                      </c:pt>
                      <c:pt idx="25">
                        <c:v>116</c:v>
                      </c:pt>
                      <c:pt idx="26">
                        <c:v>116</c:v>
                      </c:pt>
                      <c:pt idx="27">
                        <c:v>116</c:v>
                      </c:pt>
                      <c:pt idx="28">
                        <c:v>116</c:v>
                      </c:pt>
                      <c:pt idx="29">
                        <c:v>116</c:v>
                      </c:pt>
                      <c:pt idx="30">
                        <c:v>116</c:v>
                      </c:pt>
                      <c:pt idx="31">
                        <c:v>116</c:v>
                      </c:pt>
                      <c:pt idx="32">
                        <c:v>116</c:v>
                      </c:pt>
                      <c:pt idx="33">
                        <c:v>116</c:v>
                      </c:pt>
                      <c:pt idx="34">
                        <c:v>116</c:v>
                      </c:pt>
                      <c:pt idx="35">
                        <c:v>116</c:v>
                      </c:pt>
                      <c:pt idx="36">
                        <c:v>116</c:v>
                      </c:pt>
                      <c:pt idx="37">
                        <c:v>116</c:v>
                      </c:pt>
                      <c:pt idx="38">
                        <c:v>116</c:v>
                      </c:pt>
                      <c:pt idx="39">
                        <c:v>116</c:v>
                      </c:pt>
                      <c:pt idx="40">
                        <c:v>116</c:v>
                      </c:pt>
                      <c:pt idx="41">
                        <c:v>116</c:v>
                      </c:pt>
                      <c:pt idx="42">
                        <c:v>116</c:v>
                      </c:pt>
                      <c:pt idx="43">
                        <c:v>116</c:v>
                      </c:pt>
                      <c:pt idx="44">
                        <c:v>116</c:v>
                      </c:pt>
                      <c:pt idx="45">
                        <c:v>116</c:v>
                      </c:pt>
                      <c:pt idx="46">
                        <c:v>116</c:v>
                      </c:pt>
                      <c:pt idx="47">
                        <c:v>116</c:v>
                      </c:pt>
                      <c:pt idx="48">
                        <c:v>116</c:v>
                      </c:pt>
                      <c:pt idx="49">
                        <c:v>116</c:v>
                      </c:pt>
                      <c:pt idx="50">
                        <c:v>116</c:v>
                      </c:pt>
                      <c:pt idx="51">
                        <c:v>116</c:v>
                      </c:pt>
                      <c:pt idx="52">
                        <c:v>116</c:v>
                      </c:pt>
                      <c:pt idx="53">
                        <c:v>116</c:v>
                      </c:pt>
                      <c:pt idx="54">
                        <c:v>116</c:v>
                      </c:pt>
                      <c:pt idx="55">
                        <c:v>116</c:v>
                      </c:pt>
                      <c:pt idx="56">
                        <c:v>116</c:v>
                      </c:pt>
                      <c:pt idx="57">
                        <c:v>116</c:v>
                      </c:pt>
                      <c:pt idx="58">
                        <c:v>116</c:v>
                      </c:pt>
                      <c:pt idx="59">
                        <c:v>116</c:v>
                      </c:pt>
                      <c:pt idx="60">
                        <c:v>116</c:v>
                      </c:pt>
                      <c:pt idx="61">
                        <c:v>116</c:v>
                      </c:pt>
                      <c:pt idx="62">
                        <c:v>116</c:v>
                      </c:pt>
                      <c:pt idx="63">
                        <c:v>116</c:v>
                      </c:pt>
                      <c:pt idx="64">
                        <c:v>116</c:v>
                      </c:pt>
                      <c:pt idx="65">
                        <c:v>116</c:v>
                      </c:pt>
                      <c:pt idx="66">
                        <c:v>116</c:v>
                      </c:pt>
                      <c:pt idx="67">
                        <c:v>116</c:v>
                      </c:pt>
                      <c:pt idx="68">
                        <c:v>116</c:v>
                      </c:pt>
                      <c:pt idx="69">
                        <c:v>116</c:v>
                      </c:pt>
                      <c:pt idx="70">
                        <c:v>116</c:v>
                      </c:pt>
                      <c:pt idx="71">
                        <c:v>116</c:v>
                      </c:pt>
                      <c:pt idx="72">
                        <c:v>116</c:v>
                      </c:pt>
                      <c:pt idx="73">
                        <c:v>116</c:v>
                      </c:pt>
                      <c:pt idx="74">
                        <c:v>116</c:v>
                      </c:pt>
                      <c:pt idx="75">
                        <c:v>116</c:v>
                      </c:pt>
                      <c:pt idx="76">
                        <c:v>116</c:v>
                      </c:pt>
                      <c:pt idx="77">
                        <c:v>116</c:v>
                      </c:pt>
                      <c:pt idx="78">
                        <c:v>116</c:v>
                      </c:pt>
                      <c:pt idx="79">
                        <c:v>116</c:v>
                      </c:pt>
                      <c:pt idx="80">
                        <c:v>116</c:v>
                      </c:pt>
                      <c:pt idx="81">
                        <c:v>116</c:v>
                      </c:pt>
                      <c:pt idx="82">
                        <c:v>116</c:v>
                      </c:pt>
                      <c:pt idx="83">
                        <c:v>116</c:v>
                      </c:pt>
                      <c:pt idx="84">
                        <c:v>116</c:v>
                      </c:pt>
                      <c:pt idx="85">
                        <c:v>116</c:v>
                      </c:pt>
                      <c:pt idx="86">
                        <c:v>116</c:v>
                      </c:pt>
                      <c:pt idx="87">
                        <c:v>116</c:v>
                      </c:pt>
                      <c:pt idx="88">
                        <c:v>116</c:v>
                      </c:pt>
                      <c:pt idx="89">
                        <c:v>116</c:v>
                      </c:pt>
                      <c:pt idx="90">
                        <c:v>116</c:v>
                      </c:pt>
                      <c:pt idx="91">
                        <c:v>116</c:v>
                      </c:pt>
                      <c:pt idx="92">
                        <c:v>116</c:v>
                      </c:pt>
                      <c:pt idx="93">
                        <c:v>116</c:v>
                      </c:pt>
                      <c:pt idx="94">
                        <c:v>116</c:v>
                      </c:pt>
                      <c:pt idx="95">
                        <c:v>116</c:v>
                      </c:pt>
                      <c:pt idx="96">
                        <c:v>116</c:v>
                      </c:pt>
                      <c:pt idx="97">
                        <c:v>116</c:v>
                      </c:pt>
                      <c:pt idx="98">
                        <c:v>116</c:v>
                      </c:pt>
                      <c:pt idx="99">
                        <c:v>116</c:v>
                      </c:pt>
                      <c:pt idx="100">
                        <c:v>116</c:v>
                      </c:pt>
                      <c:pt idx="101">
                        <c:v>116</c:v>
                      </c:pt>
                      <c:pt idx="102">
                        <c:v>116</c:v>
                      </c:pt>
                      <c:pt idx="103">
                        <c:v>116</c:v>
                      </c:pt>
                      <c:pt idx="104">
                        <c:v>116</c:v>
                      </c:pt>
                      <c:pt idx="105">
                        <c:v>116</c:v>
                      </c:pt>
                      <c:pt idx="106">
                        <c:v>116</c:v>
                      </c:pt>
                      <c:pt idx="107">
                        <c:v>116</c:v>
                      </c:pt>
                      <c:pt idx="108">
                        <c:v>116</c:v>
                      </c:pt>
                      <c:pt idx="109">
                        <c:v>116</c:v>
                      </c:pt>
                      <c:pt idx="110">
                        <c:v>116</c:v>
                      </c:pt>
                      <c:pt idx="111">
                        <c:v>116</c:v>
                      </c:pt>
                      <c:pt idx="112">
                        <c:v>116</c:v>
                      </c:pt>
                      <c:pt idx="113">
                        <c:v>116</c:v>
                      </c:pt>
                      <c:pt idx="114">
                        <c:v>116</c:v>
                      </c:pt>
                      <c:pt idx="115">
                        <c:v>116</c:v>
                      </c:pt>
                      <c:pt idx="116">
                        <c:v>116</c:v>
                      </c:pt>
                      <c:pt idx="117">
                        <c:v>116</c:v>
                      </c:pt>
                      <c:pt idx="118">
                        <c:v>116</c:v>
                      </c:pt>
                      <c:pt idx="119">
                        <c:v>116</c:v>
                      </c:pt>
                      <c:pt idx="120">
                        <c:v>116</c:v>
                      </c:pt>
                      <c:pt idx="121">
                        <c:v>116</c:v>
                      </c:pt>
                      <c:pt idx="122">
                        <c:v>116</c:v>
                      </c:pt>
                      <c:pt idx="123">
                        <c:v>116</c:v>
                      </c:pt>
                      <c:pt idx="124">
                        <c:v>116</c:v>
                      </c:pt>
                      <c:pt idx="125">
                        <c:v>116</c:v>
                      </c:pt>
                      <c:pt idx="126">
                        <c:v>116</c:v>
                      </c:pt>
                      <c:pt idx="127">
                        <c:v>116</c:v>
                      </c:pt>
                      <c:pt idx="128">
                        <c:v>116</c:v>
                      </c:pt>
                      <c:pt idx="129">
                        <c:v>116</c:v>
                      </c:pt>
                      <c:pt idx="130">
                        <c:v>116</c:v>
                      </c:pt>
                      <c:pt idx="131">
                        <c:v>116</c:v>
                      </c:pt>
                      <c:pt idx="132">
                        <c:v>116</c:v>
                      </c:pt>
                      <c:pt idx="133">
                        <c:v>116</c:v>
                      </c:pt>
                      <c:pt idx="134">
                        <c:v>116</c:v>
                      </c:pt>
                      <c:pt idx="135">
                        <c:v>116</c:v>
                      </c:pt>
                      <c:pt idx="136">
                        <c:v>116</c:v>
                      </c:pt>
                      <c:pt idx="137">
                        <c:v>116</c:v>
                      </c:pt>
                      <c:pt idx="138">
                        <c:v>116</c:v>
                      </c:pt>
                      <c:pt idx="139">
                        <c:v>116</c:v>
                      </c:pt>
                      <c:pt idx="140">
                        <c:v>116</c:v>
                      </c:pt>
                      <c:pt idx="141">
                        <c:v>116</c:v>
                      </c:pt>
                      <c:pt idx="142">
                        <c:v>116</c:v>
                      </c:pt>
                      <c:pt idx="143">
                        <c:v>116</c:v>
                      </c:pt>
                      <c:pt idx="144">
                        <c:v>116</c:v>
                      </c:pt>
                      <c:pt idx="145">
                        <c:v>116</c:v>
                      </c:pt>
                      <c:pt idx="146">
                        <c:v>116</c:v>
                      </c:pt>
                      <c:pt idx="147">
                        <c:v>116</c:v>
                      </c:pt>
                      <c:pt idx="148">
                        <c:v>116</c:v>
                      </c:pt>
                      <c:pt idx="149">
                        <c:v>116</c:v>
                      </c:pt>
                      <c:pt idx="150">
                        <c:v>116</c:v>
                      </c:pt>
                      <c:pt idx="151">
                        <c:v>116</c:v>
                      </c:pt>
                      <c:pt idx="152">
                        <c:v>116</c:v>
                      </c:pt>
                      <c:pt idx="153">
                        <c:v>116</c:v>
                      </c:pt>
                      <c:pt idx="154">
                        <c:v>116</c:v>
                      </c:pt>
                      <c:pt idx="155">
                        <c:v>116</c:v>
                      </c:pt>
                      <c:pt idx="156">
                        <c:v>116</c:v>
                      </c:pt>
                      <c:pt idx="157">
                        <c:v>116</c:v>
                      </c:pt>
                      <c:pt idx="158">
                        <c:v>116</c:v>
                      </c:pt>
                      <c:pt idx="159">
                        <c:v>116</c:v>
                      </c:pt>
                      <c:pt idx="160">
                        <c:v>116</c:v>
                      </c:pt>
                      <c:pt idx="161">
                        <c:v>116</c:v>
                      </c:pt>
                      <c:pt idx="162">
                        <c:v>116</c:v>
                      </c:pt>
                      <c:pt idx="163">
                        <c:v>116</c:v>
                      </c:pt>
                      <c:pt idx="164">
                        <c:v>116</c:v>
                      </c:pt>
                      <c:pt idx="165">
                        <c:v>116</c:v>
                      </c:pt>
                      <c:pt idx="166">
                        <c:v>116</c:v>
                      </c:pt>
                      <c:pt idx="167">
                        <c:v>116</c:v>
                      </c:pt>
                      <c:pt idx="168">
                        <c:v>116</c:v>
                      </c:pt>
                      <c:pt idx="169">
                        <c:v>116</c:v>
                      </c:pt>
                      <c:pt idx="170">
                        <c:v>116</c:v>
                      </c:pt>
                      <c:pt idx="171">
                        <c:v>116</c:v>
                      </c:pt>
                      <c:pt idx="172">
                        <c:v>116</c:v>
                      </c:pt>
                      <c:pt idx="173">
                        <c:v>116</c:v>
                      </c:pt>
                      <c:pt idx="174">
                        <c:v>116</c:v>
                      </c:pt>
                      <c:pt idx="175">
                        <c:v>116</c:v>
                      </c:pt>
                      <c:pt idx="176">
                        <c:v>116</c:v>
                      </c:pt>
                      <c:pt idx="177">
                        <c:v>116</c:v>
                      </c:pt>
                      <c:pt idx="178">
                        <c:v>116</c:v>
                      </c:pt>
                      <c:pt idx="179">
                        <c:v>116</c:v>
                      </c:pt>
                      <c:pt idx="180">
                        <c:v>116</c:v>
                      </c:pt>
                      <c:pt idx="181">
                        <c:v>116</c:v>
                      </c:pt>
                      <c:pt idx="182">
                        <c:v>116</c:v>
                      </c:pt>
                      <c:pt idx="183">
                        <c:v>116</c:v>
                      </c:pt>
                      <c:pt idx="184">
                        <c:v>116</c:v>
                      </c:pt>
                      <c:pt idx="185">
                        <c:v>116</c:v>
                      </c:pt>
                      <c:pt idx="186">
                        <c:v>116</c:v>
                      </c:pt>
                      <c:pt idx="187">
                        <c:v>116</c:v>
                      </c:pt>
                      <c:pt idx="188">
                        <c:v>116</c:v>
                      </c:pt>
                      <c:pt idx="189">
                        <c:v>116</c:v>
                      </c:pt>
                      <c:pt idx="190">
                        <c:v>116</c:v>
                      </c:pt>
                      <c:pt idx="191">
                        <c:v>116</c:v>
                      </c:pt>
                      <c:pt idx="192">
                        <c:v>116</c:v>
                      </c:pt>
                      <c:pt idx="193">
                        <c:v>116</c:v>
                      </c:pt>
                      <c:pt idx="194">
                        <c:v>116</c:v>
                      </c:pt>
                      <c:pt idx="195">
                        <c:v>116</c:v>
                      </c:pt>
                      <c:pt idx="196">
                        <c:v>116</c:v>
                      </c:pt>
                      <c:pt idx="197">
                        <c:v>116</c:v>
                      </c:pt>
                      <c:pt idx="198">
                        <c:v>116</c:v>
                      </c:pt>
                      <c:pt idx="199">
                        <c:v>116</c:v>
                      </c:pt>
                      <c:pt idx="200">
                        <c:v>116</c:v>
                      </c:pt>
                      <c:pt idx="201">
                        <c:v>116</c:v>
                      </c:pt>
                      <c:pt idx="202">
                        <c:v>116</c:v>
                      </c:pt>
                      <c:pt idx="203">
                        <c:v>116</c:v>
                      </c:pt>
                      <c:pt idx="204">
                        <c:v>116</c:v>
                      </c:pt>
                      <c:pt idx="205">
                        <c:v>116</c:v>
                      </c:pt>
                      <c:pt idx="206">
                        <c:v>116</c:v>
                      </c:pt>
                      <c:pt idx="207">
                        <c:v>116</c:v>
                      </c:pt>
                      <c:pt idx="208">
                        <c:v>116</c:v>
                      </c:pt>
                      <c:pt idx="209">
                        <c:v>116</c:v>
                      </c:pt>
                      <c:pt idx="210">
                        <c:v>116</c:v>
                      </c:pt>
                      <c:pt idx="211">
                        <c:v>116</c:v>
                      </c:pt>
                      <c:pt idx="212">
                        <c:v>116</c:v>
                      </c:pt>
                      <c:pt idx="213">
                        <c:v>116</c:v>
                      </c:pt>
                      <c:pt idx="214">
                        <c:v>116</c:v>
                      </c:pt>
                      <c:pt idx="215">
                        <c:v>116</c:v>
                      </c:pt>
                      <c:pt idx="216">
                        <c:v>116</c:v>
                      </c:pt>
                      <c:pt idx="217">
                        <c:v>116</c:v>
                      </c:pt>
                      <c:pt idx="218">
                        <c:v>116</c:v>
                      </c:pt>
                      <c:pt idx="219">
                        <c:v>116</c:v>
                      </c:pt>
                      <c:pt idx="220">
                        <c:v>116</c:v>
                      </c:pt>
                      <c:pt idx="221">
                        <c:v>116</c:v>
                      </c:pt>
                      <c:pt idx="222">
                        <c:v>116</c:v>
                      </c:pt>
                      <c:pt idx="223">
                        <c:v>116</c:v>
                      </c:pt>
                      <c:pt idx="224">
                        <c:v>116</c:v>
                      </c:pt>
                      <c:pt idx="225">
                        <c:v>116</c:v>
                      </c:pt>
                      <c:pt idx="226">
                        <c:v>116</c:v>
                      </c:pt>
                      <c:pt idx="227">
                        <c:v>116</c:v>
                      </c:pt>
                      <c:pt idx="228">
                        <c:v>116</c:v>
                      </c:pt>
                      <c:pt idx="229">
                        <c:v>116</c:v>
                      </c:pt>
                      <c:pt idx="230">
                        <c:v>116</c:v>
                      </c:pt>
                      <c:pt idx="231">
                        <c:v>116</c:v>
                      </c:pt>
                      <c:pt idx="232">
                        <c:v>116</c:v>
                      </c:pt>
                      <c:pt idx="233">
                        <c:v>116</c:v>
                      </c:pt>
                      <c:pt idx="234">
                        <c:v>116</c:v>
                      </c:pt>
                      <c:pt idx="235">
                        <c:v>116</c:v>
                      </c:pt>
                      <c:pt idx="236">
                        <c:v>116</c:v>
                      </c:pt>
                      <c:pt idx="237">
                        <c:v>116</c:v>
                      </c:pt>
                      <c:pt idx="238">
                        <c:v>116</c:v>
                      </c:pt>
                      <c:pt idx="239">
                        <c:v>116</c:v>
                      </c:pt>
                      <c:pt idx="240">
                        <c:v>116</c:v>
                      </c:pt>
                      <c:pt idx="241">
                        <c:v>116</c:v>
                      </c:pt>
                      <c:pt idx="242">
                        <c:v>116</c:v>
                      </c:pt>
                      <c:pt idx="243">
                        <c:v>116</c:v>
                      </c:pt>
                      <c:pt idx="244">
                        <c:v>116</c:v>
                      </c:pt>
                      <c:pt idx="245">
                        <c:v>116</c:v>
                      </c:pt>
                      <c:pt idx="246">
                        <c:v>116</c:v>
                      </c:pt>
                      <c:pt idx="247">
                        <c:v>116</c:v>
                      </c:pt>
                      <c:pt idx="248">
                        <c:v>116</c:v>
                      </c:pt>
                    </c:numCache>
                  </c:numRef>
                </c:val>
                <c:smooth val="0"/>
                <c:extLst xmlns:c15="http://schemas.microsoft.com/office/drawing/2012/chart">
                  <c:ext xmlns:c16="http://schemas.microsoft.com/office/drawing/2014/chart" uri="{C3380CC4-5D6E-409C-BE32-E72D297353CC}">
                    <c16:uniqueId val="{00000013-2B5C-4194-A7AD-28A367071AE9}"/>
                  </c:ext>
                </c:extLst>
              </c15:ser>
            </c15:filteredLineSeries>
            <c15:filteredLineSeries>
              <c15:ser>
                <c:idx val="20"/>
                <c:order val="20"/>
                <c:tx>
                  <c:strRef>
                    <c:extLst xmlns:c15="http://schemas.microsoft.com/office/drawing/2012/chart">
                      <c:ext xmlns:c15="http://schemas.microsoft.com/office/drawing/2012/chart" uri="{02D57815-91ED-43cb-92C2-25804820EDAC}">
                        <c15:formulaRef>
                          <c15:sqref>Rates!$L$26</c15:sqref>
                        </c15:formulaRef>
                      </c:ext>
                    </c:extLst>
                    <c:strCache>
                      <c:ptCount val="1"/>
                      <c:pt idx="0">
                        <c:v>MA Unemployed</c:v>
                      </c:pt>
                    </c:strCache>
                  </c:strRef>
                </c:tx>
                <c:spPr>
                  <a:ln w="28575" cap="rnd">
                    <a:solidFill>
                      <a:schemeClr val="accent3">
                        <a:lumMod val="80000"/>
                      </a:schemeClr>
                    </a:solidFill>
                    <a:round/>
                  </a:ln>
                  <a:effectLst/>
                </c:spPr>
                <c:marker>
                  <c:symbol val="circle"/>
                  <c:size val="5"/>
                  <c:spPr>
                    <a:solidFill>
                      <a:schemeClr val="accent3">
                        <a:lumMod val="80000"/>
                      </a:schemeClr>
                    </a:solidFill>
                    <a:ln w="9525">
                      <a:solidFill>
                        <a:schemeClr val="accent3">
                          <a:lumMod val="80000"/>
                        </a:schemeClr>
                      </a:solidFill>
                    </a:ln>
                    <a:effectLst/>
                  </c:spPr>
                </c:marker>
                <c:cat>
                  <c:numRef>
                    <c:extLst xmlns:c15="http://schemas.microsoft.com/office/drawing/2012/chart">
                      <c:ext xmlns:c15="http://schemas.microsoft.com/office/drawing/2012/chart" uri="{02D57815-91ED-43cb-92C2-25804820EDAC}">
                        <c15:formulaRef>
                          <c15:sqref>Rates!$M$4:$JA$4</c15:sqref>
                        </c15:formulaRef>
                      </c:ext>
                    </c:extLst>
                    <c:numCache>
                      <c:formatCode>mmm\-yy</c:formatCode>
                      <c:ptCount val="249"/>
                      <c:pt idx="0">
                        <c:v>36861</c:v>
                      </c:pt>
                      <c:pt idx="1">
                        <c:v>36892</c:v>
                      </c:pt>
                      <c:pt idx="2">
                        <c:v>36923</c:v>
                      </c:pt>
                      <c:pt idx="3">
                        <c:v>36951</c:v>
                      </c:pt>
                      <c:pt idx="4">
                        <c:v>36982</c:v>
                      </c:pt>
                      <c:pt idx="5">
                        <c:v>37012</c:v>
                      </c:pt>
                      <c:pt idx="6">
                        <c:v>37043</c:v>
                      </c:pt>
                      <c:pt idx="7">
                        <c:v>37073</c:v>
                      </c:pt>
                      <c:pt idx="8">
                        <c:v>37104</c:v>
                      </c:pt>
                      <c:pt idx="9">
                        <c:v>37135</c:v>
                      </c:pt>
                      <c:pt idx="10">
                        <c:v>37165</c:v>
                      </c:pt>
                      <c:pt idx="11">
                        <c:v>37196</c:v>
                      </c:pt>
                      <c:pt idx="12">
                        <c:v>37226</c:v>
                      </c:pt>
                      <c:pt idx="13">
                        <c:v>37257</c:v>
                      </c:pt>
                      <c:pt idx="14">
                        <c:v>37288</c:v>
                      </c:pt>
                      <c:pt idx="15">
                        <c:v>37316</c:v>
                      </c:pt>
                      <c:pt idx="16">
                        <c:v>37347</c:v>
                      </c:pt>
                      <c:pt idx="17">
                        <c:v>37377</c:v>
                      </c:pt>
                      <c:pt idx="18">
                        <c:v>37408</c:v>
                      </c:pt>
                      <c:pt idx="19">
                        <c:v>37438</c:v>
                      </c:pt>
                      <c:pt idx="20">
                        <c:v>37469</c:v>
                      </c:pt>
                      <c:pt idx="21">
                        <c:v>37500</c:v>
                      </c:pt>
                      <c:pt idx="22">
                        <c:v>37530</c:v>
                      </c:pt>
                      <c:pt idx="23">
                        <c:v>37561</c:v>
                      </c:pt>
                      <c:pt idx="24">
                        <c:v>37591</c:v>
                      </c:pt>
                      <c:pt idx="25">
                        <c:v>37622</c:v>
                      </c:pt>
                      <c:pt idx="26">
                        <c:v>37653</c:v>
                      </c:pt>
                      <c:pt idx="27">
                        <c:v>37681</c:v>
                      </c:pt>
                      <c:pt idx="28">
                        <c:v>37712</c:v>
                      </c:pt>
                      <c:pt idx="29">
                        <c:v>37742</c:v>
                      </c:pt>
                      <c:pt idx="30">
                        <c:v>37773</c:v>
                      </c:pt>
                      <c:pt idx="31">
                        <c:v>37803</c:v>
                      </c:pt>
                      <c:pt idx="32">
                        <c:v>37834</c:v>
                      </c:pt>
                      <c:pt idx="33">
                        <c:v>37865</c:v>
                      </c:pt>
                      <c:pt idx="34">
                        <c:v>37895</c:v>
                      </c:pt>
                      <c:pt idx="35">
                        <c:v>37926</c:v>
                      </c:pt>
                      <c:pt idx="36">
                        <c:v>37956</c:v>
                      </c:pt>
                      <c:pt idx="37">
                        <c:v>37987</c:v>
                      </c:pt>
                      <c:pt idx="38">
                        <c:v>38018</c:v>
                      </c:pt>
                      <c:pt idx="39">
                        <c:v>38047</c:v>
                      </c:pt>
                      <c:pt idx="40">
                        <c:v>38078</c:v>
                      </c:pt>
                      <c:pt idx="41">
                        <c:v>38108</c:v>
                      </c:pt>
                      <c:pt idx="42">
                        <c:v>38139</c:v>
                      </c:pt>
                      <c:pt idx="43">
                        <c:v>38169</c:v>
                      </c:pt>
                      <c:pt idx="44">
                        <c:v>38200</c:v>
                      </c:pt>
                      <c:pt idx="45">
                        <c:v>38231</c:v>
                      </c:pt>
                      <c:pt idx="46">
                        <c:v>38261</c:v>
                      </c:pt>
                      <c:pt idx="47">
                        <c:v>38292</c:v>
                      </c:pt>
                      <c:pt idx="48">
                        <c:v>38322</c:v>
                      </c:pt>
                      <c:pt idx="49">
                        <c:v>38353</c:v>
                      </c:pt>
                      <c:pt idx="50">
                        <c:v>38384</c:v>
                      </c:pt>
                      <c:pt idx="51">
                        <c:v>38412</c:v>
                      </c:pt>
                      <c:pt idx="52">
                        <c:v>38443</c:v>
                      </c:pt>
                      <c:pt idx="53">
                        <c:v>38473</c:v>
                      </c:pt>
                      <c:pt idx="54">
                        <c:v>38504</c:v>
                      </c:pt>
                      <c:pt idx="55">
                        <c:v>38534</c:v>
                      </c:pt>
                      <c:pt idx="56">
                        <c:v>38565</c:v>
                      </c:pt>
                      <c:pt idx="57">
                        <c:v>38596</c:v>
                      </c:pt>
                      <c:pt idx="58">
                        <c:v>38626</c:v>
                      </c:pt>
                      <c:pt idx="59">
                        <c:v>38657</c:v>
                      </c:pt>
                      <c:pt idx="60">
                        <c:v>38687</c:v>
                      </c:pt>
                      <c:pt idx="61">
                        <c:v>38718</c:v>
                      </c:pt>
                      <c:pt idx="62">
                        <c:v>38749</c:v>
                      </c:pt>
                      <c:pt idx="63">
                        <c:v>38777</c:v>
                      </c:pt>
                      <c:pt idx="64">
                        <c:v>38808</c:v>
                      </c:pt>
                      <c:pt idx="65">
                        <c:v>38838</c:v>
                      </c:pt>
                      <c:pt idx="66">
                        <c:v>38869</c:v>
                      </c:pt>
                      <c:pt idx="67">
                        <c:v>38899</c:v>
                      </c:pt>
                      <c:pt idx="68">
                        <c:v>38930</c:v>
                      </c:pt>
                      <c:pt idx="69">
                        <c:v>38961</c:v>
                      </c:pt>
                      <c:pt idx="70">
                        <c:v>38991</c:v>
                      </c:pt>
                      <c:pt idx="71">
                        <c:v>39022</c:v>
                      </c:pt>
                      <c:pt idx="72">
                        <c:v>39052</c:v>
                      </c:pt>
                      <c:pt idx="73">
                        <c:v>39083</c:v>
                      </c:pt>
                      <c:pt idx="74">
                        <c:v>39114</c:v>
                      </c:pt>
                      <c:pt idx="75">
                        <c:v>39142</c:v>
                      </c:pt>
                      <c:pt idx="76">
                        <c:v>39173</c:v>
                      </c:pt>
                      <c:pt idx="77">
                        <c:v>39203</c:v>
                      </c:pt>
                      <c:pt idx="78">
                        <c:v>39234</c:v>
                      </c:pt>
                      <c:pt idx="79">
                        <c:v>39264</c:v>
                      </c:pt>
                      <c:pt idx="80">
                        <c:v>39295</c:v>
                      </c:pt>
                      <c:pt idx="81">
                        <c:v>39326</c:v>
                      </c:pt>
                      <c:pt idx="82">
                        <c:v>39356</c:v>
                      </c:pt>
                      <c:pt idx="83">
                        <c:v>39387</c:v>
                      </c:pt>
                      <c:pt idx="84">
                        <c:v>39417</c:v>
                      </c:pt>
                      <c:pt idx="85">
                        <c:v>39448</c:v>
                      </c:pt>
                      <c:pt idx="86">
                        <c:v>39479</c:v>
                      </c:pt>
                      <c:pt idx="87">
                        <c:v>39508</c:v>
                      </c:pt>
                      <c:pt idx="88">
                        <c:v>39539</c:v>
                      </c:pt>
                      <c:pt idx="89">
                        <c:v>39569</c:v>
                      </c:pt>
                      <c:pt idx="90">
                        <c:v>39600</c:v>
                      </c:pt>
                      <c:pt idx="91">
                        <c:v>39630</c:v>
                      </c:pt>
                      <c:pt idx="92">
                        <c:v>39661</c:v>
                      </c:pt>
                      <c:pt idx="93">
                        <c:v>39692</c:v>
                      </c:pt>
                      <c:pt idx="94">
                        <c:v>39722</c:v>
                      </c:pt>
                      <c:pt idx="95">
                        <c:v>39753</c:v>
                      </c:pt>
                      <c:pt idx="96">
                        <c:v>39783</c:v>
                      </c:pt>
                      <c:pt idx="97">
                        <c:v>39814</c:v>
                      </c:pt>
                      <c:pt idx="98">
                        <c:v>39845</c:v>
                      </c:pt>
                      <c:pt idx="99">
                        <c:v>39873</c:v>
                      </c:pt>
                      <c:pt idx="100">
                        <c:v>39904</c:v>
                      </c:pt>
                      <c:pt idx="101">
                        <c:v>39934</c:v>
                      </c:pt>
                      <c:pt idx="102">
                        <c:v>39965</c:v>
                      </c:pt>
                      <c:pt idx="103">
                        <c:v>39995</c:v>
                      </c:pt>
                      <c:pt idx="104">
                        <c:v>40026</c:v>
                      </c:pt>
                      <c:pt idx="105">
                        <c:v>40057</c:v>
                      </c:pt>
                      <c:pt idx="106">
                        <c:v>40087</c:v>
                      </c:pt>
                      <c:pt idx="107">
                        <c:v>40118</c:v>
                      </c:pt>
                      <c:pt idx="108">
                        <c:v>40148</c:v>
                      </c:pt>
                      <c:pt idx="109">
                        <c:v>40179</c:v>
                      </c:pt>
                      <c:pt idx="110">
                        <c:v>40210</c:v>
                      </c:pt>
                      <c:pt idx="111">
                        <c:v>40238</c:v>
                      </c:pt>
                      <c:pt idx="112">
                        <c:v>40269</c:v>
                      </c:pt>
                      <c:pt idx="113">
                        <c:v>40299</c:v>
                      </c:pt>
                      <c:pt idx="114">
                        <c:v>40330</c:v>
                      </c:pt>
                      <c:pt idx="115">
                        <c:v>40360</c:v>
                      </c:pt>
                      <c:pt idx="116">
                        <c:v>40391</c:v>
                      </c:pt>
                      <c:pt idx="117">
                        <c:v>40422</c:v>
                      </c:pt>
                      <c:pt idx="118">
                        <c:v>40452</c:v>
                      </c:pt>
                      <c:pt idx="119">
                        <c:v>40483</c:v>
                      </c:pt>
                      <c:pt idx="120">
                        <c:v>40513</c:v>
                      </c:pt>
                      <c:pt idx="121">
                        <c:v>40544</c:v>
                      </c:pt>
                      <c:pt idx="122">
                        <c:v>40575</c:v>
                      </c:pt>
                      <c:pt idx="123">
                        <c:v>40603</c:v>
                      </c:pt>
                      <c:pt idx="124">
                        <c:v>40634</c:v>
                      </c:pt>
                      <c:pt idx="125">
                        <c:v>40664</c:v>
                      </c:pt>
                      <c:pt idx="126">
                        <c:v>40695</c:v>
                      </c:pt>
                      <c:pt idx="127">
                        <c:v>40725</c:v>
                      </c:pt>
                      <c:pt idx="128">
                        <c:v>40756</c:v>
                      </c:pt>
                      <c:pt idx="129">
                        <c:v>40787</c:v>
                      </c:pt>
                      <c:pt idx="130">
                        <c:v>40817</c:v>
                      </c:pt>
                      <c:pt idx="131">
                        <c:v>40848</c:v>
                      </c:pt>
                      <c:pt idx="132">
                        <c:v>40878</c:v>
                      </c:pt>
                      <c:pt idx="133">
                        <c:v>40909</c:v>
                      </c:pt>
                      <c:pt idx="134">
                        <c:v>40940</c:v>
                      </c:pt>
                      <c:pt idx="135">
                        <c:v>40969</c:v>
                      </c:pt>
                      <c:pt idx="136">
                        <c:v>41000</c:v>
                      </c:pt>
                      <c:pt idx="137">
                        <c:v>41030</c:v>
                      </c:pt>
                      <c:pt idx="138">
                        <c:v>41061</c:v>
                      </c:pt>
                      <c:pt idx="139">
                        <c:v>41091</c:v>
                      </c:pt>
                      <c:pt idx="140">
                        <c:v>41122</c:v>
                      </c:pt>
                      <c:pt idx="141">
                        <c:v>41153</c:v>
                      </c:pt>
                      <c:pt idx="142">
                        <c:v>41183</c:v>
                      </c:pt>
                      <c:pt idx="143">
                        <c:v>41214</c:v>
                      </c:pt>
                      <c:pt idx="144">
                        <c:v>41244</c:v>
                      </c:pt>
                      <c:pt idx="145">
                        <c:v>41275</c:v>
                      </c:pt>
                      <c:pt idx="146">
                        <c:v>41306</c:v>
                      </c:pt>
                      <c:pt idx="147">
                        <c:v>41334</c:v>
                      </c:pt>
                      <c:pt idx="148">
                        <c:v>41365</c:v>
                      </c:pt>
                      <c:pt idx="149">
                        <c:v>41395</c:v>
                      </c:pt>
                      <c:pt idx="150">
                        <c:v>41426</c:v>
                      </c:pt>
                      <c:pt idx="151">
                        <c:v>41456</c:v>
                      </c:pt>
                      <c:pt idx="152">
                        <c:v>41487</c:v>
                      </c:pt>
                      <c:pt idx="153">
                        <c:v>41518</c:v>
                      </c:pt>
                      <c:pt idx="154">
                        <c:v>41548</c:v>
                      </c:pt>
                      <c:pt idx="155">
                        <c:v>41579</c:v>
                      </c:pt>
                      <c:pt idx="156">
                        <c:v>41609</c:v>
                      </c:pt>
                      <c:pt idx="157">
                        <c:v>41640</c:v>
                      </c:pt>
                      <c:pt idx="158">
                        <c:v>41671</c:v>
                      </c:pt>
                      <c:pt idx="159">
                        <c:v>41699</c:v>
                      </c:pt>
                      <c:pt idx="160">
                        <c:v>41730</c:v>
                      </c:pt>
                      <c:pt idx="161">
                        <c:v>41760</c:v>
                      </c:pt>
                      <c:pt idx="162">
                        <c:v>41791</c:v>
                      </c:pt>
                      <c:pt idx="163">
                        <c:v>41821</c:v>
                      </c:pt>
                      <c:pt idx="164">
                        <c:v>41852</c:v>
                      </c:pt>
                      <c:pt idx="165">
                        <c:v>41883</c:v>
                      </c:pt>
                      <c:pt idx="166">
                        <c:v>41913</c:v>
                      </c:pt>
                      <c:pt idx="167">
                        <c:v>41944</c:v>
                      </c:pt>
                      <c:pt idx="168">
                        <c:v>41974</c:v>
                      </c:pt>
                      <c:pt idx="169">
                        <c:v>42005</c:v>
                      </c:pt>
                      <c:pt idx="170">
                        <c:v>42036</c:v>
                      </c:pt>
                      <c:pt idx="171">
                        <c:v>42064</c:v>
                      </c:pt>
                      <c:pt idx="172">
                        <c:v>42095</c:v>
                      </c:pt>
                      <c:pt idx="173">
                        <c:v>42125</c:v>
                      </c:pt>
                      <c:pt idx="174">
                        <c:v>42156</c:v>
                      </c:pt>
                      <c:pt idx="175">
                        <c:v>42186</c:v>
                      </c:pt>
                      <c:pt idx="176">
                        <c:v>42217</c:v>
                      </c:pt>
                      <c:pt idx="177">
                        <c:v>42248</c:v>
                      </c:pt>
                      <c:pt idx="178">
                        <c:v>42278</c:v>
                      </c:pt>
                      <c:pt idx="179">
                        <c:v>42309</c:v>
                      </c:pt>
                      <c:pt idx="180">
                        <c:v>42339</c:v>
                      </c:pt>
                      <c:pt idx="181">
                        <c:v>42370</c:v>
                      </c:pt>
                      <c:pt idx="182">
                        <c:v>42401</c:v>
                      </c:pt>
                      <c:pt idx="183">
                        <c:v>42430</c:v>
                      </c:pt>
                      <c:pt idx="184">
                        <c:v>42461</c:v>
                      </c:pt>
                      <c:pt idx="185">
                        <c:v>42491</c:v>
                      </c:pt>
                      <c:pt idx="186">
                        <c:v>42522</c:v>
                      </c:pt>
                      <c:pt idx="187">
                        <c:v>42552</c:v>
                      </c:pt>
                      <c:pt idx="188">
                        <c:v>42583</c:v>
                      </c:pt>
                      <c:pt idx="189">
                        <c:v>42614</c:v>
                      </c:pt>
                      <c:pt idx="190">
                        <c:v>42644</c:v>
                      </c:pt>
                      <c:pt idx="191">
                        <c:v>42675</c:v>
                      </c:pt>
                      <c:pt idx="192">
                        <c:v>42705</c:v>
                      </c:pt>
                      <c:pt idx="193">
                        <c:v>42736</c:v>
                      </c:pt>
                      <c:pt idx="194">
                        <c:v>42767</c:v>
                      </c:pt>
                      <c:pt idx="195">
                        <c:v>42795</c:v>
                      </c:pt>
                      <c:pt idx="196">
                        <c:v>42826</c:v>
                      </c:pt>
                      <c:pt idx="197">
                        <c:v>42856</c:v>
                      </c:pt>
                      <c:pt idx="198">
                        <c:v>42887</c:v>
                      </c:pt>
                      <c:pt idx="199">
                        <c:v>42917</c:v>
                      </c:pt>
                      <c:pt idx="200">
                        <c:v>42948</c:v>
                      </c:pt>
                      <c:pt idx="201">
                        <c:v>42979</c:v>
                      </c:pt>
                      <c:pt idx="202">
                        <c:v>43009</c:v>
                      </c:pt>
                      <c:pt idx="203">
                        <c:v>43040</c:v>
                      </c:pt>
                      <c:pt idx="204">
                        <c:v>43070</c:v>
                      </c:pt>
                      <c:pt idx="205">
                        <c:v>43101</c:v>
                      </c:pt>
                      <c:pt idx="206">
                        <c:v>43132</c:v>
                      </c:pt>
                      <c:pt idx="207">
                        <c:v>43160</c:v>
                      </c:pt>
                      <c:pt idx="208">
                        <c:v>43191</c:v>
                      </c:pt>
                      <c:pt idx="209">
                        <c:v>43221</c:v>
                      </c:pt>
                      <c:pt idx="210">
                        <c:v>43252</c:v>
                      </c:pt>
                      <c:pt idx="211">
                        <c:v>43282</c:v>
                      </c:pt>
                      <c:pt idx="212">
                        <c:v>43313</c:v>
                      </c:pt>
                      <c:pt idx="213">
                        <c:v>43344</c:v>
                      </c:pt>
                      <c:pt idx="214">
                        <c:v>43374</c:v>
                      </c:pt>
                      <c:pt idx="215">
                        <c:v>43405</c:v>
                      </c:pt>
                      <c:pt idx="216">
                        <c:v>43435</c:v>
                      </c:pt>
                      <c:pt idx="217">
                        <c:v>43466</c:v>
                      </c:pt>
                      <c:pt idx="218">
                        <c:v>43497</c:v>
                      </c:pt>
                      <c:pt idx="219">
                        <c:v>43525</c:v>
                      </c:pt>
                      <c:pt idx="220">
                        <c:v>43556</c:v>
                      </c:pt>
                      <c:pt idx="221">
                        <c:v>43586</c:v>
                      </c:pt>
                      <c:pt idx="222">
                        <c:v>43617</c:v>
                      </c:pt>
                      <c:pt idx="223">
                        <c:v>43647</c:v>
                      </c:pt>
                      <c:pt idx="224">
                        <c:v>43678</c:v>
                      </c:pt>
                      <c:pt idx="225">
                        <c:v>43709</c:v>
                      </c:pt>
                      <c:pt idx="226">
                        <c:v>43739</c:v>
                      </c:pt>
                      <c:pt idx="227">
                        <c:v>43770</c:v>
                      </c:pt>
                      <c:pt idx="228">
                        <c:v>43800</c:v>
                      </c:pt>
                      <c:pt idx="229">
                        <c:v>43831</c:v>
                      </c:pt>
                      <c:pt idx="230">
                        <c:v>43862</c:v>
                      </c:pt>
                      <c:pt idx="231">
                        <c:v>43891</c:v>
                      </c:pt>
                      <c:pt idx="232">
                        <c:v>43922</c:v>
                      </c:pt>
                      <c:pt idx="233">
                        <c:v>43952</c:v>
                      </c:pt>
                      <c:pt idx="234">
                        <c:v>43983</c:v>
                      </c:pt>
                      <c:pt idx="235">
                        <c:v>44013</c:v>
                      </c:pt>
                      <c:pt idx="236">
                        <c:v>44044</c:v>
                      </c:pt>
                      <c:pt idx="237">
                        <c:v>44075</c:v>
                      </c:pt>
                      <c:pt idx="238">
                        <c:v>44105</c:v>
                      </c:pt>
                      <c:pt idx="239">
                        <c:v>44136</c:v>
                      </c:pt>
                      <c:pt idx="240">
                        <c:v>44166</c:v>
                      </c:pt>
                      <c:pt idx="241">
                        <c:v>44197</c:v>
                      </c:pt>
                      <c:pt idx="242">
                        <c:v>44228</c:v>
                      </c:pt>
                      <c:pt idx="243">
                        <c:v>44256</c:v>
                      </c:pt>
                      <c:pt idx="244">
                        <c:v>44287</c:v>
                      </c:pt>
                      <c:pt idx="245">
                        <c:v>44317</c:v>
                      </c:pt>
                      <c:pt idx="246">
                        <c:v>44348</c:v>
                      </c:pt>
                      <c:pt idx="247">
                        <c:v>44378</c:v>
                      </c:pt>
                      <c:pt idx="248">
                        <c:v>44409</c:v>
                      </c:pt>
                    </c:numCache>
                  </c:numRef>
                </c:cat>
                <c:val>
                  <c:numRef>
                    <c:extLst xmlns:c15="http://schemas.microsoft.com/office/drawing/2012/chart">
                      <c:ext xmlns:c15="http://schemas.microsoft.com/office/drawing/2012/chart" uri="{02D57815-91ED-43cb-92C2-25804820EDAC}">
                        <c15:formulaRef>
                          <c15:sqref>Rates!$M$26:$JA$26</c15:sqref>
                        </c15:formulaRef>
                      </c:ext>
                    </c:extLst>
                    <c:numCache>
                      <c:formatCode>General</c:formatCode>
                      <c:ptCount val="249"/>
                      <c:pt idx="0">
                        <c:v>94900</c:v>
                      </c:pt>
                      <c:pt idx="1">
                        <c:v>99000</c:v>
                      </c:pt>
                      <c:pt idx="2">
                        <c:v>103800</c:v>
                      </c:pt>
                      <c:pt idx="3">
                        <c:v>108600</c:v>
                      </c:pt>
                      <c:pt idx="4">
                        <c:v>113400</c:v>
                      </c:pt>
                      <c:pt idx="5">
                        <c:v>118300</c:v>
                      </c:pt>
                      <c:pt idx="6">
                        <c:v>123500</c:v>
                      </c:pt>
                      <c:pt idx="7">
                        <c:v>129200</c:v>
                      </c:pt>
                      <c:pt idx="8">
                        <c:v>135700</c:v>
                      </c:pt>
                      <c:pt idx="9">
                        <c:v>142500</c:v>
                      </c:pt>
                      <c:pt idx="10">
                        <c:v>149300</c:v>
                      </c:pt>
                      <c:pt idx="11">
                        <c:v>155600</c:v>
                      </c:pt>
                      <c:pt idx="12">
                        <c:v>161200</c:v>
                      </c:pt>
                      <c:pt idx="13">
                        <c:v>165800</c:v>
                      </c:pt>
                      <c:pt idx="14">
                        <c:v>169600</c:v>
                      </c:pt>
                      <c:pt idx="15">
                        <c:v>172700</c:v>
                      </c:pt>
                      <c:pt idx="16">
                        <c:v>175300</c:v>
                      </c:pt>
                      <c:pt idx="17">
                        <c:v>177300</c:v>
                      </c:pt>
                      <c:pt idx="18">
                        <c:v>178900</c:v>
                      </c:pt>
                      <c:pt idx="19">
                        <c:v>180400</c:v>
                      </c:pt>
                      <c:pt idx="20">
                        <c:v>182000</c:v>
                      </c:pt>
                      <c:pt idx="21">
                        <c:v>183900</c:v>
                      </c:pt>
                      <c:pt idx="22">
                        <c:v>186200</c:v>
                      </c:pt>
                      <c:pt idx="23">
                        <c:v>188300</c:v>
                      </c:pt>
                      <c:pt idx="24">
                        <c:v>190200</c:v>
                      </c:pt>
                      <c:pt idx="25">
                        <c:v>191900</c:v>
                      </c:pt>
                      <c:pt idx="26">
                        <c:v>193700</c:v>
                      </c:pt>
                      <c:pt idx="27">
                        <c:v>195600</c:v>
                      </c:pt>
                      <c:pt idx="28">
                        <c:v>197400</c:v>
                      </c:pt>
                      <c:pt idx="29">
                        <c:v>199100</c:v>
                      </c:pt>
                      <c:pt idx="30">
                        <c:v>200400</c:v>
                      </c:pt>
                      <c:pt idx="31">
                        <c:v>200600</c:v>
                      </c:pt>
                      <c:pt idx="32">
                        <c:v>199600</c:v>
                      </c:pt>
                      <c:pt idx="33">
                        <c:v>197300</c:v>
                      </c:pt>
                      <c:pt idx="34">
                        <c:v>194400</c:v>
                      </c:pt>
                      <c:pt idx="35">
                        <c:v>191300</c:v>
                      </c:pt>
                      <c:pt idx="36">
                        <c:v>188400</c:v>
                      </c:pt>
                      <c:pt idx="37">
                        <c:v>185700</c:v>
                      </c:pt>
                      <c:pt idx="38">
                        <c:v>183200</c:v>
                      </c:pt>
                      <c:pt idx="39">
                        <c:v>181100</c:v>
                      </c:pt>
                      <c:pt idx="40">
                        <c:v>179000</c:v>
                      </c:pt>
                      <c:pt idx="41">
                        <c:v>176800</c:v>
                      </c:pt>
                      <c:pt idx="42">
                        <c:v>174400</c:v>
                      </c:pt>
                      <c:pt idx="43">
                        <c:v>172000</c:v>
                      </c:pt>
                      <c:pt idx="44">
                        <c:v>169600</c:v>
                      </c:pt>
                      <c:pt idx="45">
                        <c:v>167500</c:v>
                      </c:pt>
                      <c:pt idx="46">
                        <c:v>165900</c:v>
                      </c:pt>
                      <c:pt idx="47">
                        <c:v>164800</c:v>
                      </c:pt>
                      <c:pt idx="48">
                        <c:v>164400</c:v>
                      </c:pt>
                      <c:pt idx="49">
                        <c:v>164400</c:v>
                      </c:pt>
                      <c:pt idx="50">
                        <c:v>164200</c:v>
                      </c:pt>
                      <c:pt idx="51">
                        <c:v>163700</c:v>
                      </c:pt>
                      <c:pt idx="52">
                        <c:v>162700</c:v>
                      </c:pt>
                      <c:pt idx="53">
                        <c:v>161600</c:v>
                      </c:pt>
                      <c:pt idx="54">
                        <c:v>160700</c:v>
                      </c:pt>
                      <c:pt idx="55">
                        <c:v>160600</c:v>
                      </c:pt>
                      <c:pt idx="56">
                        <c:v>161300</c:v>
                      </c:pt>
                      <c:pt idx="57">
                        <c:v>162000</c:v>
                      </c:pt>
                      <c:pt idx="58">
                        <c:v>162400</c:v>
                      </c:pt>
                      <c:pt idx="59">
                        <c:v>162300</c:v>
                      </c:pt>
                      <c:pt idx="60">
                        <c:v>161700</c:v>
                      </c:pt>
                      <c:pt idx="61">
                        <c:v>160800</c:v>
                      </c:pt>
                      <c:pt idx="62">
                        <c:v>160000</c:v>
                      </c:pt>
                      <c:pt idx="63">
                        <c:v>159700</c:v>
                      </c:pt>
                      <c:pt idx="64">
                        <c:v>160100</c:v>
                      </c:pt>
                      <c:pt idx="65">
                        <c:v>161000</c:v>
                      </c:pt>
                      <c:pt idx="66">
                        <c:v>161700</c:v>
                      </c:pt>
                      <c:pt idx="67">
                        <c:v>162100</c:v>
                      </c:pt>
                      <c:pt idx="68">
                        <c:v>162200</c:v>
                      </c:pt>
                      <c:pt idx="69">
                        <c:v>162300</c:v>
                      </c:pt>
                      <c:pt idx="70">
                        <c:v>162000</c:v>
                      </c:pt>
                      <c:pt idx="71">
                        <c:v>161100</c:v>
                      </c:pt>
                      <c:pt idx="72">
                        <c:v>159700</c:v>
                      </c:pt>
                      <c:pt idx="73">
                        <c:v>158200</c:v>
                      </c:pt>
                      <c:pt idx="74">
                        <c:v>156800</c:v>
                      </c:pt>
                      <c:pt idx="75">
                        <c:v>155500</c:v>
                      </c:pt>
                      <c:pt idx="76">
                        <c:v>154400</c:v>
                      </c:pt>
                      <c:pt idx="77">
                        <c:v>153700</c:v>
                      </c:pt>
                      <c:pt idx="78">
                        <c:v>153500</c:v>
                      </c:pt>
                      <c:pt idx="79">
                        <c:v>153600</c:v>
                      </c:pt>
                      <c:pt idx="80">
                        <c:v>154200</c:v>
                      </c:pt>
                      <c:pt idx="81">
                        <c:v>154700</c:v>
                      </c:pt>
                      <c:pt idx="82">
                        <c:v>155200</c:v>
                      </c:pt>
                      <c:pt idx="83">
                        <c:v>155500</c:v>
                      </c:pt>
                      <c:pt idx="84">
                        <c:v>155600</c:v>
                      </c:pt>
                      <c:pt idx="85">
                        <c:v>156100</c:v>
                      </c:pt>
                      <c:pt idx="86">
                        <c:v>157400</c:v>
                      </c:pt>
                      <c:pt idx="87">
                        <c:v>160000</c:v>
                      </c:pt>
                      <c:pt idx="88">
                        <c:v>164200</c:v>
                      </c:pt>
                      <c:pt idx="89">
                        <c:v>169800</c:v>
                      </c:pt>
                      <c:pt idx="90">
                        <c:v>176200</c:v>
                      </c:pt>
                      <c:pt idx="91">
                        <c:v>183000</c:v>
                      </c:pt>
                      <c:pt idx="92">
                        <c:v>190000</c:v>
                      </c:pt>
                      <c:pt idx="93">
                        <c:v>197900</c:v>
                      </c:pt>
                      <c:pt idx="94">
                        <c:v>207500</c:v>
                      </c:pt>
                      <c:pt idx="95">
                        <c:v>218900</c:v>
                      </c:pt>
                      <c:pt idx="96">
                        <c:v>231600</c:v>
                      </c:pt>
                      <c:pt idx="97">
                        <c:v>244600</c:v>
                      </c:pt>
                      <c:pt idx="98">
                        <c:v>257000</c:v>
                      </c:pt>
                      <c:pt idx="99">
                        <c:v>267700</c:v>
                      </c:pt>
                      <c:pt idx="100">
                        <c:v>276000</c:v>
                      </c:pt>
                      <c:pt idx="101">
                        <c:v>282000</c:v>
                      </c:pt>
                      <c:pt idx="102">
                        <c:v>286400</c:v>
                      </c:pt>
                      <c:pt idx="103">
                        <c:v>289400</c:v>
                      </c:pt>
                      <c:pt idx="104">
                        <c:v>291400</c:v>
                      </c:pt>
                      <c:pt idx="105">
                        <c:v>292600</c:v>
                      </c:pt>
                      <c:pt idx="106">
                        <c:v>293300</c:v>
                      </c:pt>
                      <c:pt idx="107">
                        <c:v>293900</c:v>
                      </c:pt>
                      <c:pt idx="108">
                        <c:v>294500</c:v>
                      </c:pt>
                      <c:pt idx="109">
                        <c:v>294500</c:v>
                      </c:pt>
                      <c:pt idx="110">
                        <c:v>293300</c:v>
                      </c:pt>
                      <c:pt idx="111">
                        <c:v>290900</c:v>
                      </c:pt>
                      <c:pt idx="112">
                        <c:v>287300</c:v>
                      </c:pt>
                      <c:pt idx="113">
                        <c:v>283000</c:v>
                      </c:pt>
                      <c:pt idx="114">
                        <c:v>278700</c:v>
                      </c:pt>
                      <c:pt idx="115">
                        <c:v>275600</c:v>
                      </c:pt>
                      <c:pt idx="116">
                        <c:v>273900</c:v>
                      </c:pt>
                      <c:pt idx="117">
                        <c:v>273100</c:v>
                      </c:pt>
                      <c:pt idx="118">
                        <c:v>272400</c:v>
                      </c:pt>
                      <c:pt idx="119">
                        <c:v>270800</c:v>
                      </c:pt>
                      <c:pt idx="120">
                        <c:v>268300</c:v>
                      </c:pt>
                      <c:pt idx="121">
                        <c:v>265000</c:v>
                      </c:pt>
                      <c:pt idx="122">
                        <c:v>261600</c:v>
                      </c:pt>
                      <c:pt idx="123">
                        <c:v>258300</c:v>
                      </c:pt>
                      <c:pt idx="124">
                        <c:v>255600</c:v>
                      </c:pt>
                      <c:pt idx="125">
                        <c:v>253900</c:v>
                      </c:pt>
                      <c:pt idx="126">
                        <c:v>252700</c:v>
                      </c:pt>
                      <c:pt idx="127">
                        <c:v>251500</c:v>
                      </c:pt>
                      <c:pt idx="128">
                        <c:v>249800</c:v>
                      </c:pt>
                      <c:pt idx="129">
                        <c:v>247400</c:v>
                      </c:pt>
                      <c:pt idx="130">
                        <c:v>244500</c:v>
                      </c:pt>
                      <c:pt idx="131">
                        <c:v>241400</c:v>
                      </c:pt>
                      <c:pt idx="132">
                        <c:v>238300</c:v>
                      </c:pt>
                      <c:pt idx="133">
                        <c:v>235800</c:v>
                      </c:pt>
                      <c:pt idx="134">
                        <c:v>234200</c:v>
                      </c:pt>
                      <c:pt idx="135">
                        <c:v>234000</c:v>
                      </c:pt>
                      <c:pt idx="136">
                        <c:v>234700</c:v>
                      </c:pt>
                      <c:pt idx="137">
                        <c:v>235600</c:v>
                      </c:pt>
                      <c:pt idx="138">
                        <c:v>236200</c:v>
                      </c:pt>
                      <c:pt idx="139">
                        <c:v>236000</c:v>
                      </c:pt>
                      <c:pt idx="140">
                        <c:v>235500</c:v>
                      </c:pt>
                      <c:pt idx="141">
                        <c:v>235300</c:v>
                      </c:pt>
                      <c:pt idx="142">
                        <c:v>235500</c:v>
                      </c:pt>
                      <c:pt idx="143">
                        <c:v>235900</c:v>
                      </c:pt>
                      <c:pt idx="144">
                        <c:v>236400</c:v>
                      </c:pt>
                      <c:pt idx="145">
                        <c:v>236900</c:v>
                      </c:pt>
                      <c:pt idx="146">
                        <c:v>237400</c:v>
                      </c:pt>
                      <c:pt idx="147">
                        <c:v>237500</c:v>
                      </c:pt>
                      <c:pt idx="148">
                        <c:v>237400</c:v>
                      </c:pt>
                      <c:pt idx="149">
                        <c:v>237100</c:v>
                      </c:pt>
                      <c:pt idx="150">
                        <c:v>236900</c:v>
                      </c:pt>
                      <c:pt idx="151">
                        <c:v>236400</c:v>
                      </c:pt>
                      <c:pt idx="152">
                        <c:v>234700</c:v>
                      </c:pt>
                      <c:pt idx="153">
                        <c:v>231600</c:v>
                      </c:pt>
                      <c:pt idx="154">
                        <c:v>228000</c:v>
                      </c:pt>
                      <c:pt idx="155">
                        <c:v>224600</c:v>
                      </c:pt>
                      <c:pt idx="156">
                        <c:v>221600</c:v>
                      </c:pt>
                      <c:pt idx="157">
                        <c:v>218600</c:v>
                      </c:pt>
                      <c:pt idx="158">
                        <c:v>215600</c:v>
                      </c:pt>
                      <c:pt idx="159">
                        <c:v>212800</c:v>
                      </c:pt>
                      <c:pt idx="160">
                        <c:v>210500</c:v>
                      </c:pt>
                      <c:pt idx="161">
                        <c:v>208400</c:v>
                      </c:pt>
                      <c:pt idx="162">
                        <c:v>206300</c:v>
                      </c:pt>
                      <c:pt idx="163">
                        <c:v>204200</c:v>
                      </c:pt>
                      <c:pt idx="164">
                        <c:v>202200</c:v>
                      </c:pt>
                      <c:pt idx="165">
                        <c:v>200000</c:v>
                      </c:pt>
                      <c:pt idx="166">
                        <c:v>197000</c:v>
                      </c:pt>
                      <c:pt idx="167">
                        <c:v>193000</c:v>
                      </c:pt>
                      <c:pt idx="168">
                        <c:v>189000</c:v>
                      </c:pt>
                      <c:pt idx="169">
                        <c:v>185600</c:v>
                      </c:pt>
                      <c:pt idx="170">
                        <c:v>182900</c:v>
                      </c:pt>
                      <c:pt idx="171">
                        <c:v>180600</c:v>
                      </c:pt>
                      <c:pt idx="172">
                        <c:v>178200</c:v>
                      </c:pt>
                      <c:pt idx="173">
                        <c:v>175600</c:v>
                      </c:pt>
                      <c:pt idx="174">
                        <c:v>172700</c:v>
                      </c:pt>
                      <c:pt idx="175">
                        <c:v>169900</c:v>
                      </c:pt>
                      <c:pt idx="176">
                        <c:v>167500</c:v>
                      </c:pt>
                      <c:pt idx="177">
                        <c:v>165300</c:v>
                      </c:pt>
                      <c:pt idx="178">
                        <c:v>163200</c:v>
                      </c:pt>
                      <c:pt idx="179">
                        <c:v>161400</c:v>
                      </c:pt>
                      <c:pt idx="180">
                        <c:v>159500</c:v>
                      </c:pt>
                      <c:pt idx="181">
                        <c:v>157200</c:v>
                      </c:pt>
                      <c:pt idx="182">
                        <c:v>154500</c:v>
                      </c:pt>
                      <c:pt idx="183">
                        <c:v>151600</c:v>
                      </c:pt>
                      <c:pt idx="184">
                        <c:v>148900</c:v>
                      </c:pt>
                      <c:pt idx="185">
                        <c:v>146500</c:v>
                      </c:pt>
                      <c:pt idx="186">
                        <c:v>144500</c:v>
                      </c:pt>
                      <c:pt idx="187">
                        <c:v>142600</c:v>
                      </c:pt>
                      <c:pt idx="188">
                        <c:v>141200</c:v>
                      </c:pt>
                      <c:pt idx="189">
                        <c:v>140500</c:v>
                      </c:pt>
                      <c:pt idx="190">
                        <c:v>140400</c:v>
                      </c:pt>
                      <c:pt idx="191">
                        <c:v>140400</c:v>
                      </c:pt>
                      <c:pt idx="192">
                        <c:v>140500</c:v>
                      </c:pt>
                      <c:pt idx="193">
                        <c:v>140600</c:v>
                      </c:pt>
                      <c:pt idx="194">
                        <c:v>140700</c:v>
                      </c:pt>
                      <c:pt idx="195">
                        <c:v>140800</c:v>
                      </c:pt>
                      <c:pt idx="196">
                        <c:v>140900</c:v>
                      </c:pt>
                      <c:pt idx="197">
                        <c:v>140900</c:v>
                      </c:pt>
                      <c:pt idx="198">
                        <c:v>140900</c:v>
                      </c:pt>
                      <c:pt idx="199">
                        <c:v>141100</c:v>
                      </c:pt>
                      <c:pt idx="200">
                        <c:v>141100</c:v>
                      </c:pt>
                      <c:pt idx="201">
                        <c:v>140700</c:v>
                      </c:pt>
                      <c:pt idx="202">
                        <c:v>140100</c:v>
                      </c:pt>
                      <c:pt idx="203">
                        <c:v>139300</c:v>
                      </c:pt>
                      <c:pt idx="204">
                        <c:v>138300</c:v>
                      </c:pt>
                      <c:pt idx="205">
                        <c:v>137100</c:v>
                      </c:pt>
                      <c:pt idx="206">
                        <c:v>135800</c:v>
                      </c:pt>
                      <c:pt idx="207">
                        <c:v>134500</c:v>
                      </c:pt>
                      <c:pt idx="208">
                        <c:v>133100</c:v>
                      </c:pt>
                      <c:pt idx="209">
                        <c:v>131600</c:v>
                      </c:pt>
                      <c:pt idx="210">
                        <c:v>130100</c:v>
                      </c:pt>
                      <c:pt idx="211">
                        <c:v>128500</c:v>
                      </c:pt>
                      <c:pt idx="212">
                        <c:v>127200</c:v>
                      </c:pt>
                      <c:pt idx="213">
                        <c:v>126300</c:v>
                      </c:pt>
                      <c:pt idx="214">
                        <c:v>125700</c:v>
                      </c:pt>
                      <c:pt idx="215">
                        <c:v>125100</c:v>
                      </c:pt>
                      <c:pt idx="216">
                        <c:v>124300</c:v>
                      </c:pt>
                      <c:pt idx="217">
                        <c:v>122800</c:v>
                      </c:pt>
                      <c:pt idx="218">
                        <c:v>120600</c:v>
                      </c:pt>
                      <c:pt idx="219">
                        <c:v>118100</c:v>
                      </c:pt>
                      <c:pt idx="220">
                        <c:v>115700</c:v>
                      </c:pt>
                      <c:pt idx="221">
                        <c:v>113800</c:v>
                      </c:pt>
                      <c:pt idx="222">
                        <c:v>112700</c:v>
                      </c:pt>
                      <c:pt idx="223">
                        <c:v>112400</c:v>
                      </c:pt>
                      <c:pt idx="224">
                        <c:v>112400</c:v>
                      </c:pt>
                      <c:pt idx="225">
                        <c:v>112100</c:v>
                      </c:pt>
                      <c:pt idx="226">
                        <c:v>111300</c:v>
                      </c:pt>
                      <c:pt idx="227">
                        <c:v>109900</c:v>
                      </c:pt>
                      <c:pt idx="228">
                        <c:v>108400</c:v>
                      </c:pt>
                      <c:pt idx="229">
                        <c:v>106700</c:v>
                      </c:pt>
                      <c:pt idx="230">
                        <c:v>104600</c:v>
                      </c:pt>
                      <c:pt idx="231">
                        <c:v>101700</c:v>
                      </c:pt>
                      <c:pt idx="232">
                        <c:v>558400</c:v>
                      </c:pt>
                      <c:pt idx="233">
                        <c:v>552600</c:v>
                      </c:pt>
                      <c:pt idx="234">
                        <c:v>545000</c:v>
                      </c:pt>
                      <c:pt idx="235">
                        <c:v>349900</c:v>
                      </c:pt>
                      <c:pt idx="236">
                        <c:v>336800</c:v>
                      </c:pt>
                      <c:pt idx="237">
                        <c:v>324500</c:v>
                      </c:pt>
                      <c:pt idx="238">
                        <c:v>315000</c:v>
                      </c:pt>
                      <c:pt idx="239">
                        <c:v>313300</c:v>
                      </c:pt>
                      <c:pt idx="240">
                        <c:v>314500</c:v>
                      </c:pt>
                      <c:pt idx="241">
                        <c:v>294800</c:v>
                      </c:pt>
                      <c:pt idx="242">
                        <c:v>262900</c:v>
                      </c:pt>
                      <c:pt idx="243">
                        <c:v>252200</c:v>
                      </c:pt>
                      <c:pt idx="244">
                        <c:v>240800</c:v>
                      </c:pt>
                      <c:pt idx="245">
                        <c:v>183500</c:v>
                      </c:pt>
                      <c:pt idx="246">
                        <c:v>180500</c:v>
                      </c:pt>
                      <c:pt idx="247">
                        <c:v>180400</c:v>
                      </c:pt>
                      <c:pt idx="248">
                        <c:v>185400</c:v>
                      </c:pt>
                    </c:numCache>
                  </c:numRef>
                </c:val>
                <c:smooth val="0"/>
                <c:extLst xmlns:c15="http://schemas.microsoft.com/office/drawing/2012/chart">
                  <c:ext xmlns:c16="http://schemas.microsoft.com/office/drawing/2014/chart" uri="{C3380CC4-5D6E-409C-BE32-E72D297353CC}">
                    <c16:uniqueId val="{00000014-2B5C-4194-A7AD-28A367071AE9}"/>
                  </c:ext>
                </c:extLst>
              </c15:ser>
            </c15:filteredLineSeries>
          </c:ext>
        </c:extLst>
      </c:lineChart>
      <c:dateAx>
        <c:axId val="1891434208"/>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Tw Cen MT" panose="020B0602020104020603" pitchFamily="34" charset="0"/>
                <a:ea typeface="+mn-ea"/>
                <a:cs typeface="+mn-cs"/>
              </a:defRPr>
            </a:pPr>
            <a:endParaRPr lang="en-US"/>
          </a:p>
        </c:txPr>
        <c:crossAx val="1891430464"/>
        <c:crosses val="autoZero"/>
        <c:auto val="1"/>
        <c:lblOffset val="100"/>
        <c:baseTimeUnit val="months"/>
      </c:dateAx>
      <c:valAx>
        <c:axId val="1891430464"/>
        <c:scaling>
          <c:orientation val="minMax"/>
          <c:max val="8"/>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dirty="0">
                    <a:solidFill>
                      <a:schemeClr val="tx1"/>
                    </a:solidFill>
                    <a:latin typeface="Tw Cen MT" panose="020B0602020104020603" pitchFamily="34" charset="0"/>
                  </a:rPr>
                  <a:t>Rate (%)</a:t>
                </a:r>
              </a:p>
            </c:rich>
          </c:tx>
          <c:layout>
            <c:manualLayout>
              <c:xMode val="edge"/>
              <c:yMode val="edge"/>
              <c:x val="8.0175667837605307E-3"/>
              <c:y val="0.33502433685728278"/>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Tw Cen MT" panose="020B0602020104020603" pitchFamily="34" charset="0"/>
                <a:ea typeface="+mn-ea"/>
                <a:cs typeface="+mn-cs"/>
              </a:defRPr>
            </a:pPr>
            <a:endParaRPr lang="en-US"/>
          </a:p>
        </c:txPr>
        <c:crossAx val="1891434208"/>
        <c:crosses val="autoZero"/>
        <c:crossBetween val="between"/>
      </c:valAx>
      <c:spPr>
        <a:noFill/>
        <a:ln>
          <a:noFill/>
        </a:ln>
        <a:effectLst/>
      </c:spPr>
    </c:plotArea>
    <c:legend>
      <c:legendPos val="b"/>
      <c:legendEntry>
        <c:idx val="0"/>
        <c:delete val="1"/>
      </c:legendEntry>
      <c:layout>
        <c:manualLayout>
          <c:xMode val="edge"/>
          <c:yMode val="edge"/>
          <c:x val="0.48365367578680735"/>
          <c:y val="0.12109038675136885"/>
          <c:w val="0.36556363182686935"/>
          <c:h val="4.3302559848691302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Tw Cen MT" panose="020B0602020104020603"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854687832401587"/>
          <c:y val="3.0285460185245441E-2"/>
          <c:w val="0.80409264821359505"/>
          <c:h val="0.6647306913777048"/>
        </c:manualLayout>
      </c:layout>
      <c:lineChart>
        <c:grouping val="standard"/>
        <c:varyColors val="0"/>
        <c:ser>
          <c:idx val="0"/>
          <c:order val="0"/>
          <c:tx>
            <c:strRef>
              <c:f>'in-the-last-week-did-thi (2)'!$B$1</c:f>
              <c:strCache>
                <c:ptCount val="1"/>
                <c:pt idx="0">
                  <c:v>Yes</c:v>
                </c:pt>
              </c:strCache>
            </c:strRef>
          </c:tx>
          <c:spPr>
            <a:ln w="38100" cap="flat" cmpd="sng" algn="ctr">
              <a:solidFill>
                <a:srgbClr val="0070C0"/>
              </a:solidFill>
              <a:miter lim="800000"/>
            </a:ln>
            <a:effectLst/>
          </c:spPr>
          <c:marker>
            <c:symbol val="circle"/>
            <c:size val="5"/>
            <c:spPr>
              <a:solidFill>
                <a:srgbClr val="0070C0"/>
              </a:solidFill>
              <a:ln w="9525" cap="flat" cmpd="sng" algn="ctr">
                <a:solidFill>
                  <a:schemeClr val="lt1"/>
                </a:solidFill>
                <a:round/>
              </a:ln>
              <a:effectLst/>
            </c:spPr>
          </c:marker>
          <c:cat>
            <c:strRef>
              <c:f>'in-the-last-week-did-thi (2)'!$A$2:$A$10</c:f>
              <c:strCache>
                <c:ptCount val="9"/>
                <c:pt idx="0">
                  <c:v>08/16/2021 to 08/22/2021</c:v>
                </c:pt>
                <c:pt idx="1">
                  <c:v>08/23/2021 to 08/29/2021</c:v>
                </c:pt>
                <c:pt idx="2">
                  <c:v>08/30/2021 to 09/05/2021</c:v>
                </c:pt>
                <c:pt idx="3">
                  <c:v>09/06/2021 to 09/12/2021</c:v>
                </c:pt>
                <c:pt idx="4">
                  <c:v>09/13/2021 to 09/19/2021</c:v>
                </c:pt>
                <c:pt idx="5">
                  <c:v>09/20/2021 to 09/26/2021</c:v>
                </c:pt>
                <c:pt idx="6">
                  <c:v>09/27/2021 to 10/03/2021</c:v>
                </c:pt>
                <c:pt idx="7">
                  <c:v>10/04/2021 to 10/10/2021</c:v>
                </c:pt>
                <c:pt idx="8">
                  <c:v>10/11/2021 to 10/17/2021</c:v>
                </c:pt>
              </c:strCache>
            </c:strRef>
          </c:cat>
          <c:val>
            <c:numRef>
              <c:f>'in-the-last-week-did-thi (2)'!$B$2:$B$10</c:f>
              <c:numCache>
                <c:formatCode>0%</c:formatCode>
                <c:ptCount val="9"/>
                <c:pt idx="0">
                  <c:v>0.32</c:v>
                </c:pt>
                <c:pt idx="1">
                  <c:v>0.32200000000000001</c:v>
                </c:pt>
                <c:pt idx="2">
                  <c:v>0.32700000000000001</c:v>
                </c:pt>
                <c:pt idx="3">
                  <c:v>0.33600000000000002</c:v>
                </c:pt>
                <c:pt idx="4">
                  <c:v>0.33600000000000002</c:v>
                </c:pt>
                <c:pt idx="5">
                  <c:v>0.32899999999999996</c:v>
                </c:pt>
                <c:pt idx="6">
                  <c:v>0.39500000000000002</c:v>
                </c:pt>
                <c:pt idx="7">
                  <c:v>0.34799999999999998</c:v>
                </c:pt>
                <c:pt idx="8">
                  <c:v>0.34899999999999998</c:v>
                </c:pt>
              </c:numCache>
            </c:numRef>
          </c:val>
          <c:smooth val="0"/>
          <c:extLst>
            <c:ext xmlns:c16="http://schemas.microsoft.com/office/drawing/2014/chart" uri="{C3380CC4-5D6E-409C-BE32-E72D297353CC}">
              <c16:uniqueId val="{00000000-402D-4186-85B3-D6D3CF58DF15}"/>
            </c:ext>
          </c:extLst>
        </c:ser>
        <c:ser>
          <c:idx val="1"/>
          <c:order val="1"/>
          <c:tx>
            <c:strRef>
              <c:f>'in-the-last-week-did-thi (2)'!$C$1</c:f>
              <c:strCache>
                <c:ptCount val="1"/>
                <c:pt idx="0">
                  <c:v>No</c:v>
                </c:pt>
              </c:strCache>
            </c:strRef>
          </c:tx>
          <c:spPr>
            <a:ln w="38100" cap="flat" cmpd="sng" algn="ctr">
              <a:solidFill>
                <a:srgbClr val="FF0000"/>
              </a:solidFill>
              <a:miter lim="800000"/>
            </a:ln>
            <a:effectLst/>
          </c:spPr>
          <c:marker>
            <c:symbol val="square"/>
            <c:size val="5"/>
            <c:spPr>
              <a:solidFill>
                <a:srgbClr val="FF0000"/>
              </a:solidFill>
              <a:ln w="9525" cap="flat" cmpd="sng" algn="ctr">
                <a:solidFill>
                  <a:schemeClr val="lt1"/>
                </a:solidFill>
                <a:round/>
              </a:ln>
              <a:effectLst/>
            </c:spPr>
          </c:marker>
          <c:cat>
            <c:strRef>
              <c:f>'in-the-last-week-did-thi (2)'!$A$2:$A$10</c:f>
              <c:strCache>
                <c:ptCount val="9"/>
                <c:pt idx="0">
                  <c:v>08/16/2021 to 08/22/2021</c:v>
                </c:pt>
                <c:pt idx="1">
                  <c:v>08/23/2021 to 08/29/2021</c:v>
                </c:pt>
                <c:pt idx="2">
                  <c:v>08/30/2021 to 09/05/2021</c:v>
                </c:pt>
                <c:pt idx="3">
                  <c:v>09/06/2021 to 09/12/2021</c:v>
                </c:pt>
                <c:pt idx="4">
                  <c:v>09/13/2021 to 09/19/2021</c:v>
                </c:pt>
                <c:pt idx="5">
                  <c:v>09/20/2021 to 09/26/2021</c:v>
                </c:pt>
                <c:pt idx="6">
                  <c:v>09/27/2021 to 10/03/2021</c:v>
                </c:pt>
                <c:pt idx="7">
                  <c:v>10/04/2021 to 10/10/2021</c:v>
                </c:pt>
                <c:pt idx="8">
                  <c:v>10/11/2021 to 10/17/2021</c:v>
                </c:pt>
              </c:strCache>
            </c:strRef>
          </c:cat>
          <c:val>
            <c:numRef>
              <c:f>'in-the-last-week-did-thi (2)'!$C$2:$C$10</c:f>
              <c:numCache>
                <c:formatCode>0%</c:formatCode>
                <c:ptCount val="9"/>
                <c:pt idx="0">
                  <c:v>0.29600000000000004</c:v>
                </c:pt>
                <c:pt idx="1">
                  <c:v>0.26700000000000002</c:v>
                </c:pt>
                <c:pt idx="2">
                  <c:v>0.28100000000000003</c:v>
                </c:pt>
                <c:pt idx="3">
                  <c:v>0.29399999999999998</c:v>
                </c:pt>
                <c:pt idx="4">
                  <c:v>0.28699999999999998</c:v>
                </c:pt>
                <c:pt idx="5">
                  <c:v>0.29299999999999998</c:v>
                </c:pt>
                <c:pt idx="6">
                  <c:v>0.28999999999999998</c:v>
                </c:pt>
                <c:pt idx="7">
                  <c:v>0.28199999999999997</c:v>
                </c:pt>
                <c:pt idx="8">
                  <c:v>0.24199999999999999</c:v>
                </c:pt>
              </c:numCache>
            </c:numRef>
          </c:val>
          <c:smooth val="0"/>
          <c:extLst>
            <c:ext xmlns:c16="http://schemas.microsoft.com/office/drawing/2014/chart" uri="{C3380CC4-5D6E-409C-BE32-E72D297353CC}">
              <c16:uniqueId val="{00000001-402D-4186-85B3-D6D3CF58DF15}"/>
            </c:ext>
          </c:extLst>
        </c:ser>
        <c:ser>
          <c:idx val="2"/>
          <c:order val="2"/>
          <c:tx>
            <c:strRef>
              <c:f>'in-the-last-week-did-thi (2)'!$D$1</c:f>
              <c:strCache>
                <c:ptCount val="1"/>
                <c:pt idx="0">
                  <c:v>Not applicable</c:v>
                </c:pt>
              </c:strCache>
            </c:strRef>
          </c:tx>
          <c:spPr>
            <a:ln w="38100" cap="flat" cmpd="sng" algn="ctr">
              <a:solidFill>
                <a:schemeClr val="accent6">
                  <a:lumMod val="60000"/>
                  <a:lumOff val="40000"/>
                </a:schemeClr>
              </a:solidFill>
              <a:miter lim="800000"/>
            </a:ln>
            <a:effectLst/>
          </c:spPr>
          <c:marker>
            <c:symbol val="square"/>
            <c:size val="5"/>
            <c:spPr>
              <a:solidFill>
                <a:schemeClr val="accent6">
                  <a:lumMod val="60000"/>
                  <a:lumOff val="40000"/>
                </a:schemeClr>
              </a:solidFill>
              <a:ln w="9525" cap="flat" cmpd="sng" algn="ctr">
                <a:solidFill>
                  <a:schemeClr val="lt1"/>
                </a:solidFill>
                <a:round/>
              </a:ln>
              <a:effectLst/>
            </c:spPr>
          </c:marker>
          <c:cat>
            <c:strRef>
              <c:f>'in-the-last-week-did-thi (2)'!$A$2:$A$10</c:f>
              <c:strCache>
                <c:ptCount val="9"/>
                <c:pt idx="0">
                  <c:v>08/16/2021 to 08/22/2021</c:v>
                </c:pt>
                <c:pt idx="1">
                  <c:v>08/23/2021 to 08/29/2021</c:v>
                </c:pt>
                <c:pt idx="2">
                  <c:v>08/30/2021 to 09/05/2021</c:v>
                </c:pt>
                <c:pt idx="3">
                  <c:v>09/06/2021 to 09/12/2021</c:v>
                </c:pt>
                <c:pt idx="4">
                  <c:v>09/13/2021 to 09/19/2021</c:v>
                </c:pt>
                <c:pt idx="5">
                  <c:v>09/20/2021 to 09/26/2021</c:v>
                </c:pt>
                <c:pt idx="6">
                  <c:v>09/27/2021 to 10/03/2021</c:v>
                </c:pt>
                <c:pt idx="7">
                  <c:v>10/04/2021 to 10/10/2021</c:v>
                </c:pt>
                <c:pt idx="8">
                  <c:v>10/11/2021 to 10/17/2021</c:v>
                </c:pt>
              </c:strCache>
            </c:strRef>
          </c:cat>
          <c:val>
            <c:numRef>
              <c:f>'in-the-last-week-did-thi (2)'!$D$2:$D$10</c:f>
              <c:numCache>
                <c:formatCode>0%</c:formatCode>
                <c:ptCount val="9"/>
                <c:pt idx="0">
                  <c:v>0.38400000000000001</c:v>
                </c:pt>
                <c:pt idx="1">
                  <c:v>0.41200000000000003</c:v>
                </c:pt>
                <c:pt idx="2">
                  <c:v>0.39299999999999996</c:v>
                </c:pt>
                <c:pt idx="3">
                  <c:v>0.37</c:v>
                </c:pt>
                <c:pt idx="4">
                  <c:v>0.37799999999999995</c:v>
                </c:pt>
                <c:pt idx="5">
                  <c:v>0.37799999999999995</c:v>
                </c:pt>
                <c:pt idx="6">
                  <c:v>0.315</c:v>
                </c:pt>
                <c:pt idx="7">
                  <c:v>0.37</c:v>
                </c:pt>
                <c:pt idx="8">
                  <c:v>0.40799999999999997</c:v>
                </c:pt>
              </c:numCache>
            </c:numRef>
          </c:val>
          <c:smooth val="0"/>
          <c:extLst>
            <c:ext xmlns:c16="http://schemas.microsoft.com/office/drawing/2014/chart" uri="{C3380CC4-5D6E-409C-BE32-E72D297353CC}">
              <c16:uniqueId val="{00000002-402D-4186-85B3-D6D3CF58DF15}"/>
            </c:ext>
          </c:extLst>
        </c:ser>
        <c:dLbls>
          <c:showLegendKey val="0"/>
          <c:showVal val="0"/>
          <c:showCatName val="0"/>
          <c:showSerName val="0"/>
          <c:showPercent val="0"/>
          <c:showBubbleSize val="0"/>
        </c:dLbls>
        <c:marker val="1"/>
        <c:smooth val="0"/>
        <c:axId val="68096144"/>
        <c:axId val="68097808"/>
      </c:lineChart>
      <c:catAx>
        <c:axId val="68096144"/>
        <c:scaling>
          <c:orientation val="minMax"/>
        </c:scaling>
        <c:delete val="0"/>
        <c:axPos val="b"/>
        <c:majorGridlines>
          <c:spPr>
            <a:ln w="9525" cap="flat" cmpd="sng" algn="ctr">
              <a:solidFill>
                <a:schemeClr val="tx1">
                  <a:lumMod val="15000"/>
                  <a:lumOff val="85000"/>
                  <a:alpha val="32000"/>
                </a:schemeClr>
              </a:solidFill>
              <a:round/>
            </a:ln>
            <a:effectLst/>
          </c:spPr>
        </c:majorGridlines>
        <c:numFmt formatCode="General" sourceLinked="1"/>
        <c:majorTickMark val="none"/>
        <c:minorTickMark val="none"/>
        <c:tickLblPos val="nextTo"/>
        <c:spPr>
          <a:noFill/>
          <a:ln w="3175" cap="flat" cmpd="sng" algn="ctr">
            <a:solidFill>
              <a:schemeClr val="tx1">
                <a:lumMod val="15000"/>
                <a:lumOff val="85000"/>
              </a:schemeClr>
            </a:solidFill>
            <a:round/>
            <a:tailEnd type="none" w="med" len="lg"/>
          </a:ln>
          <a:effectLst/>
        </c:spPr>
        <c:txPr>
          <a:bodyPr rot="-2220000" spcFirstLastPara="1" vertOverflow="ellipsis" wrap="square" anchor="ctr" anchorCtr="1"/>
          <a:lstStyle/>
          <a:p>
            <a:pPr>
              <a:defRPr sz="1050" b="0" i="0" u="none" strike="noStrike" kern="1200" baseline="0">
                <a:solidFill>
                  <a:schemeClr val="tx1"/>
                </a:solidFill>
                <a:latin typeface="Tw Cen MT" panose="020B0602020104020603" pitchFamily="34" charset="0"/>
                <a:ea typeface="+mn-ea"/>
                <a:cs typeface="+mn-cs"/>
              </a:defRPr>
            </a:pPr>
            <a:endParaRPr lang="en-US"/>
          </a:p>
        </c:txPr>
        <c:crossAx val="68097808"/>
        <c:crosses val="autoZero"/>
        <c:auto val="1"/>
        <c:lblAlgn val="ctr"/>
        <c:lblOffset val="100"/>
        <c:noMultiLvlLbl val="0"/>
      </c:catAx>
      <c:valAx>
        <c:axId val="68097808"/>
        <c:scaling>
          <c:orientation val="minMax"/>
        </c:scaling>
        <c:delete val="0"/>
        <c:axPos val="l"/>
        <c:majorGridlines>
          <c:spPr>
            <a:ln w="9525" cap="flat" cmpd="sng" algn="ctr">
              <a:solidFill>
                <a:schemeClr val="tx1">
                  <a:lumMod val="15000"/>
                  <a:lumOff val="85000"/>
                  <a:alpha val="32000"/>
                </a:schemeClr>
              </a:solidFill>
              <a:round/>
            </a:ln>
            <a:effectLst/>
          </c:spPr>
        </c:majorGridlines>
        <c:title>
          <c:tx>
            <c:rich>
              <a:bodyPr rot="-5400000" spcFirstLastPara="1" vertOverflow="ellipsis" vert="horz" wrap="square" anchor="ctr" anchorCtr="1"/>
              <a:lstStyle/>
              <a:p>
                <a:pPr>
                  <a:defRPr sz="900" b="0" i="0" u="none" strike="noStrike" kern="1200" cap="none" baseline="0">
                    <a:solidFill>
                      <a:schemeClr val="tx1"/>
                    </a:solidFill>
                    <a:latin typeface="Tw Cen MT" panose="020B0602020104020603" pitchFamily="34" charset="0"/>
                    <a:ea typeface="+mn-ea"/>
                    <a:cs typeface="+mn-cs"/>
                  </a:defRPr>
                </a:pPr>
                <a:r>
                  <a:rPr lang="en-US" sz="1400" cap="none" baseline="0" dirty="0"/>
                  <a:t>Percent of Businesses</a:t>
                </a:r>
              </a:p>
            </c:rich>
          </c:tx>
          <c:layout>
            <c:manualLayout>
              <c:xMode val="edge"/>
              <c:yMode val="edge"/>
              <c:x val="5.6886375348361301E-2"/>
              <c:y val="0.13580844868132391"/>
            </c:manualLayout>
          </c:layout>
          <c:overlay val="0"/>
          <c:spPr>
            <a:noFill/>
            <a:ln>
              <a:noFill/>
            </a:ln>
            <a:effectLst/>
          </c:spPr>
          <c:txPr>
            <a:bodyPr rot="-5400000" spcFirstLastPara="1" vertOverflow="ellipsis" vert="horz" wrap="square" anchor="ctr" anchorCtr="1"/>
            <a:lstStyle/>
            <a:p>
              <a:pPr>
                <a:defRPr sz="900" b="0" i="0" u="none" strike="noStrike" kern="1200" cap="none" baseline="0">
                  <a:solidFill>
                    <a:schemeClr val="tx1"/>
                  </a:solidFill>
                  <a:latin typeface="Tw Cen MT" panose="020B0602020104020603" pitchFamily="34" charset="0"/>
                  <a:ea typeface="+mn-ea"/>
                  <a:cs typeface="+mn-cs"/>
                </a:defRPr>
              </a:pPr>
              <a:endParaRPr lang="en-US"/>
            </a:p>
          </c:txPr>
        </c:title>
        <c:numFmt formatCode="0%" sourceLinked="1"/>
        <c:majorTickMark val="none"/>
        <c:minorTickMark val="none"/>
        <c:tickLblPos val="nextTo"/>
        <c:spPr>
          <a:noFill/>
          <a:ln w="3175" cap="flat" cmpd="sng" algn="ctr">
            <a:solidFill>
              <a:schemeClr val="tx1">
                <a:lumMod val="15000"/>
                <a:lumOff val="85000"/>
              </a:schemeClr>
            </a:solidFill>
            <a:round/>
            <a:tailEnd type="none" w="med" len="lg"/>
          </a:ln>
          <a:effectLst/>
        </c:spPr>
        <c:txPr>
          <a:bodyPr rot="-60000000" spcFirstLastPara="1" vertOverflow="ellipsis" vert="horz" wrap="square" anchor="ctr" anchorCtr="1"/>
          <a:lstStyle/>
          <a:p>
            <a:pPr>
              <a:defRPr sz="1400" b="0" i="0" u="none" strike="noStrike" kern="1200" baseline="0">
                <a:solidFill>
                  <a:schemeClr val="tx1"/>
                </a:solidFill>
                <a:latin typeface="Tw Cen MT" panose="020B0602020104020603" pitchFamily="34" charset="0"/>
                <a:ea typeface="+mn-ea"/>
                <a:cs typeface="+mn-cs"/>
              </a:defRPr>
            </a:pPr>
            <a:endParaRPr lang="en-US"/>
          </a:p>
        </c:txPr>
        <c:crossAx val="68096144"/>
        <c:crosses val="autoZero"/>
        <c:crossBetween val="midCat"/>
      </c:valAx>
      <c:spPr>
        <a:noFill/>
        <a:ln>
          <a:noFill/>
        </a:ln>
        <a:effectLst/>
      </c:spPr>
    </c:plotArea>
    <c:legend>
      <c:legendPos val="b"/>
      <c:layout>
        <c:manualLayout>
          <c:xMode val="edge"/>
          <c:yMode val="edge"/>
          <c:x val="0.39650347698255295"/>
          <c:y val="0.47412192577434714"/>
          <c:w val="0.27038401357073244"/>
          <c:h val="6.4081877441719878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Tw Cen MT" panose="020B0602020104020603" pitchFamily="34" charset="0"/>
              <a:ea typeface="+mn-ea"/>
              <a:cs typeface="+mn-cs"/>
            </a:defRPr>
          </a:pPr>
          <a:endParaRPr lang="en-US"/>
        </a:p>
      </c:txPr>
    </c:legend>
    <c:plotVisOnly val="1"/>
    <c:dispBlanksAs val="gap"/>
    <c:showDLblsOverMax val="0"/>
  </c:chart>
  <c:spPr>
    <a:noFill/>
    <a:ln>
      <a:noFill/>
    </a:ln>
    <a:effectLst/>
  </c:spPr>
  <c:txPr>
    <a:bodyPr/>
    <a:lstStyle/>
    <a:p>
      <a:pPr algn="just">
        <a:defRPr>
          <a:solidFill>
            <a:schemeClr val="tx1"/>
          </a:solidFill>
          <a:latin typeface="Tw Cen MT" panose="020B0602020104020603" pitchFamily="34" charset="0"/>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175564934515418E-2"/>
          <c:y val="3.7349927295018202E-2"/>
          <c:w val="0.90366154391578579"/>
          <c:h val="0.76873967702259283"/>
        </c:manualLayout>
      </c:layout>
      <c:barChart>
        <c:barDir val="col"/>
        <c:grouping val="clustered"/>
        <c:varyColors val="0"/>
        <c:ser>
          <c:idx val="14"/>
          <c:order val="13"/>
          <c:tx>
            <c:strRef>
              <c:f>Rates!$L$19</c:f>
              <c:strCache>
                <c:ptCount val="1"/>
                <c:pt idx="0">
                  <c:v>Recession (Quits)</c:v>
                </c:pt>
              </c:strCache>
              <c:extLst xmlns:c15="http://schemas.microsoft.com/office/drawing/2012/chart"/>
            </c:strRef>
          </c:tx>
          <c:spPr>
            <a:solidFill>
              <a:schemeClr val="bg1">
                <a:lumMod val="65000"/>
                <a:alpha val="25000"/>
              </a:schemeClr>
            </a:solidFill>
            <a:ln>
              <a:noFill/>
            </a:ln>
            <a:effectLst/>
          </c:spPr>
          <c:invertIfNegative val="0"/>
          <c:cat>
            <c:numRef>
              <c:f>Rates!$M$4:$JA$4</c:f>
              <c:numCache>
                <c:formatCode>mmm\-yy</c:formatCode>
                <c:ptCount val="249"/>
                <c:pt idx="0">
                  <c:v>36861</c:v>
                </c:pt>
                <c:pt idx="1">
                  <c:v>36892</c:v>
                </c:pt>
                <c:pt idx="2">
                  <c:v>36923</c:v>
                </c:pt>
                <c:pt idx="3">
                  <c:v>36951</c:v>
                </c:pt>
                <c:pt idx="4">
                  <c:v>36982</c:v>
                </c:pt>
                <c:pt idx="5">
                  <c:v>37012</c:v>
                </c:pt>
                <c:pt idx="6">
                  <c:v>37043</c:v>
                </c:pt>
                <c:pt idx="7">
                  <c:v>37073</c:v>
                </c:pt>
                <c:pt idx="8">
                  <c:v>37104</c:v>
                </c:pt>
                <c:pt idx="9">
                  <c:v>37135</c:v>
                </c:pt>
                <c:pt idx="10">
                  <c:v>37165</c:v>
                </c:pt>
                <c:pt idx="11">
                  <c:v>37196</c:v>
                </c:pt>
                <c:pt idx="12">
                  <c:v>37226</c:v>
                </c:pt>
                <c:pt idx="13">
                  <c:v>37257</c:v>
                </c:pt>
                <c:pt idx="14">
                  <c:v>37288</c:v>
                </c:pt>
                <c:pt idx="15">
                  <c:v>37316</c:v>
                </c:pt>
                <c:pt idx="16">
                  <c:v>37347</c:v>
                </c:pt>
                <c:pt idx="17">
                  <c:v>37377</c:v>
                </c:pt>
                <c:pt idx="18">
                  <c:v>37408</c:v>
                </c:pt>
                <c:pt idx="19">
                  <c:v>37438</c:v>
                </c:pt>
                <c:pt idx="20">
                  <c:v>37469</c:v>
                </c:pt>
                <c:pt idx="21">
                  <c:v>37500</c:v>
                </c:pt>
                <c:pt idx="22">
                  <c:v>37530</c:v>
                </c:pt>
                <c:pt idx="23">
                  <c:v>37561</c:v>
                </c:pt>
                <c:pt idx="24">
                  <c:v>37591</c:v>
                </c:pt>
                <c:pt idx="25">
                  <c:v>37622</c:v>
                </c:pt>
                <c:pt idx="26">
                  <c:v>37653</c:v>
                </c:pt>
                <c:pt idx="27">
                  <c:v>37681</c:v>
                </c:pt>
                <c:pt idx="28">
                  <c:v>37712</c:v>
                </c:pt>
                <c:pt idx="29">
                  <c:v>37742</c:v>
                </c:pt>
                <c:pt idx="30">
                  <c:v>37773</c:v>
                </c:pt>
                <c:pt idx="31">
                  <c:v>37803</c:v>
                </c:pt>
                <c:pt idx="32">
                  <c:v>37834</c:v>
                </c:pt>
                <c:pt idx="33">
                  <c:v>37865</c:v>
                </c:pt>
                <c:pt idx="34">
                  <c:v>37895</c:v>
                </c:pt>
                <c:pt idx="35">
                  <c:v>37926</c:v>
                </c:pt>
                <c:pt idx="36">
                  <c:v>37956</c:v>
                </c:pt>
                <c:pt idx="37">
                  <c:v>37987</c:v>
                </c:pt>
                <c:pt idx="38">
                  <c:v>38018</c:v>
                </c:pt>
                <c:pt idx="39">
                  <c:v>38047</c:v>
                </c:pt>
                <c:pt idx="40">
                  <c:v>38078</c:v>
                </c:pt>
                <c:pt idx="41">
                  <c:v>38108</c:v>
                </c:pt>
                <c:pt idx="42">
                  <c:v>38139</c:v>
                </c:pt>
                <c:pt idx="43">
                  <c:v>38169</c:v>
                </c:pt>
                <c:pt idx="44">
                  <c:v>38200</c:v>
                </c:pt>
                <c:pt idx="45">
                  <c:v>38231</c:v>
                </c:pt>
                <c:pt idx="46">
                  <c:v>38261</c:v>
                </c:pt>
                <c:pt idx="47">
                  <c:v>38292</c:v>
                </c:pt>
                <c:pt idx="48">
                  <c:v>38322</c:v>
                </c:pt>
                <c:pt idx="49">
                  <c:v>38353</c:v>
                </c:pt>
                <c:pt idx="50">
                  <c:v>38384</c:v>
                </c:pt>
                <c:pt idx="51">
                  <c:v>38412</c:v>
                </c:pt>
                <c:pt idx="52">
                  <c:v>38443</c:v>
                </c:pt>
                <c:pt idx="53">
                  <c:v>38473</c:v>
                </c:pt>
                <c:pt idx="54">
                  <c:v>38504</c:v>
                </c:pt>
                <c:pt idx="55">
                  <c:v>38534</c:v>
                </c:pt>
                <c:pt idx="56">
                  <c:v>38565</c:v>
                </c:pt>
                <c:pt idx="57">
                  <c:v>38596</c:v>
                </c:pt>
                <c:pt idx="58">
                  <c:v>38626</c:v>
                </c:pt>
                <c:pt idx="59">
                  <c:v>38657</c:v>
                </c:pt>
                <c:pt idx="60">
                  <c:v>38687</c:v>
                </c:pt>
                <c:pt idx="61">
                  <c:v>38718</c:v>
                </c:pt>
                <c:pt idx="62">
                  <c:v>38749</c:v>
                </c:pt>
                <c:pt idx="63">
                  <c:v>38777</c:v>
                </c:pt>
                <c:pt idx="64">
                  <c:v>38808</c:v>
                </c:pt>
                <c:pt idx="65">
                  <c:v>38838</c:v>
                </c:pt>
                <c:pt idx="66">
                  <c:v>38869</c:v>
                </c:pt>
                <c:pt idx="67">
                  <c:v>38899</c:v>
                </c:pt>
                <c:pt idx="68">
                  <c:v>38930</c:v>
                </c:pt>
                <c:pt idx="69">
                  <c:v>38961</c:v>
                </c:pt>
                <c:pt idx="70">
                  <c:v>38991</c:v>
                </c:pt>
                <c:pt idx="71">
                  <c:v>39022</c:v>
                </c:pt>
                <c:pt idx="72">
                  <c:v>39052</c:v>
                </c:pt>
                <c:pt idx="73">
                  <c:v>39083</c:v>
                </c:pt>
                <c:pt idx="74">
                  <c:v>39114</c:v>
                </c:pt>
                <c:pt idx="75">
                  <c:v>39142</c:v>
                </c:pt>
                <c:pt idx="76">
                  <c:v>39173</c:v>
                </c:pt>
                <c:pt idx="77">
                  <c:v>39203</c:v>
                </c:pt>
                <c:pt idx="78">
                  <c:v>39234</c:v>
                </c:pt>
                <c:pt idx="79">
                  <c:v>39264</c:v>
                </c:pt>
                <c:pt idx="80">
                  <c:v>39295</c:v>
                </c:pt>
                <c:pt idx="81">
                  <c:v>39326</c:v>
                </c:pt>
                <c:pt idx="82">
                  <c:v>39356</c:v>
                </c:pt>
                <c:pt idx="83">
                  <c:v>39387</c:v>
                </c:pt>
                <c:pt idx="84">
                  <c:v>39417</c:v>
                </c:pt>
                <c:pt idx="85">
                  <c:v>39448</c:v>
                </c:pt>
                <c:pt idx="86">
                  <c:v>39479</c:v>
                </c:pt>
                <c:pt idx="87">
                  <c:v>39508</c:v>
                </c:pt>
                <c:pt idx="88">
                  <c:v>39539</c:v>
                </c:pt>
                <c:pt idx="89">
                  <c:v>39569</c:v>
                </c:pt>
                <c:pt idx="90">
                  <c:v>39600</c:v>
                </c:pt>
                <c:pt idx="91">
                  <c:v>39630</c:v>
                </c:pt>
                <c:pt idx="92">
                  <c:v>39661</c:v>
                </c:pt>
                <c:pt idx="93">
                  <c:v>39692</c:v>
                </c:pt>
                <c:pt idx="94">
                  <c:v>39722</c:v>
                </c:pt>
                <c:pt idx="95">
                  <c:v>39753</c:v>
                </c:pt>
                <c:pt idx="96">
                  <c:v>39783</c:v>
                </c:pt>
                <c:pt idx="97">
                  <c:v>39814</c:v>
                </c:pt>
                <c:pt idx="98">
                  <c:v>39845</c:v>
                </c:pt>
                <c:pt idx="99">
                  <c:v>39873</c:v>
                </c:pt>
                <c:pt idx="100">
                  <c:v>39904</c:v>
                </c:pt>
                <c:pt idx="101">
                  <c:v>39934</c:v>
                </c:pt>
                <c:pt idx="102">
                  <c:v>39965</c:v>
                </c:pt>
                <c:pt idx="103">
                  <c:v>39995</c:v>
                </c:pt>
                <c:pt idx="104">
                  <c:v>40026</c:v>
                </c:pt>
                <c:pt idx="105">
                  <c:v>40057</c:v>
                </c:pt>
                <c:pt idx="106">
                  <c:v>40087</c:v>
                </c:pt>
                <c:pt idx="107">
                  <c:v>40118</c:v>
                </c:pt>
                <c:pt idx="108">
                  <c:v>40148</c:v>
                </c:pt>
                <c:pt idx="109">
                  <c:v>40179</c:v>
                </c:pt>
                <c:pt idx="110">
                  <c:v>40210</c:v>
                </c:pt>
                <c:pt idx="111">
                  <c:v>40238</c:v>
                </c:pt>
                <c:pt idx="112">
                  <c:v>40269</c:v>
                </c:pt>
                <c:pt idx="113">
                  <c:v>40299</c:v>
                </c:pt>
                <c:pt idx="114">
                  <c:v>40330</c:v>
                </c:pt>
                <c:pt idx="115">
                  <c:v>40360</c:v>
                </c:pt>
                <c:pt idx="116">
                  <c:v>40391</c:v>
                </c:pt>
                <c:pt idx="117">
                  <c:v>40422</c:v>
                </c:pt>
                <c:pt idx="118">
                  <c:v>40452</c:v>
                </c:pt>
                <c:pt idx="119">
                  <c:v>40483</c:v>
                </c:pt>
                <c:pt idx="120">
                  <c:v>40513</c:v>
                </c:pt>
                <c:pt idx="121">
                  <c:v>40544</c:v>
                </c:pt>
                <c:pt idx="122">
                  <c:v>40575</c:v>
                </c:pt>
                <c:pt idx="123">
                  <c:v>40603</c:v>
                </c:pt>
                <c:pt idx="124">
                  <c:v>40634</c:v>
                </c:pt>
                <c:pt idx="125">
                  <c:v>40664</c:v>
                </c:pt>
                <c:pt idx="126">
                  <c:v>40695</c:v>
                </c:pt>
                <c:pt idx="127">
                  <c:v>40725</c:v>
                </c:pt>
                <c:pt idx="128">
                  <c:v>40756</c:v>
                </c:pt>
                <c:pt idx="129">
                  <c:v>40787</c:v>
                </c:pt>
                <c:pt idx="130">
                  <c:v>40817</c:v>
                </c:pt>
                <c:pt idx="131">
                  <c:v>40848</c:v>
                </c:pt>
                <c:pt idx="132">
                  <c:v>40878</c:v>
                </c:pt>
                <c:pt idx="133">
                  <c:v>40909</c:v>
                </c:pt>
                <c:pt idx="134">
                  <c:v>40940</c:v>
                </c:pt>
                <c:pt idx="135">
                  <c:v>40969</c:v>
                </c:pt>
                <c:pt idx="136">
                  <c:v>41000</c:v>
                </c:pt>
                <c:pt idx="137">
                  <c:v>41030</c:v>
                </c:pt>
                <c:pt idx="138">
                  <c:v>41061</c:v>
                </c:pt>
                <c:pt idx="139">
                  <c:v>41091</c:v>
                </c:pt>
                <c:pt idx="140">
                  <c:v>41122</c:v>
                </c:pt>
                <c:pt idx="141">
                  <c:v>41153</c:v>
                </c:pt>
                <c:pt idx="142">
                  <c:v>41183</c:v>
                </c:pt>
                <c:pt idx="143">
                  <c:v>41214</c:v>
                </c:pt>
                <c:pt idx="144">
                  <c:v>41244</c:v>
                </c:pt>
                <c:pt idx="145">
                  <c:v>41275</c:v>
                </c:pt>
                <c:pt idx="146">
                  <c:v>41306</c:v>
                </c:pt>
                <c:pt idx="147">
                  <c:v>41334</c:v>
                </c:pt>
                <c:pt idx="148">
                  <c:v>41365</c:v>
                </c:pt>
                <c:pt idx="149">
                  <c:v>41395</c:v>
                </c:pt>
                <c:pt idx="150">
                  <c:v>41426</c:v>
                </c:pt>
                <c:pt idx="151">
                  <c:v>41456</c:v>
                </c:pt>
                <c:pt idx="152">
                  <c:v>41487</c:v>
                </c:pt>
                <c:pt idx="153">
                  <c:v>41518</c:v>
                </c:pt>
                <c:pt idx="154">
                  <c:v>41548</c:v>
                </c:pt>
                <c:pt idx="155">
                  <c:v>41579</c:v>
                </c:pt>
                <c:pt idx="156">
                  <c:v>41609</c:v>
                </c:pt>
                <c:pt idx="157">
                  <c:v>41640</c:v>
                </c:pt>
                <c:pt idx="158">
                  <c:v>41671</c:v>
                </c:pt>
                <c:pt idx="159">
                  <c:v>41699</c:v>
                </c:pt>
                <c:pt idx="160">
                  <c:v>41730</c:v>
                </c:pt>
                <c:pt idx="161">
                  <c:v>41760</c:v>
                </c:pt>
                <c:pt idx="162">
                  <c:v>41791</c:v>
                </c:pt>
                <c:pt idx="163">
                  <c:v>41821</c:v>
                </c:pt>
                <c:pt idx="164">
                  <c:v>41852</c:v>
                </c:pt>
                <c:pt idx="165">
                  <c:v>41883</c:v>
                </c:pt>
                <c:pt idx="166">
                  <c:v>41913</c:v>
                </c:pt>
                <c:pt idx="167">
                  <c:v>41944</c:v>
                </c:pt>
                <c:pt idx="168">
                  <c:v>41974</c:v>
                </c:pt>
                <c:pt idx="169">
                  <c:v>42005</c:v>
                </c:pt>
                <c:pt idx="170">
                  <c:v>42036</c:v>
                </c:pt>
                <c:pt idx="171">
                  <c:v>42064</c:v>
                </c:pt>
                <c:pt idx="172">
                  <c:v>42095</c:v>
                </c:pt>
                <c:pt idx="173">
                  <c:v>42125</c:v>
                </c:pt>
                <c:pt idx="174">
                  <c:v>42156</c:v>
                </c:pt>
                <c:pt idx="175">
                  <c:v>42186</c:v>
                </c:pt>
                <c:pt idx="176">
                  <c:v>42217</c:v>
                </c:pt>
                <c:pt idx="177">
                  <c:v>42248</c:v>
                </c:pt>
                <c:pt idx="178">
                  <c:v>42278</c:v>
                </c:pt>
                <c:pt idx="179">
                  <c:v>42309</c:v>
                </c:pt>
                <c:pt idx="180">
                  <c:v>42339</c:v>
                </c:pt>
                <c:pt idx="181">
                  <c:v>42370</c:v>
                </c:pt>
                <c:pt idx="182">
                  <c:v>42401</c:v>
                </c:pt>
                <c:pt idx="183">
                  <c:v>42430</c:v>
                </c:pt>
                <c:pt idx="184">
                  <c:v>42461</c:v>
                </c:pt>
                <c:pt idx="185">
                  <c:v>42491</c:v>
                </c:pt>
                <c:pt idx="186">
                  <c:v>42522</c:v>
                </c:pt>
                <c:pt idx="187">
                  <c:v>42552</c:v>
                </c:pt>
                <c:pt idx="188">
                  <c:v>42583</c:v>
                </c:pt>
                <c:pt idx="189">
                  <c:v>42614</c:v>
                </c:pt>
                <c:pt idx="190">
                  <c:v>42644</c:v>
                </c:pt>
                <c:pt idx="191">
                  <c:v>42675</c:v>
                </c:pt>
                <c:pt idx="192">
                  <c:v>42705</c:v>
                </c:pt>
                <c:pt idx="193">
                  <c:v>42736</c:v>
                </c:pt>
                <c:pt idx="194">
                  <c:v>42767</c:v>
                </c:pt>
                <c:pt idx="195">
                  <c:v>42795</c:v>
                </c:pt>
                <c:pt idx="196">
                  <c:v>42826</c:v>
                </c:pt>
                <c:pt idx="197">
                  <c:v>42856</c:v>
                </c:pt>
                <c:pt idx="198">
                  <c:v>42887</c:v>
                </c:pt>
                <c:pt idx="199">
                  <c:v>42917</c:v>
                </c:pt>
                <c:pt idx="200">
                  <c:v>42948</c:v>
                </c:pt>
                <c:pt idx="201">
                  <c:v>42979</c:v>
                </c:pt>
                <c:pt idx="202">
                  <c:v>43009</c:v>
                </c:pt>
                <c:pt idx="203">
                  <c:v>43040</c:v>
                </c:pt>
                <c:pt idx="204">
                  <c:v>43070</c:v>
                </c:pt>
                <c:pt idx="205">
                  <c:v>43101</c:v>
                </c:pt>
                <c:pt idx="206">
                  <c:v>43132</c:v>
                </c:pt>
                <c:pt idx="207">
                  <c:v>43160</c:v>
                </c:pt>
                <c:pt idx="208">
                  <c:v>43191</c:v>
                </c:pt>
                <c:pt idx="209">
                  <c:v>43221</c:v>
                </c:pt>
                <c:pt idx="210">
                  <c:v>43252</c:v>
                </c:pt>
                <c:pt idx="211">
                  <c:v>43282</c:v>
                </c:pt>
                <c:pt idx="212">
                  <c:v>43313</c:v>
                </c:pt>
                <c:pt idx="213">
                  <c:v>43344</c:v>
                </c:pt>
                <c:pt idx="214">
                  <c:v>43374</c:v>
                </c:pt>
                <c:pt idx="215">
                  <c:v>43405</c:v>
                </c:pt>
                <c:pt idx="216">
                  <c:v>43435</c:v>
                </c:pt>
                <c:pt idx="217">
                  <c:v>43466</c:v>
                </c:pt>
                <c:pt idx="218">
                  <c:v>43497</c:v>
                </c:pt>
                <c:pt idx="219">
                  <c:v>43525</c:v>
                </c:pt>
                <c:pt idx="220">
                  <c:v>43556</c:v>
                </c:pt>
                <c:pt idx="221">
                  <c:v>43586</c:v>
                </c:pt>
                <c:pt idx="222">
                  <c:v>43617</c:v>
                </c:pt>
                <c:pt idx="223">
                  <c:v>43647</c:v>
                </c:pt>
                <c:pt idx="224">
                  <c:v>43678</c:v>
                </c:pt>
                <c:pt idx="225">
                  <c:v>43709</c:v>
                </c:pt>
                <c:pt idx="226">
                  <c:v>43739</c:v>
                </c:pt>
                <c:pt idx="227">
                  <c:v>43770</c:v>
                </c:pt>
                <c:pt idx="228">
                  <c:v>43800</c:v>
                </c:pt>
                <c:pt idx="229">
                  <c:v>43831</c:v>
                </c:pt>
                <c:pt idx="230">
                  <c:v>43862</c:v>
                </c:pt>
                <c:pt idx="231">
                  <c:v>43891</c:v>
                </c:pt>
                <c:pt idx="232">
                  <c:v>43922</c:v>
                </c:pt>
                <c:pt idx="233">
                  <c:v>43952</c:v>
                </c:pt>
                <c:pt idx="234">
                  <c:v>43983</c:v>
                </c:pt>
                <c:pt idx="235">
                  <c:v>44013</c:v>
                </c:pt>
                <c:pt idx="236">
                  <c:v>44044</c:v>
                </c:pt>
                <c:pt idx="237">
                  <c:v>44075</c:v>
                </c:pt>
                <c:pt idx="238">
                  <c:v>44105</c:v>
                </c:pt>
                <c:pt idx="239">
                  <c:v>44136</c:v>
                </c:pt>
                <c:pt idx="240">
                  <c:v>44166</c:v>
                </c:pt>
                <c:pt idx="241">
                  <c:v>44197</c:v>
                </c:pt>
                <c:pt idx="242">
                  <c:v>44228</c:v>
                </c:pt>
                <c:pt idx="243">
                  <c:v>44256</c:v>
                </c:pt>
                <c:pt idx="244">
                  <c:v>44287</c:v>
                </c:pt>
                <c:pt idx="245">
                  <c:v>44317</c:v>
                </c:pt>
                <c:pt idx="246">
                  <c:v>44348</c:v>
                </c:pt>
                <c:pt idx="247">
                  <c:v>44378</c:v>
                </c:pt>
                <c:pt idx="248">
                  <c:v>44409</c:v>
                </c:pt>
              </c:numCache>
              <c:extLst xmlns:c15="http://schemas.microsoft.com/office/drawing/2012/chart"/>
            </c:numRef>
          </c:cat>
          <c:val>
            <c:numRef>
              <c:f>Rates!$M$19:$JA$19</c:f>
              <c:numCache>
                <c:formatCode>General</c:formatCode>
                <c:ptCount val="249"/>
                <c:pt idx="3">
                  <c:v>8</c:v>
                </c:pt>
                <c:pt idx="4">
                  <c:v>8</c:v>
                </c:pt>
                <c:pt idx="5">
                  <c:v>8</c:v>
                </c:pt>
                <c:pt idx="6">
                  <c:v>8</c:v>
                </c:pt>
                <c:pt idx="7">
                  <c:v>8</c:v>
                </c:pt>
                <c:pt idx="8">
                  <c:v>8</c:v>
                </c:pt>
                <c:pt idx="9">
                  <c:v>8</c:v>
                </c:pt>
                <c:pt idx="10">
                  <c:v>8</c:v>
                </c:pt>
                <c:pt idx="11">
                  <c:v>8</c:v>
                </c:pt>
                <c:pt idx="84">
                  <c:v>8</c:v>
                </c:pt>
                <c:pt idx="85">
                  <c:v>8</c:v>
                </c:pt>
                <c:pt idx="86">
                  <c:v>8</c:v>
                </c:pt>
                <c:pt idx="87">
                  <c:v>8</c:v>
                </c:pt>
                <c:pt idx="88">
                  <c:v>8</c:v>
                </c:pt>
                <c:pt idx="89">
                  <c:v>8</c:v>
                </c:pt>
                <c:pt idx="90">
                  <c:v>8</c:v>
                </c:pt>
                <c:pt idx="91">
                  <c:v>8</c:v>
                </c:pt>
                <c:pt idx="92">
                  <c:v>8</c:v>
                </c:pt>
                <c:pt idx="93">
                  <c:v>8</c:v>
                </c:pt>
                <c:pt idx="94">
                  <c:v>8</c:v>
                </c:pt>
                <c:pt idx="95">
                  <c:v>8</c:v>
                </c:pt>
                <c:pt idx="96">
                  <c:v>8</c:v>
                </c:pt>
                <c:pt idx="97">
                  <c:v>8</c:v>
                </c:pt>
                <c:pt idx="98">
                  <c:v>8</c:v>
                </c:pt>
                <c:pt idx="99">
                  <c:v>8</c:v>
                </c:pt>
                <c:pt idx="100">
                  <c:v>8</c:v>
                </c:pt>
                <c:pt idx="101">
                  <c:v>8</c:v>
                </c:pt>
                <c:pt idx="102">
                  <c:v>8</c:v>
                </c:pt>
                <c:pt idx="230">
                  <c:v>8</c:v>
                </c:pt>
                <c:pt idx="231">
                  <c:v>8</c:v>
                </c:pt>
                <c:pt idx="232">
                  <c:v>8</c:v>
                </c:pt>
              </c:numCache>
              <c:extLst xmlns:c15="http://schemas.microsoft.com/office/drawing/2012/chart"/>
            </c:numRef>
          </c:val>
          <c:extLst>
            <c:ext xmlns:c16="http://schemas.microsoft.com/office/drawing/2014/chart" uri="{C3380CC4-5D6E-409C-BE32-E72D297353CC}">
              <c16:uniqueId val="{00000000-10C0-4E40-AC63-85EDDBF6BD4D}"/>
            </c:ext>
          </c:extLst>
        </c:ser>
        <c:dLbls>
          <c:showLegendKey val="0"/>
          <c:showVal val="0"/>
          <c:showCatName val="0"/>
          <c:showSerName val="0"/>
          <c:showPercent val="0"/>
          <c:showBubbleSize val="0"/>
        </c:dLbls>
        <c:gapWidth val="0"/>
        <c:axId val="1891434208"/>
        <c:axId val="1891430464"/>
        <c:extLst>
          <c:ext xmlns:c15="http://schemas.microsoft.com/office/drawing/2012/chart" uri="{02D57815-91ED-43cb-92C2-25804820EDAC}">
            <c15:filteredBarSeries>
              <c15:ser>
                <c:idx val="13"/>
                <c:order val="12"/>
                <c:tx>
                  <c:strRef>
                    <c:extLst>
                      <c:ext uri="{02D57815-91ED-43cb-92C2-25804820EDAC}">
                        <c15:formulaRef>
                          <c15:sqref>Rates!$L$18</c15:sqref>
                        </c15:formulaRef>
                      </c:ext>
                    </c:extLst>
                    <c:strCache>
                      <c:ptCount val="1"/>
                      <c:pt idx="0">
                        <c:v>Recession (Job Openings)</c:v>
                      </c:pt>
                    </c:strCache>
                  </c:strRef>
                </c:tx>
                <c:spPr>
                  <a:solidFill>
                    <a:schemeClr val="bg1">
                      <a:lumMod val="65000"/>
                      <a:alpha val="25000"/>
                    </a:schemeClr>
                  </a:solidFill>
                  <a:ln>
                    <a:noFill/>
                  </a:ln>
                  <a:effectLst/>
                </c:spPr>
                <c:invertIfNegative val="0"/>
                <c:cat>
                  <c:numRef>
                    <c:extLst>
                      <c:ext uri="{02D57815-91ED-43cb-92C2-25804820EDAC}">
                        <c15:formulaRef>
                          <c15:sqref>Rates!$M$4:$JA$4</c15:sqref>
                        </c15:formulaRef>
                      </c:ext>
                    </c:extLst>
                    <c:numCache>
                      <c:formatCode>mmm\-yy</c:formatCode>
                      <c:ptCount val="249"/>
                      <c:pt idx="0">
                        <c:v>36861</c:v>
                      </c:pt>
                      <c:pt idx="1">
                        <c:v>36892</c:v>
                      </c:pt>
                      <c:pt idx="2">
                        <c:v>36923</c:v>
                      </c:pt>
                      <c:pt idx="3">
                        <c:v>36951</c:v>
                      </c:pt>
                      <c:pt idx="4">
                        <c:v>36982</c:v>
                      </c:pt>
                      <c:pt idx="5">
                        <c:v>37012</c:v>
                      </c:pt>
                      <c:pt idx="6">
                        <c:v>37043</c:v>
                      </c:pt>
                      <c:pt idx="7">
                        <c:v>37073</c:v>
                      </c:pt>
                      <c:pt idx="8">
                        <c:v>37104</c:v>
                      </c:pt>
                      <c:pt idx="9">
                        <c:v>37135</c:v>
                      </c:pt>
                      <c:pt idx="10">
                        <c:v>37165</c:v>
                      </c:pt>
                      <c:pt idx="11">
                        <c:v>37196</c:v>
                      </c:pt>
                      <c:pt idx="12">
                        <c:v>37226</c:v>
                      </c:pt>
                      <c:pt idx="13">
                        <c:v>37257</c:v>
                      </c:pt>
                      <c:pt idx="14">
                        <c:v>37288</c:v>
                      </c:pt>
                      <c:pt idx="15">
                        <c:v>37316</c:v>
                      </c:pt>
                      <c:pt idx="16">
                        <c:v>37347</c:v>
                      </c:pt>
                      <c:pt idx="17">
                        <c:v>37377</c:v>
                      </c:pt>
                      <c:pt idx="18">
                        <c:v>37408</c:v>
                      </c:pt>
                      <c:pt idx="19">
                        <c:v>37438</c:v>
                      </c:pt>
                      <c:pt idx="20">
                        <c:v>37469</c:v>
                      </c:pt>
                      <c:pt idx="21">
                        <c:v>37500</c:v>
                      </c:pt>
                      <c:pt idx="22">
                        <c:v>37530</c:v>
                      </c:pt>
                      <c:pt idx="23">
                        <c:v>37561</c:v>
                      </c:pt>
                      <c:pt idx="24">
                        <c:v>37591</c:v>
                      </c:pt>
                      <c:pt idx="25">
                        <c:v>37622</c:v>
                      </c:pt>
                      <c:pt idx="26">
                        <c:v>37653</c:v>
                      </c:pt>
                      <c:pt idx="27">
                        <c:v>37681</c:v>
                      </c:pt>
                      <c:pt idx="28">
                        <c:v>37712</c:v>
                      </c:pt>
                      <c:pt idx="29">
                        <c:v>37742</c:v>
                      </c:pt>
                      <c:pt idx="30">
                        <c:v>37773</c:v>
                      </c:pt>
                      <c:pt idx="31">
                        <c:v>37803</c:v>
                      </c:pt>
                      <c:pt idx="32">
                        <c:v>37834</c:v>
                      </c:pt>
                      <c:pt idx="33">
                        <c:v>37865</c:v>
                      </c:pt>
                      <c:pt idx="34">
                        <c:v>37895</c:v>
                      </c:pt>
                      <c:pt idx="35">
                        <c:v>37926</c:v>
                      </c:pt>
                      <c:pt idx="36">
                        <c:v>37956</c:v>
                      </c:pt>
                      <c:pt idx="37">
                        <c:v>37987</c:v>
                      </c:pt>
                      <c:pt idx="38">
                        <c:v>38018</c:v>
                      </c:pt>
                      <c:pt idx="39">
                        <c:v>38047</c:v>
                      </c:pt>
                      <c:pt idx="40">
                        <c:v>38078</c:v>
                      </c:pt>
                      <c:pt idx="41">
                        <c:v>38108</c:v>
                      </c:pt>
                      <c:pt idx="42">
                        <c:v>38139</c:v>
                      </c:pt>
                      <c:pt idx="43">
                        <c:v>38169</c:v>
                      </c:pt>
                      <c:pt idx="44">
                        <c:v>38200</c:v>
                      </c:pt>
                      <c:pt idx="45">
                        <c:v>38231</c:v>
                      </c:pt>
                      <c:pt idx="46">
                        <c:v>38261</c:v>
                      </c:pt>
                      <c:pt idx="47">
                        <c:v>38292</c:v>
                      </c:pt>
                      <c:pt idx="48">
                        <c:v>38322</c:v>
                      </c:pt>
                      <c:pt idx="49">
                        <c:v>38353</c:v>
                      </c:pt>
                      <c:pt idx="50">
                        <c:v>38384</c:v>
                      </c:pt>
                      <c:pt idx="51">
                        <c:v>38412</c:v>
                      </c:pt>
                      <c:pt idx="52">
                        <c:v>38443</c:v>
                      </c:pt>
                      <c:pt idx="53">
                        <c:v>38473</c:v>
                      </c:pt>
                      <c:pt idx="54">
                        <c:v>38504</c:v>
                      </c:pt>
                      <c:pt idx="55">
                        <c:v>38534</c:v>
                      </c:pt>
                      <c:pt idx="56">
                        <c:v>38565</c:v>
                      </c:pt>
                      <c:pt idx="57">
                        <c:v>38596</c:v>
                      </c:pt>
                      <c:pt idx="58">
                        <c:v>38626</c:v>
                      </c:pt>
                      <c:pt idx="59">
                        <c:v>38657</c:v>
                      </c:pt>
                      <c:pt idx="60">
                        <c:v>38687</c:v>
                      </c:pt>
                      <c:pt idx="61">
                        <c:v>38718</c:v>
                      </c:pt>
                      <c:pt idx="62">
                        <c:v>38749</c:v>
                      </c:pt>
                      <c:pt idx="63">
                        <c:v>38777</c:v>
                      </c:pt>
                      <c:pt idx="64">
                        <c:v>38808</c:v>
                      </c:pt>
                      <c:pt idx="65">
                        <c:v>38838</c:v>
                      </c:pt>
                      <c:pt idx="66">
                        <c:v>38869</c:v>
                      </c:pt>
                      <c:pt idx="67">
                        <c:v>38899</c:v>
                      </c:pt>
                      <c:pt idx="68">
                        <c:v>38930</c:v>
                      </c:pt>
                      <c:pt idx="69">
                        <c:v>38961</c:v>
                      </c:pt>
                      <c:pt idx="70">
                        <c:v>38991</c:v>
                      </c:pt>
                      <c:pt idx="71">
                        <c:v>39022</c:v>
                      </c:pt>
                      <c:pt idx="72">
                        <c:v>39052</c:v>
                      </c:pt>
                      <c:pt idx="73">
                        <c:v>39083</c:v>
                      </c:pt>
                      <c:pt idx="74">
                        <c:v>39114</c:v>
                      </c:pt>
                      <c:pt idx="75">
                        <c:v>39142</c:v>
                      </c:pt>
                      <c:pt idx="76">
                        <c:v>39173</c:v>
                      </c:pt>
                      <c:pt idx="77">
                        <c:v>39203</c:v>
                      </c:pt>
                      <c:pt idx="78">
                        <c:v>39234</c:v>
                      </c:pt>
                      <c:pt idx="79">
                        <c:v>39264</c:v>
                      </c:pt>
                      <c:pt idx="80">
                        <c:v>39295</c:v>
                      </c:pt>
                      <c:pt idx="81">
                        <c:v>39326</c:v>
                      </c:pt>
                      <c:pt idx="82">
                        <c:v>39356</c:v>
                      </c:pt>
                      <c:pt idx="83">
                        <c:v>39387</c:v>
                      </c:pt>
                      <c:pt idx="84">
                        <c:v>39417</c:v>
                      </c:pt>
                      <c:pt idx="85">
                        <c:v>39448</c:v>
                      </c:pt>
                      <c:pt idx="86">
                        <c:v>39479</c:v>
                      </c:pt>
                      <c:pt idx="87">
                        <c:v>39508</c:v>
                      </c:pt>
                      <c:pt idx="88">
                        <c:v>39539</c:v>
                      </c:pt>
                      <c:pt idx="89">
                        <c:v>39569</c:v>
                      </c:pt>
                      <c:pt idx="90">
                        <c:v>39600</c:v>
                      </c:pt>
                      <c:pt idx="91">
                        <c:v>39630</c:v>
                      </c:pt>
                      <c:pt idx="92">
                        <c:v>39661</c:v>
                      </c:pt>
                      <c:pt idx="93">
                        <c:v>39692</c:v>
                      </c:pt>
                      <c:pt idx="94">
                        <c:v>39722</c:v>
                      </c:pt>
                      <c:pt idx="95">
                        <c:v>39753</c:v>
                      </c:pt>
                      <c:pt idx="96">
                        <c:v>39783</c:v>
                      </c:pt>
                      <c:pt idx="97">
                        <c:v>39814</c:v>
                      </c:pt>
                      <c:pt idx="98">
                        <c:v>39845</c:v>
                      </c:pt>
                      <c:pt idx="99">
                        <c:v>39873</c:v>
                      </c:pt>
                      <c:pt idx="100">
                        <c:v>39904</c:v>
                      </c:pt>
                      <c:pt idx="101">
                        <c:v>39934</c:v>
                      </c:pt>
                      <c:pt idx="102">
                        <c:v>39965</c:v>
                      </c:pt>
                      <c:pt idx="103">
                        <c:v>39995</c:v>
                      </c:pt>
                      <c:pt idx="104">
                        <c:v>40026</c:v>
                      </c:pt>
                      <c:pt idx="105">
                        <c:v>40057</c:v>
                      </c:pt>
                      <c:pt idx="106">
                        <c:v>40087</c:v>
                      </c:pt>
                      <c:pt idx="107">
                        <c:v>40118</c:v>
                      </c:pt>
                      <c:pt idx="108">
                        <c:v>40148</c:v>
                      </c:pt>
                      <c:pt idx="109">
                        <c:v>40179</c:v>
                      </c:pt>
                      <c:pt idx="110">
                        <c:v>40210</c:v>
                      </c:pt>
                      <c:pt idx="111">
                        <c:v>40238</c:v>
                      </c:pt>
                      <c:pt idx="112">
                        <c:v>40269</c:v>
                      </c:pt>
                      <c:pt idx="113">
                        <c:v>40299</c:v>
                      </c:pt>
                      <c:pt idx="114">
                        <c:v>40330</c:v>
                      </c:pt>
                      <c:pt idx="115">
                        <c:v>40360</c:v>
                      </c:pt>
                      <c:pt idx="116">
                        <c:v>40391</c:v>
                      </c:pt>
                      <c:pt idx="117">
                        <c:v>40422</c:v>
                      </c:pt>
                      <c:pt idx="118">
                        <c:v>40452</c:v>
                      </c:pt>
                      <c:pt idx="119">
                        <c:v>40483</c:v>
                      </c:pt>
                      <c:pt idx="120">
                        <c:v>40513</c:v>
                      </c:pt>
                      <c:pt idx="121">
                        <c:v>40544</c:v>
                      </c:pt>
                      <c:pt idx="122">
                        <c:v>40575</c:v>
                      </c:pt>
                      <c:pt idx="123">
                        <c:v>40603</c:v>
                      </c:pt>
                      <c:pt idx="124">
                        <c:v>40634</c:v>
                      </c:pt>
                      <c:pt idx="125">
                        <c:v>40664</c:v>
                      </c:pt>
                      <c:pt idx="126">
                        <c:v>40695</c:v>
                      </c:pt>
                      <c:pt idx="127">
                        <c:v>40725</c:v>
                      </c:pt>
                      <c:pt idx="128">
                        <c:v>40756</c:v>
                      </c:pt>
                      <c:pt idx="129">
                        <c:v>40787</c:v>
                      </c:pt>
                      <c:pt idx="130">
                        <c:v>40817</c:v>
                      </c:pt>
                      <c:pt idx="131">
                        <c:v>40848</c:v>
                      </c:pt>
                      <c:pt idx="132">
                        <c:v>40878</c:v>
                      </c:pt>
                      <c:pt idx="133">
                        <c:v>40909</c:v>
                      </c:pt>
                      <c:pt idx="134">
                        <c:v>40940</c:v>
                      </c:pt>
                      <c:pt idx="135">
                        <c:v>40969</c:v>
                      </c:pt>
                      <c:pt idx="136">
                        <c:v>41000</c:v>
                      </c:pt>
                      <c:pt idx="137">
                        <c:v>41030</c:v>
                      </c:pt>
                      <c:pt idx="138">
                        <c:v>41061</c:v>
                      </c:pt>
                      <c:pt idx="139">
                        <c:v>41091</c:v>
                      </c:pt>
                      <c:pt idx="140">
                        <c:v>41122</c:v>
                      </c:pt>
                      <c:pt idx="141">
                        <c:v>41153</c:v>
                      </c:pt>
                      <c:pt idx="142">
                        <c:v>41183</c:v>
                      </c:pt>
                      <c:pt idx="143">
                        <c:v>41214</c:v>
                      </c:pt>
                      <c:pt idx="144">
                        <c:v>41244</c:v>
                      </c:pt>
                      <c:pt idx="145">
                        <c:v>41275</c:v>
                      </c:pt>
                      <c:pt idx="146">
                        <c:v>41306</c:v>
                      </c:pt>
                      <c:pt idx="147">
                        <c:v>41334</c:v>
                      </c:pt>
                      <c:pt idx="148">
                        <c:v>41365</c:v>
                      </c:pt>
                      <c:pt idx="149">
                        <c:v>41395</c:v>
                      </c:pt>
                      <c:pt idx="150">
                        <c:v>41426</c:v>
                      </c:pt>
                      <c:pt idx="151">
                        <c:v>41456</c:v>
                      </c:pt>
                      <c:pt idx="152">
                        <c:v>41487</c:v>
                      </c:pt>
                      <c:pt idx="153">
                        <c:v>41518</c:v>
                      </c:pt>
                      <c:pt idx="154">
                        <c:v>41548</c:v>
                      </c:pt>
                      <c:pt idx="155">
                        <c:v>41579</c:v>
                      </c:pt>
                      <c:pt idx="156">
                        <c:v>41609</c:v>
                      </c:pt>
                      <c:pt idx="157">
                        <c:v>41640</c:v>
                      </c:pt>
                      <c:pt idx="158">
                        <c:v>41671</c:v>
                      </c:pt>
                      <c:pt idx="159">
                        <c:v>41699</c:v>
                      </c:pt>
                      <c:pt idx="160">
                        <c:v>41730</c:v>
                      </c:pt>
                      <c:pt idx="161">
                        <c:v>41760</c:v>
                      </c:pt>
                      <c:pt idx="162">
                        <c:v>41791</c:v>
                      </c:pt>
                      <c:pt idx="163">
                        <c:v>41821</c:v>
                      </c:pt>
                      <c:pt idx="164">
                        <c:v>41852</c:v>
                      </c:pt>
                      <c:pt idx="165">
                        <c:v>41883</c:v>
                      </c:pt>
                      <c:pt idx="166">
                        <c:v>41913</c:v>
                      </c:pt>
                      <c:pt idx="167">
                        <c:v>41944</c:v>
                      </c:pt>
                      <c:pt idx="168">
                        <c:v>41974</c:v>
                      </c:pt>
                      <c:pt idx="169">
                        <c:v>42005</c:v>
                      </c:pt>
                      <c:pt idx="170">
                        <c:v>42036</c:v>
                      </c:pt>
                      <c:pt idx="171">
                        <c:v>42064</c:v>
                      </c:pt>
                      <c:pt idx="172">
                        <c:v>42095</c:v>
                      </c:pt>
                      <c:pt idx="173">
                        <c:v>42125</c:v>
                      </c:pt>
                      <c:pt idx="174">
                        <c:v>42156</c:v>
                      </c:pt>
                      <c:pt idx="175">
                        <c:v>42186</c:v>
                      </c:pt>
                      <c:pt idx="176">
                        <c:v>42217</c:v>
                      </c:pt>
                      <c:pt idx="177">
                        <c:v>42248</c:v>
                      </c:pt>
                      <c:pt idx="178">
                        <c:v>42278</c:v>
                      </c:pt>
                      <c:pt idx="179">
                        <c:v>42309</c:v>
                      </c:pt>
                      <c:pt idx="180">
                        <c:v>42339</c:v>
                      </c:pt>
                      <c:pt idx="181">
                        <c:v>42370</c:v>
                      </c:pt>
                      <c:pt idx="182">
                        <c:v>42401</c:v>
                      </c:pt>
                      <c:pt idx="183">
                        <c:v>42430</c:v>
                      </c:pt>
                      <c:pt idx="184">
                        <c:v>42461</c:v>
                      </c:pt>
                      <c:pt idx="185">
                        <c:v>42491</c:v>
                      </c:pt>
                      <c:pt idx="186">
                        <c:v>42522</c:v>
                      </c:pt>
                      <c:pt idx="187">
                        <c:v>42552</c:v>
                      </c:pt>
                      <c:pt idx="188">
                        <c:v>42583</c:v>
                      </c:pt>
                      <c:pt idx="189">
                        <c:v>42614</c:v>
                      </c:pt>
                      <c:pt idx="190">
                        <c:v>42644</c:v>
                      </c:pt>
                      <c:pt idx="191">
                        <c:v>42675</c:v>
                      </c:pt>
                      <c:pt idx="192">
                        <c:v>42705</c:v>
                      </c:pt>
                      <c:pt idx="193">
                        <c:v>42736</c:v>
                      </c:pt>
                      <c:pt idx="194">
                        <c:v>42767</c:v>
                      </c:pt>
                      <c:pt idx="195">
                        <c:v>42795</c:v>
                      </c:pt>
                      <c:pt idx="196">
                        <c:v>42826</c:v>
                      </c:pt>
                      <c:pt idx="197">
                        <c:v>42856</c:v>
                      </c:pt>
                      <c:pt idx="198">
                        <c:v>42887</c:v>
                      </c:pt>
                      <c:pt idx="199">
                        <c:v>42917</c:v>
                      </c:pt>
                      <c:pt idx="200">
                        <c:v>42948</c:v>
                      </c:pt>
                      <c:pt idx="201">
                        <c:v>42979</c:v>
                      </c:pt>
                      <c:pt idx="202">
                        <c:v>43009</c:v>
                      </c:pt>
                      <c:pt idx="203">
                        <c:v>43040</c:v>
                      </c:pt>
                      <c:pt idx="204">
                        <c:v>43070</c:v>
                      </c:pt>
                      <c:pt idx="205">
                        <c:v>43101</c:v>
                      </c:pt>
                      <c:pt idx="206">
                        <c:v>43132</c:v>
                      </c:pt>
                      <c:pt idx="207">
                        <c:v>43160</c:v>
                      </c:pt>
                      <c:pt idx="208">
                        <c:v>43191</c:v>
                      </c:pt>
                      <c:pt idx="209">
                        <c:v>43221</c:v>
                      </c:pt>
                      <c:pt idx="210">
                        <c:v>43252</c:v>
                      </c:pt>
                      <c:pt idx="211">
                        <c:v>43282</c:v>
                      </c:pt>
                      <c:pt idx="212">
                        <c:v>43313</c:v>
                      </c:pt>
                      <c:pt idx="213">
                        <c:v>43344</c:v>
                      </c:pt>
                      <c:pt idx="214">
                        <c:v>43374</c:v>
                      </c:pt>
                      <c:pt idx="215">
                        <c:v>43405</c:v>
                      </c:pt>
                      <c:pt idx="216">
                        <c:v>43435</c:v>
                      </c:pt>
                      <c:pt idx="217">
                        <c:v>43466</c:v>
                      </c:pt>
                      <c:pt idx="218">
                        <c:v>43497</c:v>
                      </c:pt>
                      <c:pt idx="219">
                        <c:v>43525</c:v>
                      </c:pt>
                      <c:pt idx="220">
                        <c:v>43556</c:v>
                      </c:pt>
                      <c:pt idx="221">
                        <c:v>43586</c:v>
                      </c:pt>
                      <c:pt idx="222">
                        <c:v>43617</c:v>
                      </c:pt>
                      <c:pt idx="223">
                        <c:v>43647</c:v>
                      </c:pt>
                      <c:pt idx="224">
                        <c:v>43678</c:v>
                      </c:pt>
                      <c:pt idx="225">
                        <c:v>43709</c:v>
                      </c:pt>
                      <c:pt idx="226">
                        <c:v>43739</c:v>
                      </c:pt>
                      <c:pt idx="227">
                        <c:v>43770</c:v>
                      </c:pt>
                      <c:pt idx="228">
                        <c:v>43800</c:v>
                      </c:pt>
                      <c:pt idx="229">
                        <c:v>43831</c:v>
                      </c:pt>
                      <c:pt idx="230">
                        <c:v>43862</c:v>
                      </c:pt>
                      <c:pt idx="231">
                        <c:v>43891</c:v>
                      </c:pt>
                      <c:pt idx="232">
                        <c:v>43922</c:v>
                      </c:pt>
                      <c:pt idx="233">
                        <c:v>43952</c:v>
                      </c:pt>
                      <c:pt idx="234">
                        <c:v>43983</c:v>
                      </c:pt>
                      <c:pt idx="235">
                        <c:v>44013</c:v>
                      </c:pt>
                      <c:pt idx="236">
                        <c:v>44044</c:v>
                      </c:pt>
                      <c:pt idx="237">
                        <c:v>44075</c:v>
                      </c:pt>
                      <c:pt idx="238">
                        <c:v>44105</c:v>
                      </c:pt>
                      <c:pt idx="239">
                        <c:v>44136</c:v>
                      </c:pt>
                      <c:pt idx="240">
                        <c:v>44166</c:v>
                      </c:pt>
                      <c:pt idx="241">
                        <c:v>44197</c:v>
                      </c:pt>
                      <c:pt idx="242">
                        <c:v>44228</c:v>
                      </c:pt>
                      <c:pt idx="243">
                        <c:v>44256</c:v>
                      </c:pt>
                      <c:pt idx="244">
                        <c:v>44287</c:v>
                      </c:pt>
                      <c:pt idx="245">
                        <c:v>44317</c:v>
                      </c:pt>
                      <c:pt idx="246">
                        <c:v>44348</c:v>
                      </c:pt>
                      <c:pt idx="247">
                        <c:v>44378</c:v>
                      </c:pt>
                      <c:pt idx="248">
                        <c:v>44409</c:v>
                      </c:pt>
                    </c:numCache>
                  </c:numRef>
                </c:cat>
                <c:val>
                  <c:numRef>
                    <c:extLst>
                      <c:ext uri="{02D57815-91ED-43cb-92C2-25804820EDAC}">
                        <c15:formulaRef>
                          <c15:sqref>Rates!$M$18:$JA$18</c15:sqref>
                        </c15:formulaRef>
                      </c:ext>
                    </c:extLst>
                    <c:numCache>
                      <c:formatCode>General</c:formatCode>
                      <c:ptCount val="249"/>
                      <c:pt idx="3">
                        <c:v>8</c:v>
                      </c:pt>
                      <c:pt idx="4">
                        <c:v>8</c:v>
                      </c:pt>
                      <c:pt idx="5">
                        <c:v>8</c:v>
                      </c:pt>
                      <c:pt idx="6">
                        <c:v>8</c:v>
                      </c:pt>
                      <c:pt idx="7">
                        <c:v>8</c:v>
                      </c:pt>
                      <c:pt idx="8">
                        <c:v>8</c:v>
                      </c:pt>
                      <c:pt idx="9">
                        <c:v>8</c:v>
                      </c:pt>
                      <c:pt idx="10">
                        <c:v>8</c:v>
                      </c:pt>
                      <c:pt idx="11">
                        <c:v>8</c:v>
                      </c:pt>
                      <c:pt idx="84">
                        <c:v>8</c:v>
                      </c:pt>
                      <c:pt idx="85">
                        <c:v>8</c:v>
                      </c:pt>
                      <c:pt idx="86">
                        <c:v>8</c:v>
                      </c:pt>
                      <c:pt idx="87">
                        <c:v>8</c:v>
                      </c:pt>
                      <c:pt idx="88">
                        <c:v>8</c:v>
                      </c:pt>
                      <c:pt idx="89">
                        <c:v>8</c:v>
                      </c:pt>
                      <c:pt idx="90">
                        <c:v>8</c:v>
                      </c:pt>
                      <c:pt idx="91">
                        <c:v>8</c:v>
                      </c:pt>
                      <c:pt idx="92">
                        <c:v>8</c:v>
                      </c:pt>
                      <c:pt idx="93">
                        <c:v>8</c:v>
                      </c:pt>
                      <c:pt idx="94">
                        <c:v>8</c:v>
                      </c:pt>
                      <c:pt idx="95">
                        <c:v>8</c:v>
                      </c:pt>
                      <c:pt idx="96">
                        <c:v>8</c:v>
                      </c:pt>
                      <c:pt idx="97">
                        <c:v>8</c:v>
                      </c:pt>
                      <c:pt idx="98">
                        <c:v>8</c:v>
                      </c:pt>
                      <c:pt idx="99">
                        <c:v>8</c:v>
                      </c:pt>
                      <c:pt idx="100">
                        <c:v>8</c:v>
                      </c:pt>
                      <c:pt idx="101">
                        <c:v>8</c:v>
                      </c:pt>
                      <c:pt idx="102">
                        <c:v>8</c:v>
                      </c:pt>
                      <c:pt idx="230">
                        <c:v>8</c:v>
                      </c:pt>
                      <c:pt idx="231">
                        <c:v>8</c:v>
                      </c:pt>
                      <c:pt idx="232">
                        <c:v>8</c:v>
                      </c:pt>
                    </c:numCache>
                  </c:numRef>
                </c:val>
                <c:extLst>
                  <c:ext xmlns:c16="http://schemas.microsoft.com/office/drawing/2014/chart" uri="{C3380CC4-5D6E-409C-BE32-E72D297353CC}">
                    <c16:uniqueId val="{0000000D-10C0-4E40-AC63-85EDDBF6BD4D}"/>
                  </c:ext>
                </c:extLst>
              </c15:ser>
            </c15:filteredBarSeries>
            <c15:filteredBarSeries>
              <c15:ser>
                <c:idx val="17"/>
                <c:order val="17"/>
                <c:tx>
                  <c:strRef>
                    <c:extLst xmlns:c15="http://schemas.microsoft.com/office/drawing/2012/chart">
                      <c:ext xmlns:c15="http://schemas.microsoft.com/office/drawing/2012/chart" uri="{02D57815-91ED-43cb-92C2-25804820EDAC}">
                        <c15:formulaRef>
                          <c15:sqref>Rates!$L$23</c15:sqref>
                        </c15:formulaRef>
                      </c:ext>
                    </c:extLst>
                    <c:strCache>
                      <c:ptCount val="1"/>
                      <c:pt idx="0">
                        <c:v>Recession (Hires)</c:v>
                      </c:pt>
                    </c:strCache>
                  </c:strRef>
                </c:tx>
                <c:spPr>
                  <a:solidFill>
                    <a:schemeClr val="bg1">
                      <a:lumMod val="65000"/>
                      <a:alpha val="25000"/>
                    </a:schemeClr>
                  </a:solidFill>
                  <a:ln>
                    <a:noFill/>
                  </a:ln>
                  <a:effectLst/>
                </c:spPr>
                <c:invertIfNegative val="0"/>
                <c:cat>
                  <c:numRef>
                    <c:extLst xmlns:c15="http://schemas.microsoft.com/office/drawing/2012/chart">
                      <c:ext xmlns:c15="http://schemas.microsoft.com/office/drawing/2012/chart" uri="{02D57815-91ED-43cb-92C2-25804820EDAC}">
                        <c15:formulaRef>
                          <c15:sqref>Rates!$M$4:$JA$4</c15:sqref>
                        </c15:formulaRef>
                      </c:ext>
                    </c:extLst>
                    <c:numCache>
                      <c:formatCode>mmm\-yy</c:formatCode>
                      <c:ptCount val="249"/>
                      <c:pt idx="0">
                        <c:v>36861</c:v>
                      </c:pt>
                      <c:pt idx="1">
                        <c:v>36892</c:v>
                      </c:pt>
                      <c:pt idx="2">
                        <c:v>36923</c:v>
                      </c:pt>
                      <c:pt idx="3">
                        <c:v>36951</c:v>
                      </c:pt>
                      <c:pt idx="4">
                        <c:v>36982</c:v>
                      </c:pt>
                      <c:pt idx="5">
                        <c:v>37012</c:v>
                      </c:pt>
                      <c:pt idx="6">
                        <c:v>37043</c:v>
                      </c:pt>
                      <c:pt idx="7">
                        <c:v>37073</c:v>
                      </c:pt>
                      <c:pt idx="8">
                        <c:v>37104</c:v>
                      </c:pt>
                      <c:pt idx="9">
                        <c:v>37135</c:v>
                      </c:pt>
                      <c:pt idx="10">
                        <c:v>37165</c:v>
                      </c:pt>
                      <c:pt idx="11">
                        <c:v>37196</c:v>
                      </c:pt>
                      <c:pt idx="12">
                        <c:v>37226</c:v>
                      </c:pt>
                      <c:pt idx="13">
                        <c:v>37257</c:v>
                      </c:pt>
                      <c:pt idx="14">
                        <c:v>37288</c:v>
                      </c:pt>
                      <c:pt idx="15">
                        <c:v>37316</c:v>
                      </c:pt>
                      <c:pt idx="16">
                        <c:v>37347</c:v>
                      </c:pt>
                      <c:pt idx="17">
                        <c:v>37377</c:v>
                      </c:pt>
                      <c:pt idx="18">
                        <c:v>37408</c:v>
                      </c:pt>
                      <c:pt idx="19">
                        <c:v>37438</c:v>
                      </c:pt>
                      <c:pt idx="20">
                        <c:v>37469</c:v>
                      </c:pt>
                      <c:pt idx="21">
                        <c:v>37500</c:v>
                      </c:pt>
                      <c:pt idx="22">
                        <c:v>37530</c:v>
                      </c:pt>
                      <c:pt idx="23">
                        <c:v>37561</c:v>
                      </c:pt>
                      <c:pt idx="24">
                        <c:v>37591</c:v>
                      </c:pt>
                      <c:pt idx="25">
                        <c:v>37622</c:v>
                      </c:pt>
                      <c:pt idx="26">
                        <c:v>37653</c:v>
                      </c:pt>
                      <c:pt idx="27">
                        <c:v>37681</c:v>
                      </c:pt>
                      <c:pt idx="28">
                        <c:v>37712</c:v>
                      </c:pt>
                      <c:pt idx="29">
                        <c:v>37742</c:v>
                      </c:pt>
                      <c:pt idx="30">
                        <c:v>37773</c:v>
                      </c:pt>
                      <c:pt idx="31">
                        <c:v>37803</c:v>
                      </c:pt>
                      <c:pt idx="32">
                        <c:v>37834</c:v>
                      </c:pt>
                      <c:pt idx="33">
                        <c:v>37865</c:v>
                      </c:pt>
                      <c:pt idx="34">
                        <c:v>37895</c:v>
                      </c:pt>
                      <c:pt idx="35">
                        <c:v>37926</c:v>
                      </c:pt>
                      <c:pt idx="36">
                        <c:v>37956</c:v>
                      </c:pt>
                      <c:pt idx="37">
                        <c:v>37987</c:v>
                      </c:pt>
                      <c:pt idx="38">
                        <c:v>38018</c:v>
                      </c:pt>
                      <c:pt idx="39">
                        <c:v>38047</c:v>
                      </c:pt>
                      <c:pt idx="40">
                        <c:v>38078</c:v>
                      </c:pt>
                      <c:pt idx="41">
                        <c:v>38108</c:v>
                      </c:pt>
                      <c:pt idx="42">
                        <c:v>38139</c:v>
                      </c:pt>
                      <c:pt idx="43">
                        <c:v>38169</c:v>
                      </c:pt>
                      <c:pt idx="44">
                        <c:v>38200</c:v>
                      </c:pt>
                      <c:pt idx="45">
                        <c:v>38231</c:v>
                      </c:pt>
                      <c:pt idx="46">
                        <c:v>38261</c:v>
                      </c:pt>
                      <c:pt idx="47">
                        <c:v>38292</c:v>
                      </c:pt>
                      <c:pt idx="48">
                        <c:v>38322</c:v>
                      </c:pt>
                      <c:pt idx="49">
                        <c:v>38353</c:v>
                      </c:pt>
                      <c:pt idx="50">
                        <c:v>38384</c:v>
                      </c:pt>
                      <c:pt idx="51">
                        <c:v>38412</c:v>
                      </c:pt>
                      <c:pt idx="52">
                        <c:v>38443</c:v>
                      </c:pt>
                      <c:pt idx="53">
                        <c:v>38473</c:v>
                      </c:pt>
                      <c:pt idx="54">
                        <c:v>38504</c:v>
                      </c:pt>
                      <c:pt idx="55">
                        <c:v>38534</c:v>
                      </c:pt>
                      <c:pt idx="56">
                        <c:v>38565</c:v>
                      </c:pt>
                      <c:pt idx="57">
                        <c:v>38596</c:v>
                      </c:pt>
                      <c:pt idx="58">
                        <c:v>38626</c:v>
                      </c:pt>
                      <c:pt idx="59">
                        <c:v>38657</c:v>
                      </c:pt>
                      <c:pt idx="60">
                        <c:v>38687</c:v>
                      </c:pt>
                      <c:pt idx="61">
                        <c:v>38718</c:v>
                      </c:pt>
                      <c:pt idx="62">
                        <c:v>38749</c:v>
                      </c:pt>
                      <c:pt idx="63">
                        <c:v>38777</c:v>
                      </c:pt>
                      <c:pt idx="64">
                        <c:v>38808</c:v>
                      </c:pt>
                      <c:pt idx="65">
                        <c:v>38838</c:v>
                      </c:pt>
                      <c:pt idx="66">
                        <c:v>38869</c:v>
                      </c:pt>
                      <c:pt idx="67">
                        <c:v>38899</c:v>
                      </c:pt>
                      <c:pt idx="68">
                        <c:v>38930</c:v>
                      </c:pt>
                      <c:pt idx="69">
                        <c:v>38961</c:v>
                      </c:pt>
                      <c:pt idx="70">
                        <c:v>38991</c:v>
                      </c:pt>
                      <c:pt idx="71">
                        <c:v>39022</c:v>
                      </c:pt>
                      <c:pt idx="72">
                        <c:v>39052</c:v>
                      </c:pt>
                      <c:pt idx="73">
                        <c:v>39083</c:v>
                      </c:pt>
                      <c:pt idx="74">
                        <c:v>39114</c:v>
                      </c:pt>
                      <c:pt idx="75">
                        <c:v>39142</c:v>
                      </c:pt>
                      <c:pt idx="76">
                        <c:v>39173</c:v>
                      </c:pt>
                      <c:pt idx="77">
                        <c:v>39203</c:v>
                      </c:pt>
                      <c:pt idx="78">
                        <c:v>39234</c:v>
                      </c:pt>
                      <c:pt idx="79">
                        <c:v>39264</c:v>
                      </c:pt>
                      <c:pt idx="80">
                        <c:v>39295</c:v>
                      </c:pt>
                      <c:pt idx="81">
                        <c:v>39326</c:v>
                      </c:pt>
                      <c:pt idx="82">
                        <c:v>39356</c:v>
                      </c:pt>
                      <c:pt idx="83">
                        <c:v>39387</c:v>
                      </c:pt>
                      <c:pt idx="84">
                        <c:v>39417</c:v>
                      </c:pt>
                      <c:pt idx="85">
                        <c:v>39448</c:v>
                      </c:pt>
                      <c:pt idx="86">
                        <c:v>39479</c:v>
                      </c:pt>
                      <c:pt idx="87">
                        <c:v>39508</c:v>
                      </c:pt>
                      <c:pt idx="88">
                        <c:v>39539</c:v>
                      </c:pt>
                      <c:pt idx="89">
                        <c:v>39569</c:v>
                      </c:pt>
                      <c:pt idx="90">
                        <c:v>39600</c:v>
                      </c:pt>
                      <c:pt idx="91">
                        <c:v>39630</c:v>
                      </c:pt>
                      <c:pt idx="92">
                        <c:v>39661</c:v>
                      </c:pt>
                      <c:pt idx="93">
                        <c:v>39692</c:v>
                      </c:pt>
                      <c:pt idx="94">
                        <c:v>39722</c:v>
                      </c:pt>
                      <c:pt idx="95">
                        <c:v>39753</c:v>
                      </c:pt>
                      <c:pt idx="96">
                        <c:v>39783</c:v>
                      </c:pt>
                      <c:pt idx="97">
                        <c:v>39814</c:v>
                      </c:pt>
                      <c:pt idx="98">
                        <c:v>39845</c:v>
                      </c:pt>
                      <c:pt idx="99">
                        <c:v>39873</c:v>
                      </c:pt>
                      <c:pt idx="100">
                        <c:v>39904</c:v>
                      </c:pt>
                      <c:pt idx="101">
                        <c:v>39934</c:v>
                      </c:pt>
                      <c:pt idx="102">
                        <c:v>39965</c:v>
                      </c:pt>
                      <c:pt idx="103">
                        <c:v>39995</c:v>
                      </c:pt>
                      <c:pt idx="104">
                        <c:v>40026</c:v>
                      </c:pt>
                      <c:pt idx="105">
                        <c:v>40057</c:v>
                      </c:pt>
                      <c:pt idx="106">
                        <c:v>40087</c:v>
                      </c:pt>
                      <c:pt idx="107">
                        <c:v>40118</c:v>
                      </c:pt>
                      <c:pt idx="108">
                        <c:v>40148</c:v>
                      </c:pt>
                      <c:pt idx="109">
                        <c:v>40179</c:v>
                      </c:pt>
                      <c:pt idx="110">
                        <c:v>40210</c:v>
                      </c:pt>
                      <c:pt idx="111">
                        <c:v>40238</c:v>
                      </c:pt>
                      <c:pt idx="112">
                        <c:v>40269</c:v>
                      </c:pt>
                      <c:pt idx="113">
                        <c:v>40299</c:v>
                      </c:pt>
                      <c:pt idx="114">
                        <c:v>40330</c:v>
                      </c:pt>
                      <c:pt idx="115">
                        <c:v>40360</c:v>
                      </c:pt>
                      <c:pt idx="116">
                        <c:v>40391</c:v>
                      </c:pt>
                      <c:pt idx="117">
                        <c:v>40422</c:v>
                      </c:pt>
                      <c:pt idx="118">
                        <c:v>40452</c:v>
                      </c:pt>
                      <c:pt idx="119">
                        <c:v>40483</c:v>
                      </c:pt>
                      <c:pt idx="120">
                        <c:v>40513</c:v>
                      </c:pt>
                      <c:pt idx="121">
                        <c:v>40544</c:v>
                      </c:pt>
                      <c:pt idx="122">
                        <c:v>40575</c:v>
                      </c:pt>
                      <c:pt idx="123">
                        <c:v>40603</c:v>
                      </c:pt>
                      <c:pt idx="124">
                        <c:v>40634</c:v>
                      </c:pt>
                      <c:pt idx="125">
                        <c:v>40664</c:v>
                      </c:pt>
                      <c:pt idx="126">
                        <c:v>40695</c:v>
                      </c:pt>
                      <c:pt idx="127">
                        <c:v>40725</c:v>
                      </c:pt>
                      <c:pt idx="128">
                        <c:v>40756</c:v>
                      </c:pt>
                      <c:pt idx="129">
                        <c:v>40787</c:v>
                      </c:pt>
                      <c:pt idx="130">
                        <c:v>40817</c:v>
                      </c:pt>
                      <c:pt idx="131">
                        <c:v>40848</c:v>
                      </c:pt>
                      <c:pt idx="132">
                        <c:v>40878</c:v>
                      </c:pt>
                      <c:pt idx="133">
                        <c:v>40909</c:v>
                      </c:pt>
                      <c:pt idx="134">
                        <c:v>40940</c:v>
                      </c:pt>
                      <c:pt idx="135">
                        <c:v>40969</c:v>
                      </c:pt>
                      <c:pt idx="136">
                        <c:v>41000</c:v>
                      </c:pt>
                      <c:pt idx="137">
                        <c:v>41030</c:v>
                      </c:pt>
                      <c:pt idx="138">
                        <c:v>41061</c:v>
                      </c:pt>
                      <c:pt idx="139">
                        <c:v>41091</c:v>
                      </c:pt>
                      <c:pt idx="140">
                        <c:v>41122</c:v>
                      </c:pt>
                      <c:pt idx="141">
                        <c:v>41153</c:v>
                      </c:pt>
                      <c:pt idx="142">
                        <c:v>41183</c:v>
                      </c:pt>
                      <c:pt idx="143">
                        <c:v>41214</c:v>
                      </c:pt>
                      <c:pt idx="144">
                        <c:v>41244</c:v>
                      </c:pt>
                      <c:pt idx="145">
                        <c:v>41275</c:v>
                      </c:pt>
                      <c:pt idx="146">
                        <c:v>41306</c:v>
                      </c:pt>
                      <c:pt idx="147">
                        <c:v>41334</c:v>
                      </c:pt>
                      <c:pt idx="148">
                        <c:v>41365</c:v>
                      </c:pt>
                      <c:pt idx="149">
                        <c:v>41395</c:v>
                      </c:pt>
                      <c:pt idx="150">
                        <c:v>41426</c:v>
                      </c:pt>
                      <c:pt idx="151">
                        <c:v>41456</c:v>
                      </c:pt>
                      <c:pt idx="152">
                        <c:v>41487</c:v>
                      </c:pt>
                      <c:pt idx="153">
                        <c:v>41518</c:v>
                      </c:pt>
                      <c:pt idx="154">
                        <c:v>41548</c:v>
                      </c:pt>
                      <c:pt idx="155">
                        <c:v>41579</c:v>
                      </c:pt>
                      <c:pt idx="156">
                        <c:v>41609</c:v>
                      </c:pt>
                      <c:pt idx="157">
                        <c:v>41640</c:v>
                      </c:pt>
                      <c:pt idx="158">
                        <c:v>41671</c:v>
                      </c:pt>
                      <c:pt idx="159">
                        <c:v>41699</c:v>
                      </c:pt>
                      <c:pt idx="160">
                        <c:v>41730</c:v>
                      </c:pt>
                      <c:pt idx="161">
                        <c:v>41760</c:v>
                      </c:pt>
                      <c:pt idx="162">
                        <c:v>41791</c:v>
                      </c:pt>
                      <c:pt idx="163">
                        <c:v>41821</c:v>
                      </c:pt>
                      <c:pt idx="164">
                        <c:v>41852</c:v>
                      </c:pt>
                      <c:pt idx="165">
                        <c:v>41883</c:v>
                      </c:pt>
                      <c:pt idx="166">
                        <c:v>41913</c:v>
                      </c:pt>
                      <c:pt idx="167">
                        <c:v>41944</c:v>
                      </c:pt>
                      <c:pt idx="168">
                        <c:v>41974</c:v>
                      </c:pt>
                      <c:pt idx="169">
                        <c:v>42005</c:v>
                      </c:pt>
                      <c:pt idx="170">
                        <c:v>42036</c:v>
                      </c:pt>
                      <c:pt idx="171">
                        <c:v>42064</c:v>
                      </c:pt>
                      <c:pt idx="172">
                        <c:v>42095</c:v>
                      </c:pt>
                      <c:pt idx="173">
                        <c:v>42125</c:v>
                      </c:pt>
                      <c:pt idx="174">
                        <c:v>42156</c:v>
                      </c:pt>
                      <c:pt idx="175">
                        <c:v>42186</c:v>
                      </c:pt>
                      <c:pt idx="176">
                        <c:v>42217</c:v>
                      </c:pt>
                      <c:pt idx="177">
                        <c:v>42248</c:v>
                      </c:pt>
                      <c:pt idx="178">
                        <c:v>42278</c:v>
                      </c:pt>
                      <c:pt idx="179">
                        <c:v>42309</c:v>
                      </c:pt>
                      <c:pt idx="180">
                        <c:v>42339</c:v>
                      </c:pt>
                      <c:pt idx="181">
                        <c:v>42370</c:v>
                      </c:pt>
                      <c:pt idx="182">
                        <c:v>42401</c:v>
                      </c:pt>
                      <c:pt idx="183">
                        <c:v>42430</c:v>
                      </c:pt>
                      <c:pt idx="184">
                        <c:v>42461</c:v>
                      </c:pt>
                      <c:pt idx="185">
                        <c:v>42491</c:v>
                      </c:pt>
                      <c:pt idx="186">
                        <c:v>42522</c:v>
                      </c:pt>
                      <c:pt idx="187">
                        <c:v>42552</c:v>
                      </c:pt>
                      <c:pt idx="188">
                        <c:v>42583</c:v>
                      </c:pt>
                      <c:pt idx="189">
                        <c:v>42614</c:v>
                      </c:pt>
                      <c:pt idx="190">
                        <c:v>42644</c:v>
                      </c:pt>
                      <c:pt idx="191">
                        <c:v>42675</c:v>
                      </c:pt>
                      <c:pt idx="192">
                        <c:v>42705</c:v>
                      </c:pt>
                      <c:pt idx="193">
                        <c:v>42736</c:v>
                      </c:pt>
                      <c:pt idx="194">
                        <c:v>42767</c:v>
                      </c:pt>
                      <c:pt idx="195">
                        <c:v>42795</c:v>
                      </c:pt>
                      <c:pt idx="196">
                        <c:v>42826</c:v>
                      </c:pt>
                      <c:pt idx="197">
                        <c:v>42856</c:v>
                      </c:pt>
                      <c:pt idx="198">
                        <c:v>42887</c:v>
                      </c:pt>
                      <c:pt idx="199">
                        <c:v>42917</c:v>
                      </c:pt>
                      <c:pt idx="200">
                        <c:v>42948</c:v>
                      </c:pt>
                      <c:pt idx="201">
                        <c:v>42979</c:v>
                      </c:pt>
                      <c:pt idx="202">
                        <c:v>43009</c:v>
                      </c:pt>
                      <c:pt idx="203">
                        <c:v>43040</c:v>
                      </c:pt>
                      <c:pt idx="204">
                        <c:v>43070</c:v>
                      </c:pt>
                      <c:pt idx="205">
                        <c:v>43101</c:v>
                      </c:pt>
                      <c:pt idx="206">
                        <c:v>43132</c:v>
                      </c:pt>
                      <c:pt idx="207">
                        <c:v>43160</c:v>
                      </c:pt>
                      <c:pt idx="208">
                        <c:v>43191</c:v>
                      </c:pt>
                      <c:pt idx="209">
                        <c:v>43221</c:v>
                      </c:pt>
                      <c:pt idx="210">
                        <c:v>43252</c:v>
                      </c:pt>
                      <c:pt idx="211">
                        <c:v>43282</c:v>
                      </c:pt>
                      <c:pt idx="212">
                        <c:v>43313</c:v>
                      </c:pt>
                      <c:pt idx="213">
                        <c:v>43344</c:v>
                      </c:pt>
                      <c:pt idx="214">
                        <c:v>43374</c:v>
                      </c:pt>
                      <c:pt idx="215">
                        <c:v>43405</c:v>
                      </c:pt>
                      <c:pt idx="216">
                        <c:v>43435</c:v>
                      </c:pt>
                      <c:pt idx="217">
                        <c:v>43466</c:v>
                      </c:pt>
                      <c:pt idx="218">
                        <c:v>43497</c:v>
                      </c:pt>
                      <c:pt idx="219">
                        <c:v>43525</c:v>
                      </c:pt>
                      <c:pt idx="220">
                        <c:v>43556</c:v>
                      </c:pt>
                      <c:pt idx="221">
                        <c:v>43586</c:v>
                      </c:pt>
                      <c:pt idx="222">
                        <c:v>43617</c:v>
                      </c:pt>
                      <c:pt idx="223">
                        <c:v>43647</c:v>
                      </c:pt>
                      <c:pt idx="224">
                        <c:v>43678</c:v>
                      </c:pt>
                      <c:pt idx="225">
                        <c:v>43709</c:v>
                      </c:pt>
                      <c:pt idx="226">
                        <c:v>43739</c:v>
                      </c:pt>
                      <c:pt idx="227">
                        <c:v>43770</c:v>
                      </c:pt>
                      <c:pt idx="228">
                        <c:v>43800</c:v>
                      </c:pt>
                      <c:pt idx="229">
                        <c:v>43831</c:v>
                      </c:pt>
                      <c:pt idx="230">
                        <c:v>43862</c:v>
                      </c:pt>
                      <c:pt idx="231">
                        <c:v>43891</c:v>
                      </c:pt>
                      <c:pt idx="232">
                        <c:v>43922</c:v>
                      </c:pt>
                      <c:pt idx="233">
                        <c:v>43952</c:v>
                      </c:pt>
                      <c:pt idx="234">
                        <c:v>43983</c:v>
                      </c:pt>
                      <c:pt idx="235">
                        <c:v>44013</c:v>
                      </c:pt>
                      <c:pt idx="236">
                        <c:v>44044</c:v>
                      </c:pt>
                      <c:pt idx="237">
                        <c:v>44075</c:v>
                      </c:pt>
                      <c:pt idx="238">
                        <c:v>44105</c:v>
                      </c:pt>
                      <c:pt idx="239">
                        <c:v>44136</c:v>
                      </c:pt>
                      <c:pt idx="240">
                        <c:v>44166</c:v>
                      </c:pt>
                      <c:pt idx="241">
                        <c:v>44197</c:v>
                      </c:pt>
                      <c:pt idx="242">
                        <c:v>44228</c:v>
                      </c:pt>
                      <c:pt idx="243">
                        <c:v>44256</c:v>
                      </c:pt>
                      <c:pt idx="244">
                        <c:v>44287</c:v>
                      </c:pt>
                      <c:pt idx="245">
                        <c:v>44317</c:v>
                      </c:pt>
                      <c:pt idx="246">
                        <c:v>44348</c:v>
                      </c:pt>
                      <c:pt idx="247">
                        <c:v>44378</c:v>
                      </c:pt>
                      <c:pt idx="248">
                        <c:v>44409</c:v>
                      </c:pt>
                    </c:numCache>
                  </c:numRef>
                </c:cat>
                <c:val>
                  <c:numRef>
                    <c:extLst xmlns:c15="http://schemas.microsoft.com/office/drawing/2012/chart">
                      <c:ext xmlns:c15="http://schemas.microsoft.com/office/drawing/2012/chart" uri="{02D57815-91ED-43cb-92C2-25804820EDAC}">
                        <c15:formulaRef>
                          <c15:sqref>Rates!$M$23:$JA$23</c15:sqref>
                        </c15:formulaRef>
                      </c:ext>
                    </c:extLst>
                    <c:numCache>
                      <c:formatCode>General</c:formatCode>
                      <c:ptCount val="249"/>
                      <c:pt idx="3">
                        <c:v>8</c:v>
                      </c:pt>
                      <c:pt idx="4">
                        <c:v>8</c:v>
                      </c:pt>
                      <c:pt idx="5">
                        <c:v>8</c:v>
                      </c:pt>
                      <c:pt idx="6">
                        <c:v>8</c:v>
                      </c:pt>
                      <c:pt idx="7">
                        <c:v>8</c:v>
                      </c:pt>
                      <c:pt idx="8">
                        <c:v>8</c:v>
                      </c:pt>
                      <c:pt idx="9">
                        <c:v>8</c:v>
                      </c:pt>
                      <c:pt idx="10">
                        <c:v>8</c:v>
                      </c:pt>
                      <c:pt idx="11">
                        <c:v>8</c:v>
                      </c:pt>
                      <c:pt idx="84">
                        <c:v>8</c:v>
                      </c:pt>
                      <c:pt idx="85">
                        <c:v>8</c:v>
                      </c:pt>
                      <c:pt idx="86">
                        <c:v>8</c:v>
                      </c:pt>
                      <c:pt idx="87">
                        <c:v>8</c:v>
                      </c:pt>
                      <c:pt idx="88">
                        <c:v>8</c:v>
                      </c:pt>
                      <c:pt idx="89">
                        <c:v>8</c:v>
                      </c:pt>
                      <c:pt idx="90">
                        <c:v>8</c:v>
                      </c:pt>
                      <c:pt idx="91">
                        <c:v>8</c:v>
                      </c:pt>
                      <c:pt idx="92">
                        <c:v>8</c:v>
                      </c:pt>
                      <c:pt idx="93">
                        <c:v>8</c:v>
                      </c:pt>
                      <c:pt idx="94">
                        <c:v>8</c:v>
                      </c:pt>
                      <c:pt idx="95">
                        <c:v>8</c:v>
                      </c:pt>
                      <c:pt idx="96">
                        <c:v>8</c:v>
                      </c:pt>
                      <c:pt idx="97">
                        <c:v>8</c:v>
                      </c:pt>
                      <c:pt idx="98">
                        <c:v>8</c:v>
                      </c:pt>
                      <c:pt idx="99">
                        <c:v>8</c:v>
                      </c:pt>
                      <c:pt idx="100">
                        <c:v>8</c:v>
                      </c:pt>
                      <c:pt idx="101">
                        <c:v>8</c:v>
                      </c:pt>
                      <c:pt idx="102">
                        <c:v>8</c:v>
                      </c:pt>
                      <c:pt idx="230">
                        <c:v>8</c:v>
                      </c:pt>
                      <c:pt idx="231">
                        <c:v>8</c:v>
                      </c:pt>
                      <c:pt idx="232">
                        <c:v>8</c:v>
                      </c:pt>
                    </c:numCache>
                  </c:numRef>
                </c:val>
                <c:extLst xmlns:c15="http://schemas.microsoft.com/office/drawing/2012/chart">
                  <c:ext xmlns:c16="http://schemas.microsoft.com/office/drawing/2014/chart" uri="{C3380CC4-5D6E-409C-BE32-E72D297353CC}">
                    <c16:uniqueId val="{00000011-10C0-4E40-AC63-85EDDBF6BD4D}"/>
                  </c:ext>
                </c:extLst>
              </c15:ser>
            </c15:filteredBarSeries>
          </c:ext>
        </c:extLst>
      </c:barChart>
      <c:lineChart>
        <c:grouping val="standard"/>
        <c:varyColors val="0"/>
        <c:ser>
          <c:idx val="5"/>
          <c:order val="4"/>
          <c:tx>
            <c:strRef>
              <c:f>Rates!$L$10</c:f>
              <c:strCache>
                <c:ptCount val="1"/>
                <c:pt idx="0">
                  <c:v>U.S. Quits Rate</c:v>
                </c:pt>
              </c:strCache>
              <c:extLst xmlns:c15="http://schemas.microsoft.com/office/drawing/2012/chart"/>
            </c:strRef>
          </c:tx>
          <c:spPr>
            <a:ln w="28575" cap="rnd">
              <a:solidFill>
                <a:schemeClr val="accent6"/>
              </a:solidFill>
              <a:round/>
            </a:ln>
            <a:effectLst/>
          </c:spPr>
          <c:marker>
            <c:symbol val="none"/>
          </c:marker>
          <c:cat>
            <c:numRef>
              <c:f>Rates!$M$4:$JA$4</c:f>
              <c:numCache>
                <c:formatCode>mmm\-yy</c:formatCode>
                <c:ptCount val="249"/>
                <c:pt idx="0">
                  <c:v>36861</c:v>
                </c:pt>
                <c:pt idx="1">
                  <c:v>36892</c:v>
                </c:pt>
                <c:pt idx="2">
                  <c:v>36923</c:v>
                </c:pt>
                <c:pt idx="3">
                  <c:v>36951</c:v>
                </c:pt>
                <c:pt idx="4">
                  <c:v>36982</c:v>
                </c:pt>
                <c:pt idx="5">
                  <c:v>37012</c:v>
                </c:pt>
                <c:pt idx="6">
                  <c:v>37043</c:v>
                </c:pt>
                <c:pt idx="7">
                  <c:v>37073</c:v>
                </c:pt>
                <c:pt idx="8">
                  <c:v>37104</c:v>
                </c:pt>
                <c:pt idx="9">
                  <c:v>37135</c:v>
                </c:pt>
                <c:pt idx="10">
                  <c:v>37165</c:v>
                </c:pt>
                <c:pt idx="11">
                  <c:v>37196</c:v>
                </c:pt>
                <c:pt idx="12">
                  <c:v>37226</c:v>
                </c:pt>
                <c:pt idx="13">
                  <c:v>37257</c:v>
                </c:pt>
                <c:pt idx="14">
                  <c:v>37288</c:v>
                </c:pt>
                <c:pt idx="15">
                  <c:v>37316</c:v>
                </c:pt>
                <c:pt idx="16">
                  <c:v>37347</c:v>
                </c:pt>
                <c:pt idx="17">
                  <c:v>37377</c:v>
                </c:pt>
                <c:pt idx="18">
                  <c:v>37408</c:v>
                </c:pt>
                <c:pt idx="19">
                  <c:v>37438</c:v>
                </c:pt>
                <c:pt idx="20">
                  <c:v>37469</c:v>
                </c:pt>
                <c:pt idx="21">
                  <c:v>37500</c:v>
                </c:pt>
                <c:pt idx="22">
                  <c:v>37530</c:v>
                </c:pt>
                <c:pt idx="23">
                  <c:v>37561</c:v>
                </c:pt>
                <c:pt idx="24">
                  <c:v>37591</c:v>
                </c:pt>
                <c:pt idx="25">
                  <c:v>37622</c:v>
                </c:pt>
                <c:pt idx="26">
                  <c:v>37653</c:v>
                </c:pt>
                <c:pt idx="27">
                  <c:v>37681</c:v>
                </c:pt>
                <c:pt idx="28">
                  <c:v>37712</c:v>
                </c:pt>
                <c:pt idx="29">
                  <c:v>37742</c:v>
                </c:pt>
                <c:pt idx="30">
                  <c:v>37773</c:v>
                </c:pt>
                <c:pt idx="31">
                  <c:v>37803</c:v>
                </c:pt>
                <c:pt idx="32">
                  <c:v>37834</c:v>
                </c:pt>
                <c:pt idx="33">
                  <c:v>37865</c:v>
                </c:pt>
                <c:pt idx="34">
                  <c:v>37895</c:v>
                </c:pt>
                <c:pt idx="35">
                  <c:v>37926</c:v>
                </c:pt>
                <c:pt idx="36">
                  <c:v>37956</c:v>
                </c:pt>
                <c:pt idx="37">
                  <c:v>37987</c:v>
                </c:pt>
                <c:pt idx="38">
                  <c:v>38018</c:v>
                </c:pt>
                <c:pt idx="39">
                  <c:v>38047</c:v>
                </c:pt>
                <c:pt idx="40">
                  <c:v>38078</c:v>
                </c:pt>
                <c:pt idx="41">
                  <c:v>38108</c:v>
                </c:pt>
                <c:pt idx="42">
                  <c:v>38139</c:v>
                </c:pt>
                <c:pt idx="43">
                  <c:v>38169</c:v>
                </c:pt>
                <c:pt idx="44">
                  <c:v>38200</c:v>
                </c:pt>
                <c:pt idx="45">
                  <c:v>38231</c:v>
                </c:pt>
                <c:pt idx="46">
                  <c:v>38261</c:v>
                </c:pt>
                <c:pt idx="47">
                  <c:v>38292</c:v>
                </c:pt>
                <c:pt idx="48">
                  <c:v>38322</c:v>
                </c:pt>
                <c:pt idx="49">
                  <c:v>38353</c:v>
                </c:pt>
                <c:pt idx="50">
                  <c:v>38384</c:v>
                </c:pt>
                <c:pt idx="51">
                  <c:v>38412</c:v>
                </c:pt>
                <c:pt idx="52">
                  <c:v>38443</c:v>
                </c:pt>
                <c:pt idx="53">
                  <c:v>38473</c:v>
                </c:pt>
                <c:pt idx="54">
                  <c:v>38504</c:v>
                </c:pt>
                <c:pt idx="55">
                  <c:v>38534</c:v>
                </c:pt>
                <c:pt idx="56">
                  <c:v>38565</c:v>
                </c:pt>
                <c:pt idx="57">
                  <c:v>38596</c:v>
                </c:pt>
                <c:pt idx="58">
                  <c:v>38626</c:v>
                </c:pt>
                <c:pt idx="59">
                  <c:v>38657</c:v>
                </c:pt>
                <c:pt idx="60">
                  <c:v>38687</c:v>
                </c:pt>
                <c:pt idx="61">
                  <c:v>38718</c:v>
                </c:pt>
                <c:pt idx="62">
                  <c:v>38749</c:v>
                </c:pt>
                <c:pt idx="63">
                  <c:v>38777</c:v>
                </c:pt>
                <c:pt idx="64">
                  <c:v>38808</c:v>
                </c:pt>
                <c:pt idx="65">
                  <c:v>38838</c:v>
                </c:pt>
                <c:pt idx="66">
                  <c:v>38869</c:v>
                </c:pt>
                <c:pt idx="67">
                  <c:v>38899</c:v>
                </c:pt>
                <c:pt idx="68">
                  <c:v>38930</c:v>
                </c:pt>
                <c:pt idx="69">
                  <c:v>38961</c:v>
                </c:pt>
                <c:pt idx="70">
                  <c:v>38991</c:v>
                </c:pt>
                <c:pt idx="71">
                  <c:v>39022</c:v>
                </c:pt>
                <c:pt idx="72">
                  <c:v>39052</c:v>
                </c:pt>
                <c:pt idx="73">
                  <c:v>39083</c:v>
                </c:pt>
                <c:pt idx="74">
                  <c:v>39114</c:v>
                </c:pt>
                <c:pt idx="75">
                  <c:v>39142</c:v>
                </c:pt>
                <c:pt idx="76">
                  <c:v>39173</c:v>
                </c:pt>
                <c:pt idx="77">
                  <c:v>39203</c:v>
                </c:pt>
                <c:pt idx="78">
                  <c:v>39234</c:v>
                </c:pt>
                <c:pt idx="79">
                  <c:v>39264</c:v>
                </c:pt>
                <c:pt idx="80">
                  <c:v>39295</c:v>
                </c:pt>
                <c:pt idx="81">
                  <c:v>39326</c:v>
                </c:pt>
                <c:pt idx="82">
                  <c:v>39356</c:v>
                </c:pt>
                <c:pt idx="83">
                  <c:v>39387</c:v>
                </c:pt>
                <c:pt idx="84">
                  <c:v>39417</c:v>
                </c:pt>
                <c:pt idx="85">
                  <c:v>39448</c:v>
                </c:pt>
                <c:pt idx="86">
                  <c:v>39479</c:v>
                </c:pt>
                <c:pt idx="87">
                  <c:v>39508</c:v>
                </c:pt>
                <c:pt idx="88">
                  <c:v>39539</c:v>
                </c:pt>
                <c:pt idx="89">
                  <c:v>39569</c:v>
                </c:pt>
                <c:pt idx="90">
                  <c:v>39600</c:v>
                </c:pt>
                <c:pt idx="91">
                  <c:v>39630</c:v>
                </c:pt>
                <c:pt idx="92">
                  <c:v>39661</c:v>
                </c:pt>
                <c:pt idx="93">
                  <c:v>39692</c:v>
                </c:pt>
                <c:pt idx="94">
                  <c:v>39722</c:v>
                </c:pt>
                <c:pt idx="95">
                  <c:v>39753</c:v>
                </c:pt>
                <c:pt idx="96">
                  <c:v>39783</c:v>
                </c:pt>
                <c:pt idx="97">
                  <c:v>39814</c:v>
                </c:pt>
                <c:pt idx="98">
                  <c:v>39845</c:v>
                </c:pt>
                <c:pt idx="99">
                  <c:v>39873</c:v>
                </c:pt>
                <c:pt idx="100">
                  <c:v>39904</c:v>
                </c:pt>
                <c:pt idx="101">
                  <c:v>39934</c:v>
                </c:pt>
                <c:pt idx="102">
                  <c:v>39965</c:v>
                </c:pt>
                <c:pt idx="103">
                  <c:v>39995</c:v>
                </c:pt>
                <c:pt idx="104">
                  <c:v>40026</c:v>
                </c:pt>
                <c:pt idx="105">
                  <c:v>40057</c:v>
                </c:pt>
                <c:pt idx="106">
                  <c:v>40087</c:v>
                </c:pt>
                <c:pt idx="107">
                  <c:v>40118</c:v>
                </c:pt>
                <c:pt idx="108">
                  <c:v>40148</c:v>
                </c:pt>
                <c:pt idx="109">
                  <c:v>40179</c:v>
                </c:pt>
                <c:pt idx="110">
                  <c:v>40210</c:v>
                </c:pt>
                <c:pt idx="111">
                  <c:v>40238</c:v>
                </c:pt>
                <c:pt idx="112">
                  <c:v>40269</c:v>
                </c:pt>
                <c:pt idx="113">
                  <c:v>40299</c:v>
                </c:pt>
                <c:pt idx="114">
                  <c:v>40330</c:v>
                </c:pt>
                <c:pt idx="115">
                  <c:v>40360</c:v>
                </c:pt>
                <c:pt idx="116">
                  <c:v>40391</c:v>
                </c:pt>
                <c:pt idx="117">
                  <c:v>40422</c:v>
                </c:pt>
                <c:pt idx="118">
                  <c:v>40452</c:v>
                </c:pt>
                <c:pt idx="119">
                  <c:v>40483</c:v>
                </c:pt>
                <c:pt idx="120">
                  <c:v>40513</c:v>
                </c:pt>
                <c:pt idx="121">
                  <c:v>40544</c:v>
                </c:pt>
                <c:pt idx="122">
                  <c:v>40575</c:v>
                </c:pt>
                <c:pt idx="123">
                  <c:v>40603</c:v>
                </c:pt>
                <c:pt idx="124">
                  <c:v>40634</c:v>
                </c:pt>
                <c:pt idx="125">
                  <c:v>40664</c:v>
                </c:pt>
                <c:pt idx="126">
                  <c:v>40695</c:v>
                </c:pt>
                <c:pt idx="127">
                  <c:v>40725</c:v>
                </c:pt>
                <c:pt idx="128">
                  <c:v>40756</c:v>
                </c:pt>
                <c:pt idx="129">
                  <c:v>40787</c:v>
                </c:pt>
                <c:pt idx="130">
                  <c:v>40817</c:v>
                </c:pt>
                <c:pt idx="131">
                  <c:v>40848</c:v>
                </c:pt>
                <c:pt idx="132">
                  <c:v>40878</c:v>
                </c:pt>
                <c:pt idx="133">
                  <c:v>40909</c:v>
                </c:pt>
                <c:pt idx="134">
                  <c:v>40940</c:v>
                </c:pt>
                <c:pt idx="135">
                  <c:v>40969</c:v>
                </c:pt>
                <c:pt idx="136">
                  <c:v>41000</c:v>
                </c:pt>
                <c:pt idx="137">
                  <c:v>41030</c:v>
                </c:pt>
                <c:pt idx="138">
                  <c:v>41061</c:v>
                </c:pt>
                <c:pt idx="139">
                  <c:v>41091</c:v>
                </c:pt>
                <c:pt idx="140">
                  <c:v>41122</c:v>
                </c:pt>
                <c:pt idx="141">
                  <c:v>41153</c:v>
                </c:pt>
                <c:pt idx="142">
                  <c:v>41183</c:v>
                </c:pt>
                <c:pt idx="143">
                  <c:v>41214</c:v>
                </c:pt>
                <c:pt idx="144">
                  <c:v>41244</c:v>
                </c:pt>
                <c:pt idx="145">
                  <c:v>41275</c:v>
                </c:pt>
                <c:pt idx="146">
                  <c:v>41306</c:v>
                </c:pt>
                <c:pt idx="147">
                  <c:v>41334</c:v>
                </c:pt>
                <c:pt idx="148">
                  <c:v>41365</c:v>
                </c:pt>
                <c:pt idx="149">
                  <c:v>41395</c:v>
                </c:pt>
                <c:pt idx="150">
                  <c:v>41426</c:v>
                </c:pt>
                <c:pt idx="151">
                  <c:v>41456</c:v>
                </c:pt>
                <c:pt idx="152">
                  <c:v>41487</c:v>
                </c:pt>
                <c:pt idx="153">
                  <c:v>41518</c:v>
                </c:pt>
                <c:pt idx="154">
                  <c:v>41548</c:v>
                </c:pt>
                <c:pt idx="155">
                  <c:v>41579</c:v>
                </c:pt>
                <c:pt idx="156">
                  <c:v>41609</c:v>
                </c:pt>
                <c:pt idx="157">
                  <c:v>41640</c:v>
                </c:pt>
                <c:pt idx="158">
                  <c:v>41671</c:v>
                </c:pt>
                <c:pt idx="159">
                  <c:v>41699</c:v>
                </c:pt>
                <c:pt idx="160">
                  <c:v>41730</c:v>
                </c:pt>
                <c:pt idx="161">
                  <c:v>41760</c:v>
                </c:pt>
                <c:pt idx="162">
                  <c:v>41791</c:v>
                </c:pt>
                <c:pt idx="163">
                  <c:v>41821</c:v>
                </c:pt>
                <c:pt idx="164">
                  <c:v>41852</c:v>
                </c:pt>
                <c:pt idx="165">
                  <c:v>41883</c:v>
                </c:pt>
                <c:pt idx="166">
                  <c:v>41913</c:v>
                </c:pt>
                <c:pt idx="167">
                  <c:v>41944</c:v>
                </c:pt>
                <c:pt idx="168">
                  <c:v>41974</c:v>
                </c:pt>
                <c:pt idx="169">
                  <c:v>42005</c:v>
                </c:pt>
                <c:pt idx="170">
                  <c:v>42036</c:v>
                </c:pt>
                <c:pt idx="171">
                  <c:v>42064</c:v>
                </c:pt>
                <c:pt idx="172">
                  <c:v>42095</c:v>
                </c:pt>
                <c:pt idx="173">
                  <c:v>42125</c:v>
                </c:pt>
                <c:pt idx="174">
                  <c:v>42156</c:v>
                </c:pt>
                <c:pt idx="175">
                  <c:v>42186</c:v>
                </c:pt>
                <c:pt idx="176">
                  <c:v>42217</c:v>
                </c:pt>
                <c:pt idx="177">
                  <c:v>42248</c:v>
                </c:pt>
                <c:pt idx="178">
                  <c:v>42278</c:v>
                </c:pt>
                <c:pt idx="179">
                  <c:v>42309</c:v>
                </c:pt>
                <c:pt idx="180">
                  <c:v>42339</c:v>
                </c:pt>
                <c:pt idx="181">
                  <c:v>42370</c:v>
                </c:pt>
                <c:pt idx="182">
                  <c:v>42401</c:v>
                </c:pt>
                <c:pt idx="183">
                  <c:v>42430</c:v>
                </c:pt>
                <c:pt idx="184">
                  <c:v>42461</c:v>
                </c:pt>
                <c:pt idx="185">
                  <c:v>42491</c:v>
                </c:pt>
                <c:pt idx="186">
                  <c:v>42522</c:v>
                </c:pt>
                <c:pt idx="187">
                  <c:v>42552</c:v>
                </c:pt>
                <c:pt idx="188">
                  <c:v>42583</c:v>
                </c:pt>
                <c:pt idx="189">
                  <c:v>42614</c:v>
                </c:pt>
                <c:pt idx="190">
                  <c:v>42644</c:v>
                </c:pt>
                <c:pt idx="191">
                  <c:v>42675</c:v>
                </c:pt>
                <c:pt idx="192">
                  <c:v>42705</c:v>
                </c:pt>
                <c:pt idx="193">
                  <c:v>42736</c:v>
                </c:pt>
                <c:pt idx="194">
                  <c:v>42767</c:v>
                </c:pt>
                <c:pt idx="195">
                  <c:v>42795</c:v>
                </c:pt>
                <c:pt idx="196">
                  <c:v>42826</c:v>
                </c:pt>
                <c:pt idx="197">
                  <c:v>42856</c:v>
                </c:pt>
                <c:pt idx="198">
                  <c:v>42887</c:v>
                </c:pt>
                <c:pt idx="199">
                  <c:v>42917</c:v>
                </c:pt>
                <c:pt idx="200">
                  <c:v>42948</c:v>
                </c:pt>
                <c:pt idx="201">
                  <c:v>42979</c:v>
                </c:pt>
                <c:pt idx="202">
                  <c:v>43009</c:v>
                </c:pt>
                <c:pt idx="203">
                  <c:v>43040</c:v>
                </c:pt>
                <c:pt idx="204">
                  <c:v>43070</c:v>
                </c:pt>
                <c:pt idx="205">
                  <c:v>43101</c:v>
                </c:pt>
                <c:pt idx="206">
                  <c:v>43132</c:v>
                </c:pt>
                <c:pt idx="207">
                  <c:v>43160</c:v>
                </c:pt>
                <c:pt idx="208">
                  <c:v>43191</c:v>
                </c:pt>
                <c:pt idx="209">
                  <c:v>43221</c:v>
                </c:pt>
                <c:pt idx="210">
                  <c:v>43252</c:v>
                </c:pt>
                <c:pt idx="211">
                  <c:v>43282</c:v>
                </c:pt>
                <c:pt idx="212">
                  <c:v>43313</c:v>
                </c:pt>
                <c:pt idx="213">
                  <c:v>43344</c:v>
                </c:pt>
                <c:pt idx="214">
                  <c:v>43374</c:v>
                </c:pt>
                <c:pt idx="215">
                  <c:v>43405</c:v>
                </c:pt>
                <c:pt idx="216">
                  <c:v>43435</c:v>
                </c:pt>
                <c:pt idx="217">
                  <c:v>43466</c:v>
                </c:pt>
                <c:pt idx="218">
                  <c:v>43497</c:v>
                </c:pt>
                <c:pt idx="219">
                  <c:v>43525</c:v>
                </c:pt>
                <c:pt idx="220">
                  <c:v>43556</c:v>
                </c:pt>
                <c:pt idx="221">
                  <c:v>43586</c:v>
                </c:pt>
                <c:pt idx="222">
                  <c:v>43617</c:v>
                </c:pt>
                <c:pt idx="223">
                  <c:v>43647</c:v>
                </c:pt>
                <c:pt idx="224">
                  <c:v>43678</c:v>
                </c:pt>
                <c:pt idx="225">
                  <c:v>43709</c:v>
                </c:pt>
                <c:pt idx="226">
                  <c:v>43739</c:v>
                </c:pt>
                <c:pt idx="227">
                  <c:v>43770</c:v>
                </c:pt>
                <c:pt idx="228">
                  <c:v>43800</c:v>
                </c:pt>
                <c:pt idx="229">
                  <c:v>43831</c:v>
                </c:pt>
                <c:pt idx="230">
                  <c:v>43862</c:v>
                </c:pt>
                <c:pt idx="231">
                  <c:v>43891</c:v>
                </c:pt>
                <c:pt idx="232">
                  <c:v>43922</c:v>
                </c:pt>
                <c:pt idx="233">
                  <c:v>43952</c:v>
                </c:pt>
                <c:pt idx="234">
                  <c:v>43983</c:v>
                </c:pt>
                <c:pt idx="235">
                  <c:v>44013</c:v>
                </c:pt>
                <c:pt idx="236">
                  <c:v>44044</c:v>
                </c:pt>
                <c:pt idx="237">
                  <c:v>44075</c:v>
                </c:pt>
                <c:pt idx="238">
                  <c:v>44105</c:v>
                </c:pt>
                <c:pt idx="239">
                  <c:v>44136</c:v>
                </c:pt>
                <c:pt idx="240">
                  <c:v>44166</c:v>
                </c:pt>
                <c:pt idx="241">
                  <c:v>44197</c:v>
                </c:pt>
                <c:pt idx="242">
                  <c:v>44228</c:v>
                </c:pt>
                <c:pt idx="243">
                  <c:v>44256</c:v>
                </c:pt>
                <c:pt idx="244">
                  <c:v>44287</c:v>
                </c:pt>
                <c:pt idx="245">
                  <c:v>44317</c:v>
                </c:pt>
                <c:pt idx="246">
                  <c:v>44348</c:v>
                </c:pt>
                <c:pt idx="247">
                  <c:v>44378</c:v>
                </c:pt>
                <c:pt idx="248">
                  <c:v>44409</c:v>
                </c:pt>
              </c:numCache>
              <c:extLst xmlns:c15="http://schemas.microsoft.com/office/drawing/2012/chart"/>
            </c:numRef>
          </c:cat>
          <c:val>
            <c:numRef>
              <c:f>Rates!$M$10:$JA$10</c:f>
              <c:numCache>
                <c:formatCode>#0.0</c:formatCode>
                <c:ptCount val="249"/>
                <c:pt idx="0">
                  <c:v>2.2000000000000002</c:v>
                </c:pt>
                <c:pt idx="1">
                  <c:v>2.4</c:v>
                </c:pt>
                <c:pt idx="2">
                  <c:v>2.2999999999999998</c:v>
                </c:pt>
                <c:pt idx="3">
                  <c:v>2.2999999999999998</c:v>
                </c:pt>
                <c:pt idx="4">
                  <c:v>2.4</c:v>
                </c:pt>
                <c:pt idx="5">
                  <c:v>2.2999999999999998</c:v>
                </c:pt>
                <c:pt idx="6">
                  <c:v>2.2000000000000002</c:v>
                </c:pt>
                <c:pt idx="7">
                  <c:v>2.2000000000000002</c:v>
                </c:pt>
                <c:pt idx="8">
                  <c:v>2.2000000000000002</c:v>
                </c:pt>
                <c:pt idx="9">
                  <c:v>2.1</c:v>
                </c:pt>
                <c:pt idx="10">
                  <c:v>2.1</c:v>
                </c:pt>
                <c:pt idx="11">
                  <c:v>2</c:v>
                </c:pt>
                <c:pt idx="12">
                  <c:v>2</c:v>
                </c:pt>
                <c:pt idx="13">
                  <c:v>2.2000000000000002</c:v>
                </c:pt>
                <c:pt idx="14">
                  <c:v>2</c:v>
                </c:pt>
                <c:pt idx="15">
                  <c:v>1.9</c:v>
                </c:pt>
                <c:pt idx="16">
                  <c:v>2</c:v>
                </c:pt>
                <c:pt idx="17">
                  <c:v>1.9</c:v>
                </c:pt>
                <c:pt idx="18">
                  <c:v>1.9</c:v>
                </c:pt>
                <c:pt idx="19">
                  <c:v>2</c:v>
                </c:pt>
                <c:pt idx="20">
                  <c:v>2</c:v>
                </c:pt>
                <c:pt idx="21">
                  <c:v>1.9</c:v>
                </c:pt>
                <c:pt idx="22">
                  <c:v>1.9</c:v>
                </c:pt>
                <c:pt idx="23">
                  <c:v>1.8</c:v>
                </c:pt>
                <c:pt idx="24">
                  <c:v>1.9</c:v>
                </c:pt>
                <c:pt idx="25">
                  <c:v>1.9</c:v>
                </c:pt>
                <c:pt idx="26">
                  <c:v>1.9</c:v>
                </c:pt>
                <c:pt idx="27">
                  <c:v>1.8</c:v>
                </c:pt>
                <c:pt idx="28">
                  <c:v>1.8</c:v>
                </c:pt>
                <c:pt idx="29">
                  <c:v>1.8</c:v>
                </c:pt>
                <c:pt idx="30">
                  <c:v>1.8</c:v>
                </c:pt>
                <c:pt idx="31">
                  <c:v>1.7</c:v>
                </c:pt>
                <c:pt idx="32">
                  <c:v>1.7</c:v>
                </c:pt>
                <c:pt idx="33">
                  <c:v>1.8</c:v>
                </c:pt>
                <c:pt idx="34">
                  <c:v>1.9</c:v>
                </c:pt>
                <c:pt idx="35">
                  <c:v>1.8</c:v>
                </c:pt>
                <c:pt idx="36">
                  <c:v>1.9</c:v>
                </c:pt>
                <c:pt idx="37">
                  <c:v>1.8</c:v>
                </c:pt>
                <c:pt idx="38">
                  <c:v>1.9</c:v>
                </c:pt>
                <c:pt idx="39">
                  <c:v>2</c:v>
                </c:pt>
                <c:pt idx="40">
                  <c:v>1.9</c:v>
                </c:pt>
                <c:pt idx="41">
                  <c:v>1.8</c:v>
                </c:pt>
                <c:pt idx="42">
                  <c:v>2</c:v>
                </c:pt>
                <c:pt idx="43">
                  <c:v>2</c:v>
                </c:pt>
                <c:pt idx="44">
                  <c:v>2</c:v>
                </c:pt>
                <c:pt idx="45">
                  <c:v>1.9</c:v>
                </c:pt>
                <c:pt idx="46">
                  <c:v>1.9</c:v>
                </c:pt>
                <c:pt idx="47">
                  <c:v>2.1</c:v>
                </c:pt>
                <c:pt idx="48">
                  <c:v>2</c:v>
                </c:pt>
                <c:pt idx="49">
                  <c:v>2.1</c:v>
                </c:pt>
                <c:pt idx="50">
                  <c:v>2</c:v>
                </c:pt>
                <c:pt idx="51">
                  <c:v>2.1</c:v>
                </c:pt>
                <c:pt idx="52">
                  <c:v>2.1</c:v>
                </c:pt>
                <c:pt idx="53">
                  <c:v>2.1</c:v>
                </c:pt>
                <c:pt idx="54">
                  <c:v>2.1</c:v>
                </c:pt>
                <c:pt idx="55">
                  <c:v>2</c:v>
                </c:pt>
                <c:pt idx="56">
                  <c:v>2.2000000000000002</c:v>
                </c:pt>
                <c:pt idx="57">
                  <c:v>2.2999999999999998</c:v>
                </c:pt>
                <c:pt idx="58">
                  <c:v>2.1</c:v>
                </c:pt>
                <c:pt idx="59">
                  <c:v>2.1</c:v>
                </c:pt>
                <c:pt idx="60">
                  <c:v>2.1</c:v>
                </c:pt>
                <c:pt idx="61">
                  <c:v>2.2000000000000002</c:v>
                </c:pt>
                <c:pt idx="62">
                  <c:v>2.2000000000000002</c:v>
                </c:pt>
                <c:pt idx="63">
                  <c:v>2.2000000000000002</c:v>
                </c:pt>
                <c:pt idx="64">
                  <c:v>2</c:v>
                </c:pt>
                <c:pt idx="65">
                  <c:v>2.2000000000000002</c:v>
                </c:pt>
                <c:pt idx="66">
                  <c:v>2.2000000000000002</c:v>
                </c:pt>
                <c:pt idx="67">
                  <c:v>2.2000000000000002</c:v>
                </c:pt>
                <c:pt idx="68">
                  <c:v>2.2000000000000002</c:v>
                </c:pt>
                <c:pt idx="69">
                  <c:v>2.1</c:v>
                </c:pt>
                <c:pt idx="70">
                  <c:v>2.2000000000000002</c:v>
                </c:pt>
                <c:pt idx="71">
                  <c:v>2.2000000000000002</c:v>
                </c:pt>
                <c:pt idx="72">
                  <c:v>2.2000000000000002</c:v>
                </c:pt>
                <c:pt idx="73">
                  <c:v>2.1</c:v>
                </c:pt>
                <c:pt idx="74">
                  <c:v>2.1</c:v>
                </c:pt>
                <c:pt idx="75">
                  <c:v>2.2000000000000002</c:v>
                </c:pt>
                <c:pt idx="76">
                  <c:v>2.1</c:v>
                </c:pt>
                <c:pt idx="77">
                  <c:v>2.2000000000000002</c:v>
                </c:pt>
                <c:pt idx="78">
                  <c:v>2.1</c:v>
                </c:pt>
                <c:pt idx="79">
                  <c:v>2.1</c:v>
                </c:pt>
                <c:pt idx="80">
                  <c:v>2.2000000000000002</c:v>
                </c:pt>
                <c:pt idx="81">
                  <c:v>1.9</c:v>
                </c:pt>
                <c:pt idx="82">
                  <c:v>2.1</c:v>
                </c:pt>
                <c:pt idx="83">
                  <c:v>2</c:v>
                </c:pt>
                <c:pt idx="84">
                  <c:v>2</c:v>
                </c:pt>
                <c:pt idx="85">
                  <c:v>2.1</c:v>
                </c:pt>
                <c:pt idx="86">
                  <c:v>2.1</c:v>
                </c:pt>
                <c:pt idx="87">
                  <c:v>1.9</c:v>
                </c:pt>
                <c:pt idx="88">
                  <c:v>2.1</c:v>
                </c:pt>
                <c:pt idx="89">
                  <c:v>1.9</c:v>
                </c:pt>
                <c:pt idx="90">
                  <c:v>1.9</c:v>
                </c:pt>
                <c:pt idx="91">
                  <c:v>1.8</c:v>
                </c:pt>
                <c:pt idx="92">
                  <c:v>1.8</c:v>
                </c:pt>
                <c:pt idx="93">
                  <c:v>1.8</c:v>
                </c:pt>
                <c:pt idx="94">
                  <c:v>1.7</c:v>
                </c:pt>
                <c:pt idx="95">
                  <c:v>1.6</c:v>
                </c:pt>
                <c:pt idx="96">
                  <c:v>1.5</c:v>
                </c:pt>
                <c:pt idx="97">
                  <c:v>1.5</c:v>
                </c:pt>
                <c:pt idx="98">
                  <c:v>1.5</c:v>
                </c:pt>
                <c:pt idx="99">
                  <c:v>1.4</c:v>
                </c:pt>
                <c:pt idx="100">
                  <c:v>1.3</c:v>
                </c:pt>
                <c:pt idx="101">
                  <c:v>1.3</c:v>
                </c:pt>
                <c:pt idx="102">
                  <c:v>1.3</c:v>
                </c:pt>
                <c:pt idx="103">
                  <c:v>1.3</c:v>
                </c:pt>
                <c:pt idx="104">
                  <c:v>1.2</c:v>
                </c:pt>
                <c:pt idx="105">
                  <c:v>1.2</c:v>
                </c:pt>
                <c:pt idx="106">
                  <c:v>1.3</c:v>
                </c:pt>
                <c:pt idx="107">
                  <c:v>1.4</c:v>
                </c:pt>
                <c:pt idx="108">
                  <c:v>1.4</c:v>
                </c:pt>
                <c:pt idx="109">
                  <c:v>1.3</c:v>
                </c:pt>
                <c:pt idx="110">
                  <c:v>1.4</c:v>
                </c:pt>
                <c:pt idx="111">
                  <c:v>1.4</c:v>
                </c:pt>
                <c:pt idx="112">
                  <c:v>1.5</c:v>
                </c:pt>
                <c:pt idx="113">
                  <c:v>1.4</c:v>
                </c:pt>
                <c:pt idx="114">
                  <c:v>1.5</c:v>
                </c:pt>
                <c:pt idx="115">
                  <c:v>1.4</c:v>
                </c:pt>
                <c:pt idx="116">
                  <c:v>1.4</c:v>
                </c:pt>
                <c:pt idx="117">
                  <c:v>1.5</c:v>
                </c:pt>
                <c:pt idx="118">
                  <c:v>1.4</c:v>
                </c:pt>
                <c:pt idx="119">
                  <c:v>1.4</c:v>
                </c:pt>
                <c:pt idx="120">
                  <c:v>1.5</c:v>
                </c:pt>
                <c:pt idx="121">
                  <c:v>1.4</c:v>
                </c:pt>
                <c:pt idx="122">
                  <c:v>1.5</c:v>
                </c:pt>
                <c:pt idx="123">
                  <c:v>1.5</c:v>
                </c:pt>
                <c:pt idx="124">
                  <c:v>1.4</c:v>
                </c:pt>
                <c:pt idx="125">
                  <c:v>1.5</c:v>
                </c:pt>
                <c:pt idx="126">
                  <c:v>1.5</c:v>
                </c:pt>
                <c:pt idx="127">
                  <c:v>1.5</c:v>
                </c:pt>
                <c:pt idx="128">
                  <c:v>1.5</c:v>
                </c:pt>
                <c:pt idx="129">
                  <c:v>1.5</c:v>
                </c:pt>
                <c:pt idx="130">
                  <c:v>1.5</c:v>
                </c:pt>
                <c:pt idx="131">
                  <c:v>1.5</c:v>
                </c:pt>
                <c:pt idx="132">
                  <c:v>1.5</c:v>
                </c:pt>
                <c:pt idx="133">
                  <c:v>1.5</c:v>
                </c:pt>
                <c:pt idx="134">
                  <c:v>1.6</c:v>
                </c:pt>
                <c:pt idx="135">
                  <c:v>1.6</c:v>
                </c:pt>
                <c:pt idx="136">
                  <c:v>1.6</c:v>
                </c:pt>
                <c:pt idx="137">
                  <c:v>1.6</c:v>
                </c:pt>
                <c:pt idx="138">
                  <c:v>1.6</c:v>
                </c:pt>
                <c:pt idx="139">
                  <c:v>1.5</c:v>
                </c:pt>
                <c:pt idx="140">
                  <c:v>1.5</c:v>
                </c:pt>
                <c:pt idx="141">
                  <c:v>1.4</c:v>
                </c:pt>
                <c:pt idx="142">
                  <c:v>1.5</c:v>
                </c:pt>
                <c:pt idx="143">
                  <c:v>1.5</c:v>
                </c:pt>
                <c:pt idx="144">
                  <c:v>1.5</c:v>
                </c:pt>
                <c:pt idx="145">
                  <c:v>1.7</c:v>
                </c:pt>
                <c:pt idx="146">
                  <c:v>1.7</c:v>
                </c:pt>
                <c:pt idx="147">
                  <c:v>1.6</c:v>
                </c:pt>
                <c:pt idx="148">
                  <c:v>1.7</c:v>
                </c:pt>
                <c:pt idx="149">
                  <c:v>1.6</c:v>
                </c:pt>
                <c:pt idx="150">
                  <c:v>1.6</c:v>
                </c:pt>
                <c:pt idx="151">
                  <c:v>1.7</c:v>
                </c:pt>
                <c:pt idx="152">
                  <c:v>1.7</c:v>
                </c:pt>
                <c:pt idx="153">
                  <c:v>1.7</c:v>
                </c:pt>
                <c:pt idx="154">
                  <c:v>1.7</c:v>
                </c:pt>
                <c:pt idx="155">
                  <c:v>1.7</c:v>
                </c:pt>
                <c:pt idx="156">
                  <c:v>1.7</c:v>
                </c:pt>
                <c:pt idx="157">
                  <c:v>1.7</c:v>
                </c:pt>
                <c:pt idx="158">
                  <c:v>1.8</c:v>
                </c:pt>
                <c:pt idx="159">
                  <c:v>1.8</c:v>
                </c:pt>
                <c:pt idx="160">
                  <c:v>1.8</c:v>
                </c:pt>
                <c:pt idx="161">
                  <c:v>1.8</c:v>
                </c:pt>
                <c:pt idx="162">
                  <c:v>1.8</c:v>
                </c:pt>
                <c:pt idx="163">
                  <c:v>1.9</c:v>
                </c:pt>
                <c:pt idx="164">
                  <c:v>1.8</c:v>
                </c:pt>
                <c:pt idx="165">
                  <c:v>2</c:v>
                </c:pt>
                <c:pt idx="166">
                  <c:v>1.9</c:v>
                </c:pt>
                <c:pt idx="167">
                  <c:v>1.9</c:v>
                </c:pt>
                <c:pt idx="168">
                  <c:v>1.8</c:v>
                </c:pt>
                <c:pt idx="169">
                  <c:v>2</c:v>
                </c:pt>
                <c:pt idx="170">
                  <c:v>1.9</c:v>
                </c:pt>
                <c:pt idx="171">
                  <c:v>2</c:v>
                </c:pt>
                <c:pt idx="172">
                  <c:v>1.9</c:v>
                </c:pt>
                <c:pt idx="173">
                  <c:v>1.9</c:v>
                </c:pt>
                <c:pt idx="174">
                  <c:v>1.9</c:v>
                </c:pt>
                <c:pt idx="175">
                  <c:v>1.9</c:v>
                </c:pt>
                <c:pt idx="176">
                  <c:v>2</c:v>
                </c:pt>
                <c:pt idx="177">
                  <c:v>2</c:v>
                </c:pt>
                <c:pt idx="178">
                  <c:v>2</c:v>
                </c:pt>
                <c:pt idx="179">
                  <c:v>2</c:v>
                </c:pt>
                <c:pt idx="180">
                  <c:v>2.1</c:v>
                </c:pt>
                <c:pt idx="181">
                  <c:v>2</c:v>
                </c:pt>
                <c:pt idx="182">
                  <c:v>2.1</c:v>
                </c:pt>
                <c:pt idx="183">
                  <c:v>2</c:v>
                </c:pt>
                <c:pt idx="184">
                  <c:v>2.1</c:v>
                </c:pt>
                <c:pt idx="185">
                  <c:v>2.1</c:v>
                </c:pt>
                <c:pt idx="186">
                  <c:v>2.1</c:v>
                </c:pt>
                <c:pt idx="187">
                  <c:v>2.1</c:v>
                </c:pt>
                <c:pt idx="188">
                  <c:v>2.1</c:v>
                </c:pt>
                <c:pt idx="189">
                  <c:v>2.1</c:v>
                </c:pt>
                <c:pt idx="190">
                  <c:v>2.1</c:v>
                </c:pt>
                <c:pt idx="191">
                  <c:v>2.1</c:v>
                </c:pt>
                <c:pt idx="192">
                  <c:v>2.1</c:v>
                </c:pt>
                <c:pt idx="193">
                  <c:v>2.2000000000000002</c:v>
                </c:pt>
                <c:pt idx="194">
                  <c:v>2.1</c:v>
                </c:pt>
                <c:pt idx="195">
                  <c:v>2.2000000000000002</c:v>
                </c:pt>
                <c:pt idx="196">
                  <c:v>2.1</c:v>
                </c:pt>
                <c:pt idx="197">
                  <c:v>2.1</c:v>
                </c:pt>
                <c:pt idx="198">
                  <c:v>2.2000000000000002</c:v>
                </c:pt>
                <c:pt idx="199">
                  <c:v>2.1</c:v>
                </c:pt>
                <c:pt idx="200">
                  <c:v>2.1</c:v>
                </c:pt>
                <c:pt idx="201">
                  <c:v>2.2000000000000002</c:v>
                </c:pt>
                <c:pt idx="202">
                  <c:v>2.2000000000000002</c:v>
                </c:pt>
                <c:pt idx="203">
                  <c:v>2.1</c:v>
                </c:pt>
                <c:pt idx="204">
                  <c:v>2.2000000000000002</c:v>
                </c:pt>
                <c:pt idx="205">
                  <c:v>2.1</c:v>
                </c:pt>
                <c:pt idx="206">
                  <c:v>2.2000000000000002</c:v>
                </c:pt>
                <c:pt idx="207">
                  <c:v>2.2000000000000002</c:v>
                </c:pt>
                <c:pt idx="208">
                  <c:v>2.2999999999999998</c:v>
                </c:pt>
                <c:pt idx="209">
                  <c:v>2.2999999999999998</c:v>
                </c:pt>
                <c:pt idx="210">
                  <c:v>2.2999999999999998</c:v>
                </c:pt>
                <c:pt idx="211">
                  <c:v>2.2999999999999998</c:v>
                </c:pt>
                <c:pt idx="212">
                  <c:v>2.2999999999999998</c:v>
                </c:pt>
                <c:pt idx="213">
                  <c:v>2.2999999999999998</c:v>
                </c:pt>
                <c:pt idx="214">
                  <c:v>2.2999999999999998</c:v>
                </c:pt>
                <c:pt idx="215">
                  <c:v>2.2999999999999998</c:v>
                </c:pt>
                <c:pt idx="216">
                  <c:v>2.2999999999999998</c:v>
                </c:pt>
                <c:pt idx="217">
                  <c:v>2.2999999999999998</c:v>
                </c:pt>
                <c:pt idx="218">
                  <c:v>2.4</c:v>
                </c:pt>
                <c:pt idx="219">
                  <c:v>2.2999999999999998</c:v>
                </c:pt>
                <c:pt idx="220">
                  <c:v>2.2999999999999998</c:v>
                </c:pt>
                <c:pt idx="221">
                  <c:v>2.2999999999999998</c:v>
                </c:pt>
                <c:pt idx="222">
                  <c:v>2.2999999999999998</c:v>
                </c:pt>
                <c:pt idx="223">
                  <c:v>2.4</c:v>
                </c:pt>
                <c:pt idx="224">
                  <c:v>2.4</c:v>
                </c:pt>
                <c:pt idx="225">
                  <c:v>2.2999999999999998</c:v>
                </c:pt>
                <c:pt idx="226">
                  <c:v>2.2999999999999998</c:v>
                </c:pt>
                <c:pt idx="227">
                  <c:v>2.2999999999999998</c:v>
                </c:pt>
                <c:pt idx="228">
                  <c:v>2.2999999999999998</c:v>
                </c:pt>
                <c:pt idx="229">
                  <c:v>2.2999999999999998</c:v>
                </c:pt>
                <c:pt idx="230">
                  <c:v>2.2000000000000002</c:v>
                </c:pt>
                <c:pt idx="231">
                  <c:v>1.9</c:v>
                </c:pt>
                <c:pt idx="232">
                  <c:v>1.6</c:v>
                </c:pt>
                <c:pt idx="233">
                  <c:v>1.7</c:v>
                </c:pt>
                <c:pt idx="234">
                  <c:v>1.9</c:v>
                </c:pt>
                <c:pt idx="235">
                  <c:v>2.2999999999999998</c:v>
                </c:pt>
                <c:pt idx="236">
                  <c:v>2.1</c:v>
                </c:pt>
                <c:pt idx="237">
                  <c:v>2.2999999999999998</c:v>
                </c:pt>
                <c:pt idx="238">
                  <c:v>2.4</c:v>
                </c:pt>
                <c:pt idx="239">
                  <c:v>2.2999999999999998</c:v>
                </c:pt>
                <c:pt idx="240">
                  <c:v>2.4</c:v>
                </c:pt>
                <c:pt idx="241">
                  <c:v>2.2999999999999998</c:v>
                </c:pt>
                <c:pt idx="242">
                  <c:v>2.4</c:v>
                </c:pt>
                <c:pt idx="243">
                  <c:v>2.5</c:v>
                </c:pt>
                <c:pt idx="244">
                  <c:v>2.8</c:v>
                </c:pt>
                <c:pt idx="245">
                  <c:v>2.5</c:v>
                </c:pt>
                <c:pt idx="246">
                  <c:v>2.7</c:v>
                </c:pt>
                <c:pt idx="247">
                  <c:v>2.7</c:v>
                </c:pt>
                <c:pt idx="248">
                  <c:v>2.9</c:v>
                </c:pt>
              </c:numCache>
              <c:extLst xmlns:c15="http://schemas.microsoft.com/office/drawing/2012/chart"/>
            </c:numRef>
          </c:val>
          <c:smooth val="0"/>
          <c:extLst>
            <c:ext xmlns:c16="http://schemas.microsoft.com/office/drawing/2014/chart" uri="{C3380CC4-5D6E-409C-BE32-E72D297353CC}">
              <c16:uniqueId val="{00000001-10C0-4E40-AC63-85EDDBF6BD4D}"/>
            </c:ext>
          </c:extLst>
        </c:ser>
        <c:ser>
          <c:idx val="11"/>
          <c:order val="10"/>
          <c:tx>
            <c:strRef>
              <c:f>Rates!$L$16</c:f>
              <c:strCache>
                <c:ptCount val="1"/>
                <c:pt idx="0">
                  <c:v>MA Quits Rate</c:v>
                </c:pt>
              </c:strCache>
              <c:extLst xmlns:c15="http://schemas.microsoft.com/office/drawing/2012/chart"/>
            </c:strRef>
          </c:tx>
          <c:spPr>
            <a:ln w="28575" cap="rnd">
              <a:solidFill>
                <a:schemeClr val="accent6">
                  <a:lumMod val="60000"/>
                </a:schemeClr>
              </a:solidFill>
              <a:round/>
            </a:ln>
            <a:effectLst/>
          </c:spPr>
          <c:marker>
            <c:symbol val="none"/>
          </c:marker>
          <c:cat>
            <c:numRef>
              <c:f>Rates!$M$4:$JA$4</c:f>
              <c:numCache>
                <c:formatCode>mmm\-yy</c:formatCode>
                <c:ptCount val="249"/>
                <c:pt idx="0">
                  <c:v>36861</c:v>
                </c:pt>
                <c:pt idx="1">
                  <c:v>36892</c:v>
                </c:pt>
                <c:pt idx="2">
                  <c:v>36923</c:v>
                </c:pt>
                <c:pt idx="3">
                  <c:v>36951</c:v>
                </c:pt>
                <c:pt idx="4">
                  <c:v>36982</c:v>
                </c:pt>
                <c:pt idx="5">
                  <c:v>37012</c:v>
                </c:pt>
                <c:pt idx="6">
                  <c:v>37043</c:v>
                </c:pt>
                <c:pt idx="7">
                  <c:v>37073</c:v>
                </c:pt>
                <c:pt idx="8">
                  <c:v>37104</c:v>
                </c:pt>
                <c:pt idx="9">
                  <c:v>37135</c:v>
                </c:pt>
                <c:pt idx="10">
                  <c:v>37165</c:v>
                </c:pt>
                <c:pt idx="11">
                  <c:v>37196</c:v>
                </c:pt>
                <c:pt idx="12">
                  <c:v>37226</c:v>
                </c:pt>
                <c:pt idx="13">
                  <c:v>37257</c:v>
                </c:pt>
                <c:pt idx="14">
                  <c:v>37288</c:v>
                </c:pt>
                <c:pt idx="15">
                  <c:v>37316</c:v>
                </c:pt>
                <c:pt idx="16">
                  <c:v>37347</c:v>
                </c:pt>
                <c:pt idx="17">
                  <c:v>37377</c:v>
                </c:pt>
                <c:pt idx="18">
                  <c:v>37408</c:v>
                </c:pt>
                <c:pt idx="19">
                  <c:v>37438</c:v>
                </c:pt>
                <c:pt idx="20">
                  <c:v>37469</c:v>
                </c:pt>
                <c:pt idx="21">
                  <c:v>37500</c:v>
                </c:pt>
                <c:pt idx="22">
                  <c:v>37530</c:v>
                </c:pt>
                <c:pt idx="23">
                  <c:v>37561</c:v>
                </c:pt>
                <c:pt idx="24">
                  <c:v>37591</c:v>
                </c:pt>
                <c:pt idx="25">
                  <c:v>37622</c:v>
                </c:pt>
                <c:pt idx="26">
                  <c:v>37653</c:v>
                </c:pt>
                <c:pt idx="27">
                  <c:v>37681</c:v>
                </c:pt>
                <c:pt idx="28">
                  <c:v>37712</c:v>
                </c:pt>
                <c:pt idx="29">
                  <c:v>37742</c:v>
                </c:pt>
                <c:pt idx="30">
                  <c:v>37773</c:v>
                </c:pt>
                <c:pt idx="31">
                  <c:v>37803</c:v>
                </c:pt>
                <c:pt idx="32">
                  <c:v>37834</c:v>
                </c:pt>
                <c:pt idx="33">
                  <c:v>37865</c:v>
                </c:pt>
                <c:pt idx="34">
                  <c:v>37895</c:v>
                </c:pt>
                <c:pt idx="35">
                  <c:v>37926</c:v>
                </c:pt>
                <c:pt idx="36">
                  <c:v>37956</c:v>
                </c:pt>
                <c:pt idx="37">
                  <c:v>37987</c:v>
                </c:pt>
                <c:pt idx="38">
                  <c:v>38018</c:v>
                </c:pt>
                <c:pt idx="39">
                  <c:v>38047</c:v>
                </c:pt>
                <c:pt idx="40">
                  <c:v>38078</c:v>
                </c:pt>
                <c:pt idx="41">
                  <c:v>38108</c:v>
                </c:pt>
                <c:pt idx="42">
                  <c:v>38139</c:v>
                </c:pt>
                <c:pt idx="43">
                  <c:v>38169</c:v>
                </c:pt>
                <c:pt idx="44">
                  <c:v>38200</c:v>
                </c:pt>
                <c:pt idx="45">
                  <c:v>38231</c:v>
                </c:pt>
                <c:pt idx="46">
                  <c:v>38261</c:v>
                </c:pt>
                <c:pt idx="47">
                  <c:v>38292</c:v>
                </c:pt>
                <c:pt idx="48">
                  <c:v>38322</c:v>
                </c:pt>
                <c:pt idx="49">
                  <c:v>38353</c:v>
                </c:pt>
                <c:pt idx="50">
                  <c:v>38384</c:v>
                </c:pt>
                <c:pt idx="51">
                  <c:v>38412</c:v>
                </c:pt>
                <c:pt idx="52">
                  <c:v>38443</c:v>
                </c:pt>
                <c:pt idx="53">
                  <c:v>38473</c:v>
                </c:pt>
                <c:pt idx="54">
                  <c:v>38504</c:v>
                </c:pt>
                <c:pt idx="55">
                  <c:v>38534</c:v>
                </c:pt>
                <c:pt idx="56">
                  <c:v>38565</c:v>
                </c:pt>
                <c:pt idx="57">
                  <c:v>38596</c:v>
                </c:pt>
                <c:pt idx="58">
                  <c:v>38626</c:v>
                </c:pt>
                <c:pt idx="59">
                  <c:v>38657</c:v>
                </c:pt>
                <c:pt idx="60">
                  <c:v>38687</c:v>
                </c:pt>
                <c:pt idx="61">
                  <c:v>38718</c:v>
                </c:pt>
                <c:pt idx="62">
                  <c:v>38749</c:v>
                </c:pt>
                <c:pt idx="63">
                  <c:v>38777</c:v>
                </c:pt>
                <c:pt idx="64">
                  <c:v>38808</c:v>
                </c:pt>
                <c:pt idx="65">
                  <c:v>38838</c:v>
                </c:pt>
                <c:pt idx="66">
                  <c:v>38869</c:v>
                </c:pt>
                <c:pt idx="67">
                  <c:v>38899</c:v>
                </c:pt>
                <c:pt idx="68">
                  <c:v>38930</c:v>
                </c:pt>
                <c:pt idx="69">
                  <c:v>38961</c:v>
                </c:pt>
                <c:pt idx="70">
                  <c:v>38991</c:v>
                </c:pt>
                <c:pt idx="71">
                  <c:v>39022</c:v>
                </c:pt>
                <c:pt idx="72">
                  <c:v>39052</c:v>
                </c:pt>
                <c:pt idx="73">
                  <c:v>39083</c:v>
                </c:pt>
                <c:pt idx="74">
                  <c:v>39114</c:v>
                </c:pt>
                <c:pt idx="75">
                  <c:v>39142</c:v>
                </c:pt>
                <c:pt idx="76">
                  <c:v>39173</c:v>
                </c:pt>
                <c:pt idx="77">
                  <c:v>39203</c:v>
                </c:pt>
                <c:pt idx="78">
                  <c:v>39234</c:v>
                </c:pt>
                <c:pt idx="79">
                  <c:v>39264</c:v>
                </c:pt>
                <c:pt idx="80">
                  <c:v>39295</c:v>
                </c:pt>
                <c:pt idx="81">
                  <c:v>39326</c:v>
                </c:pt>
                <c:pt idx="82">
                  <c:v>39356</c:v>
                </c:pt>
                <c:pt idx="83">
                  <c:v>39387</c:v>
                </c:pt>
                <c:pt idx="84">
                  <c:v>39417</c:v>
                </c:pt>
                <c:pt idx="85">
                  <c:v>39448</c:v>
                </c:pt>
                <c:pt idx="86">
                  <c:v>39479</c:v>
                </c:pt>
                <c:pt idx="87">
                  <c:v>39508</c:v>
                </c:pt>
                <c:pt idx="88">
                  <c:v>39539</c:v>
                </c:pt>
                <c:pt idx="89">
                  <c:v>39569</c:v>
                </c:pt>
                <c:pt idx="90">
                  <c:v>39600</c:v>
                </c:pt>
                <c:pt idx="91">
                  <c:v>39630</c:v>
                </c:pt>
                <c:pt idx="92">
                  <c:v>39661</c:v>
                </c:pt>
                <c:pt idx="93">
                  <c:v>39692</c:v>
                </c:pt>
                <c:pt idx="94">
                  <c:v>39722</c:v>
                </c:pt>
                <c:pt idx="95">
                  <c:v>39753</c:v>
                </c:pt>
                <c:pt idx="96">
                  <c:v>39783</c:v>
                </c:pt>
                <c:pt idx="97">
                  <c:v>39814</c:v>
                </c:pt>
                <c:pt idx="98">
                  <c:v>39845</c:v>
                </c:pt>
                <c:pt idx="99">
                  <c:v>39873</c:v>
                </c:pt>
                <c:pt idx="100">
                  <c:v>39904</c:v>
                </c:pt>
                <c:pt idx="101">
                  <c:v>39934</c:v>
                </c:pt>
                <c:pt idx="102">
                  <c:v>39965</c:v>
                </c:pt>
                <c:pt idx="103">
                  <c:v>39995</c:v>
                </c:pt>
                <c:pt idx="104">
                  <c:v>40026</c:v>
                </c:pt>
                <c:pt idx="105">
                  <c:v>40057</c:v>
                </c:pt>
                <c:pt idx="106">
                  <c:v>40087</c:v>
                </c:pt>
                <c:pt idx="107">
                  <c:v>40118</c:v>
                </c:pt>
                <c:pt idx="108">
                  <c:v>40148</c:v>
                </c:pt>
                <c:pt idx="109">
                  <c:v>40179</c:v>
                </c:pt>
                <c:pt idx="110">
                  <c:v>40210</c:v>
                </c:pt>
                <c:pt idx="111">
                  <c:v>40238</c:v>
                </c:pt>
                <c:pt idx="112">
                  <c:v>40269</c:v>
                </c:pt>
                <c:pt idx="113">
                  <c:v>40299</c:v>
                </c:pt>
                <c:pt idx="114">
                  <c:v>40330</c:v>
                </c:pt>
                <c:pt idx="115">
                  <c:v>40360</c:v>
                </c:pt>
                <c:pt idx="116">
                  <c:v>40391</c:v>
                </c:pt>
                <c:pt idx="117">
                  <c:v>40422</c:v>
                </c:pt>
                <c:pt idx="118">
                  <c:v>40452</c:v>
                </c:pt>
                <c:pt idx="119">
                  <c:v>40483</c:v>
                </c:pt>
                <c:pt idx="120">
                  <c:v>40513</c:v>
                </c:pt>
                <c:pt idx="121">
                  <c:v>40544</c:v>
                </c:pt>
                <c:pt idx="122">
                  <c:v>40575</c:v>
                </c:pt>
                <c:pt idx="123">
                  <c:v>40603</c:v>
                </c:pt>
                <c:pt idx="124">
                  <c:v>40634</c:v>
                </c:pt>
                <c:pt idx="125">
                  <c:v>40664</c:v>
                </c:pt>
                <c:pt idx="126">
                  <c:v>40695</c:v>
                </c:pt>
                <c:pt idx="127">
                  <c:v>40725</c:v>
                </c:pt>
                <c:pt idx="128">
                  <c:v>40756</c:v>
                </c:pt>
                <c:pt idx="129">
                  <c:v>40787</c:v>
                </c:pt>
                <c:pt idx="130">
                  <c:v>40817</c:v>
                </c:pt>
                <c:pt idx="131">
                  <c:v>40848</c:v>
                </c:pt>
                <c:pt idx="132">
                  <c:v>40878</c:v>
                </c:pt>
                <c:pt idx="133">
                  <c:v>40909</c:v>
                </c:pt>
                <c:pt idx="134">
                  <c:v>40940</c:v>
                </c:pt>
                <c:pt idx="135">
                  <c:v>40969</c:v>
                </c:pt>
                <c:pt idx="136">
                  <c:v>41000</c:v>
                </c:pt>
                <c:pt idx="137">
                  <c:v>41030</c:v>
                </c:pt>
                <c:pt idx="138">
                  <c:v>41061</c:v>
                </c:pt>
                <c:pt idx="139">
                  <c:v>41091</c:v>
                </c:pt>
                <c:pt idx="140">
                  <c:v>41122</c:v>
                </c:pt>
                <c:pt idx="141">
                  <c:v>41153</c:v>
                </c:pt>
                <c:pt idx="142">
                  <c:v>41183</c:v>
                </c:pt>
                <c:pt idx="143">
                  <c:v>41214</c:v>
                </c:pt>
                <c:pt idx="144">
                  <c:v>41244</c:v>
                </c:pt>
                <c:pt idx="145">
                  <c:v>41275</c:v>
                </c:pt>
                <c:pt idx="146">
                  <c:v>41306</c:v>
                </c:pt>
                <c:pt idx="147">
                  <c:v>41334</c:v>
                </c:pt>
                <c:pt idx="148">
                  <c:v>41365</c:v>
                </c:pt>
                <c:pt idx="149">
                  <c:v>41395</c:v>
                </c:pt>
                <c:pt idx="150">
                  <c:v>41426</c:v>
                </c:pt>
                <c:pt idx="151">
                  <c:v>41456</c:v>
                </c:pt>
                <c:pt idx="152">
                  <c:v>41487</c:v>
                </c:pt>
                <c:pt idx="153">
                  <c:v>41518</c:v>
                </c:pt>
                <c:pt idx="154">
                  <c:v>41548</c:v>
                </c:pt>
                <c:pt idx="155">
                  <c:v>41579</c:v>
                </c:pt>
                <c:pt idx="156">
                  <c:v>41609</c:v>
                </c:pt>
                <c:pt idx="157">
                  <c:v>41640</c:v>
                </c:pt>
                <c:pt idx="158">
                  <c:v>41671</c:v>
                </c:pt>
                <c:pt idx="159">
                  <c:v>41699</c:v>
                </c:pt>
                <c:pt idx="160">
                  <c:v>41730</c:v>
                </c:pt>
                <c:pt idx="161">
                  <c:v>41760</c:v>
                </c:pt>
                <c:pt idx="162">
                  <c:v>41791</c:v>
                </c:pt>
                <c:pt idx="163">
                  <c:v>41821</c:v>
                </c:pt>
                <c:pt idx="164">
                  <c:v>41852</c:v>
                </c:pt>
                <c:pt idx="165">
                  <c:v>41883</c:v>
                </c:pt>
                <c:pt idx="166">
                  <c:v>41913</c:v>
                </c:pt>
                <c:pt idx="167">
                  <c:v>41944</c:v>
                </c:pt>
                <c:pt idx="168">
                  <c:v>41974</c:v>
                </c:pt>
                <c:pt idx="169">
                  <c:v>42005</c:v>
                </c:pt>
                <c:pt idx="170">
                  <c:v>42036</c:v>
                </c:pt>
                <c:pt idx="171">
                  <c:v>42064</c:v>
                </c:pt>
                <c:pt idx="172">
                  <c:v>42095</c:v>
                </c:pt>
                <c:pt idx="173">
                  <c:v>42125</c:v>
                </c:pt>
                <c:pt idx="174">
                  <c:v>42156</c:v>
                </c:pt>
                <c:pt idx="175">
                  <c:v>42186</c:v>
                </c:pt>
                <c:pt idx="176">
                  <c:v>42217</c:v>
                </c:pt>
                <c:pt idx="177">
                  <c:v>42248</c:v>
                </c:pt>
                <c:pt idx="178">
                  <c:v>42278</c:v>
                </c:pt>
                <c:pt idx="179">
                  <c:v>42309</c:v>
                </c:pt>
                <c:pt idx="180">
                  <c:v>42339</c:v>
                </c:pt>
                <c:pt idx="181">
                  <c:v>42370</c:v>
                </c:pt>
                <c:pt idx="182">
                  <c:v>42401</c:v>
                </c:pt>
                <c:pt idx="183">
                  <c:v>42430</c:v>
                </c:pt>
                <c:pt idx="184">
                  <c:v>42461</c:v>
                </c:pt>
                <c:pt idx="185">
                  <c:v>42491</c:v>
                </c:pt>
                <c:pt idx="186">
                  <c:v>42522</c:v>
                </c:pt>
                <c:pt idx="187">
                  <c:v>42552</c:v>
                </c:pt>
                <c:pt idx="188">
                  <c:v>42583</c:v>
                </c:pt>
                <c:pt idx="189">
                  <c:v>42614</c:v>
                </c:pt>
                <c:pt idx="190">
                  <c:v>42644</c:v>
                </c:pt>
                <c:pt idx="191">
                  <c:v>42675</c:v>
                </c:pt>
                <c:pt idx="192">
                  <c:v>42705</c:v>
                </c:pt>
                <c:pt idx="193">
                  <c:v>42736</c:v>
                </c:pt>
                <c:pt idx="194">
                  <c:v>42767</c:v>
                </c:pt>
                <c:pt idx="195">
                  <c:v>42795</c:v>
                </c:pt>
                <c:pt idx="196">
                  <c:v>42826</c:v>
                </c:pt>
                <c:pt idx="197">
                  <c:v>42856</c:v>
                </c:pt>
                <c:pt idx="198">
                  <c:v>42887</c:v>
                </c:pt>
                <c:pt idx="199">
                  <c:v>42917</c:v>
                </c:pt>
                <c:pt idx="200">
                  <c:v>42948</c:v>
                </c:pt>
                <c:pt idx="201">
                  <c:v>42979</c:v>
                </c:pt>
                <c:pt idx="202">
                  <c:v>43009</c:v>
                </c:pt>
                <c:pt idx="203">
                  <c:v>43040</c:v>
                </c:pt>
                <c:pt idx="204">
                  <c:v>43070</c:v>
                </c:pt>
                <c:pt idx="205">
                  <c:v>43101</c:v>
                </c:pt>
                <c:pt idx="206">
                  <c:v>43132</c:v>
                </c:pt>
                <c:pt idx="207">
                  <c:v>43160</c:v>
                </c:pt>
                <c:pt idx="208">
                  <c:v>43191</c:v>
                </c:pt>
                <c:pt idx="209">
                  <c:v>43221</c:v>
                </c:pt>
                <c:pt idx="210">
                  <c:v>43252</c:v>
                </c:pt>
                <c:pt idx="211">
                  <c:v>43282</c:v>
                </c:pt>
                <c:pt idx="212">
                  <c:v>43313</c:v>
                </c:pt>
                <c:pt idx="213">
                  <c:v>43344</c:v>
                </c:pt>
                <c:pt idx="214">
                  <c:v>43374</c:v>
                </c:pt>
                <c:pt idx="215">
                  <c:v>43405</c:v>
                </c:pt>
                <c:pt idx="216">
                  <c:v>43435</c:v>
                </c:pt>
                <c:pt idx="217">
                  <c:v>43466</c:v>
                </c:pt>
                <c:pt idx="218">
                  <c:v>43497</c:v>
                </c:pt>
                <c:pt idx="219">
                  <c:v>43525</c:v>
                </c:pt>
                <c:pt idx="220">
                  <c:v>43556</c:v>
                </c:pt>
                <c:pt idx="221">
                  <c:v>43586</c:v>
                </c:pt>
                <c:pt idx="222">
                  <c:v>43617</c:v>
                </c:pt>
                <c:pt idx="223">
                  <c:v>43647</c:v>
                </c:pt>
                <c:pt idx="224">
                  <c:v>43678</c:v>
                </c:pt>
                <c:pt idx="225">
                  <c:v>43709</c:v>
                </c:pt>
                <c:pt idx="226">
                  <c:v>43739</c:v>
                </c:pt>
                <c:pt idx="227">
                  <c:v>43770</c:v>
                </c:pt>
                <c:pt idx="228">
                  <c:v>43800</c:v>
                </c:pt>
                <c:pt idx="229">
                  <c:v>43831</c:v>
                </c:pt>
                <c:pt idx="230">
                  <c:v>43862</c:v>
                </c:pt>
                <c:pt idx="231">
                  <c:v>43891</c:v>
                </c:pt>
                <c:pt idx="232">
                  <c:v>43922</c:v>
                </c:pt>
                <c:pt idx="233">
                  <c:v>43952</c:v>
                </c:pt>
                <c:pt idx="234">
                  <c:v>43983</c:v>
                </c:pt>
                <c:pt idx="235">
                  <c:v>44013</c:v>
                </c:pt>
                <c:pt idx="236">
                  <c:v>44044</c:v>
                </c:pt>
                <c:pt idx="237">
                  <c:v>44075</c:v>
                </c:pt>
                <c:pt idx="238">
                  <c:v>44105</c:v>
                </c:pt>
                <c:pt idx="239">
                  <c:v>44136</c:v>
                </c:pt>
                <c:pt idx="240">
                  <c:v>44166</c:v>
                </c:pt>
                <c:pt idx="241">
                  <c:v>44197</c:v>
                </c:pt>
                <c:pt idx="242">
                  <c:v>44228</c:v>
                </c:pt>
                <c:pt idx="243">
                  <c:v>44256</c:v>
                </c:pt>
                <c:pt idx="244">
                  <c:v>44287</c:v>
                </c:pt>
                <c:pt idx="245">
                  <c:v>44317</c:v>
                </c:pt>
                <c:pt idx="246">
                  <c:v>44348</c:v>
                </c:pt>
                <c:pt idx="247">
                  <c:v>44378</c:v>
                </c:pt>
                <c:pt idx="248">
                  <c:v>44409</c:v>
                </c:pt>
              </c:numCache>
              <c:extLst xmlns:c15="http://schemas.microsoft.com/office/drawing/2012/chart"/>
            </c:numRef>
          </c:cat>
          <c:val>
            <c:numRef>
              <c:f>Rates!$M$16:$JA$16</c:f>
              <c:numCache>
                <c:formatCode>#0.0</c:formatCode>
                <c:ptCount val="249"/>
                <c:pt idx="0">
                  <c:v>1.8</c:v>
                </c:pt>
                <c:pt idx="1">
                  <c:v>1.9</c:v>
                </c:pt>
                <c:pt idx="2">
                  <c:v>1.8</c:v>
                </c:pt>
                <c:pt idx="3">
                  <c:v>2</c:v>
                </c:pt>
                <c:pt idx="4">
                  <c:v>2.1</c:v>
                </c:pt>
                <c:pt idx="5">
                  <c:v>1.6</c:v>
                </c:pt>
                <c:pt idx="6">
                  <c:v>1.7</c:v>
                </c:pt>
                <c:pt idx="7">
                  <c:v>1.8</c:v>
                </c:pt>
                <c:pt idx="8">
                  <c:v>2.1</c:v>
                </c:pt>
                <c:pt idx="9">
                  <c:v>1.7</c:v>
                </c:pt>
                <c:pt idx="10">
                  <c:v>1.9</c:v>
                </c:pt>
                <c:pt idx="11">
                  <c:v>1.5</c:v>
                </c:pt>
                <c:pt idx="12">
                  <c:v>1.9</c:v>
                </c:pt>
                <c:pt idx="13">
                  <c:v>1.9</c:v>
                </c:pt>
                <c:pt idx="14">
                  <c:v>1.1000000000000001</c:v>
                </c:pt>
                <c:pt idx="15">
                  <c:v>1.3</c:v>
                </c:pt>
                <c:pt idx="16">
                  <c:v>1.6</c:v>
                </c:pt>
                <c:pt idx="17">
                  <c:v>1.7</c:v>
                </c:pt>
                <c:pt idx="18">
                  <c:v>1.6</c:v>
                </c:pt>
                <c:pt idx="19">
                  <c:v>1.5</c:v>
                </c:pt>
                <c:pt idx="20">
                  <c:v>1.4</c:v>
                </c:pt>
                <c:pt idx="21">
                  <c:v>1.4</c:v>
                </c:pt>
                <c:pt idx="22">
                  <c:v>1.8</c:v>
                </c:pt>
                <c:pt idx="23">
                  <c:v>1.3</c:v>
                </c:pt>
                <c:pt idx="24">
                  <c:v>1.3</c:v>
                </c:pt>
                <c:pt idx="25">
                  <c:v>1.3</c:v>
                </c:pt>
                <c:pt idx="26">
                  <c:v>1.3</c:v>
                </c:pt>
                <c:pt idx="27">
                  <c:v>1.2</c:v>
                </c:pt>
                <c:pt idx="28">
                  <c:v>1.1000000000000001</c:v>
                </c:pt>
                <c:pt idx="29">
                  <c:v>1.3</c:v>
                </c:pt>
                <c:pt idx="30">
                  <c:v>1.3</c:v>
                </c:pt>
                <c:pt idx="31">
                  <c:v>1.2</c:v>
                </c:pt>
                <c:pt idx="32">
                  <c:v>1.3</c:v>
                </c:pt>
                <c:pt idx="33">
                  <c:v>1.4</c:v>
                </c:pt>
                <c:pt idx="34">
                  <c:v>1.2</c:v>
                </c:pt>
                <c:pt idx="35">
                  <c:v>1.5</c:v>
                </c:pt>
                <c:pt idx="36">
                  <c:v>1.3</c:v>
                </c:pt>
                <c:pt idx="37">
                  <c:v>1.3</c:v>
                </c:pt>
                <c:pt idx="38">
                  <c:v>1.7</c:v>
                </c:pt>
                <c:pt idx="39">
                  <c:v>1.4</c:v>
                </c:pt>
                <c:pt idx="40">
                  <c:v>1.4</c:v>
                </c:pt>
                <c:pt idx="41">
                  <c:v>1.4</c:v>
                </c:pt>
                <c:pt idx="42">
                  <c:v>1.5</c:v>
                </c:pt>
                <c:pt idx="43">
                  <c:v>1.7</c:v>
                </c:pt>
                <c:pt idx="44">
                  <c:v>1.4</c:v>
                </c:pt>
                <c:pt idx="45">
                  <c:v>1.3</c:v>
                </c:pt>
                <c:pt idx="46">
                  <c:v>1.4</c:v>
                </c:pt>
                <c:pt idx="47">
                  <c:v>1.9</c:v>
                </c:pt>
                <c:pt idx="48">
                  <c:v>1.7</c:v>
                </c:pt>
                <c:pt idx="49">
                  <c:v>2.1</c:v>
                </c:pt>
                <c:pt idx="50">
                  <c:v>1.3</c:v>
                </c:pt>
                <c:pt idx="51">
                  <c:v>1.9</c:v>
                </c:pt>
                <c:pt idx="52">
                  <c:v>1.5</c:v>
                </c:pt>
                <c:pt idx="53">
                  <c:v>1.6</c:v>
                </c:pt>
                <c:pt idx="54">
                  <c:v>1.4</c:v>
                </c:pt>
                <c:pt idx="55">
                  <c:v>1.8</c:v>
                </c:pt>
                <c:pt idx="56">
                  <c:v>1.5</c:v>
                </c:pt>
                <c:pt idx="57">
                  <c:v>1.7</c:v>
                </c:pt>
                <c:pt idx="58">
                  <c:v>1.9</c:v>
                </c:pt>
                <c:pt idx="59">
                  <c:v>1.8</c:v>
                </c:pt>
                <c:pt idx="60">
                  <c:v>1.8</c:v>
                </c:pt>
                <c:pt idx="61">
                  <c:v>1.7</c:v>
                </c:pt>
                <c:pt idx="62">
                  <c:v>1.6</c:v>
                </c:pt>
                <c:pt idx="63">
                  <c:v>1.7</c:v>
                </c:pt>
                <c:pt idx="64">
                  <c:v>1.4</c:v>
                </c:pt>
                <c:pt idx="65">
                  <c:v>1.9</c:v>
                </c:pt>
                <c:pt idx="66">
                  <c:v>1.7</c:v>
                </c:pt>
                <c:pt idx="67">
                  <c:v>1.7</c:v>
                </c:pt>
                <c:pt idx="68">
                  <c:v>2</c:v>
                </c:pt>
                <c:pt idx="69">
                  <c:v>1.8</c:v>
                </c:pt>
                <c:pt idx="70">
                  <c:v>1.7</c:v>
                </c:pt>
                <c:pt idx="71">
                  <c:v>1.7</c:v>
                </c:pt>
                <c:pt idx="72">
                  <c:v>1.4</c:v>
                </c:pt>
                <c:pt idx="73">
                  <c:v>1.5</c:v>
                </c:pt>
                <c:pt idx="74">
                  <c:v>1.4</c:v>
                </c:pt>
                <c:pt idx="75">
                  <c:v>1.8</c:v>
                </c:pt>
                <c:pt idx="76">
                  <c:v>1.7</c:v>
                </c:pt>
                <c:pt idx="77">
                  <c:v>1.5</c:v>
                </c:pt>
                <c:pt idx="78">
                  <c:v>1.7</c:v>
                </c:pt>
                <c:pt idx="79">
                  <c:v>1.2</c:v>
                </c:pt>
                <c:pt idx="80">
                  <c:v>1.3</c:v>
                </c:pt>
                <c:pt idx="81">
                  <c:v>1.1000000000000001</c:v>
                </c:pt>
                <c:pt idx="82">
                  <c:v>1.4</c:v>
                </c:pt>
                <c:pt idx="83">
                  <c:v>1.5</c:v>
                </c:pt>
                <c:pt idx="84">
                  <c:v>1.2</c:v>
                </c:pt>
                <c:pt idx="85">
                  <c:v>1.6</c:v>
                </c:pt>
                <c:pt idx="86">
                  <c:v>1.6</c:v>
                </c:pt>
                <c:pt idx="87">
                  <c:v>1.2</c:v>
                </c:pt>
                <c:pt idx="88">
                  <c:v>1.6</c:v>
                </c:pt>
                <c:pt idx="89">
                  <c:v>1.2</c:v>
                </c:pt>
                <c:pt idx="90">
                  <c:v>1.3</c:v>
                </c:pt>
                <c:pt idx="91">
                  <c:v>1.4</c:v>
                </c:pt>
                <c:pt idx="92">
                  <c:v>1.3</c:v>
                </c:pt>
                <c:pt idx="93">
                  <c:v>1.3</c:v>
                </c:pt>
                <c:pt idx="94">
                  <c:v>1.5</c:v>
                </c:pt>
                <c:pt idx="95">
                  <c:v>1.3</c:v>
                </c:pt>
                <c:pt idx="96">
                  <c:v>1.2</c:v>
                </c:pt>
                <c:pt idx="97">
                  <c:v>1.3</c:v>
                </c:pt>
                <c:pt idx="98">
                  <c:v>1.2</c:v>
                </c:pt>
                <c:pt idx="99">
                  <c:v>1</c:v>
                </c:pt>
                <c:pt idx="100">
                  <c:v>1.1000000000000001</c:v>
                </c:pt>
                <c:pt idx="101">
                  <c:v>0.9</c:v>
                </c:pt>
                <c:pt idx="102">
                  <c:v>1.3</c:v>
                </c:pt>
                <c:pt idx="103">
                  <c:v>1</c:v>
                </c:pt>
                <c:pt idx="104">
                  <c:v>1.1000000000000001</c:v>
                </c:pt>
                <c:pt idx="105">
                  <c:v>1.2</c:v>
                </c:pt>
                <c:pt idx="106">
                  <c:v>1.2</c:v>
                </c:pt>
                <c:pt idx="107">
                  <c:v>1.1000000000000001</c:v>
                </c:pt>
                <c:pt idx="108">
                  <c:v>1.1000000000000001</c:v>
                </c:pt>
                <c:pt idx="109">
                  <c:v>1</c:v>
                </c:pt>
                <c:pt idx="110">
                  <c:v>1.2</c:v>
                </c:pt>
                <c:pt idx="111">
                  <c:v>1.8</c:v>
                </c:pt>
                <c:pt idx="112">
                  <c:v>1.2</c:v>
                </c:pt>
                <c:pt idx="113">
                  <c:v>1.1000000000000001</c:v>
                </c:pt>
                <c:pt idx="114">
                  <c:v>1.2</c:v>
                </c:pt>
                <c:pt idx="115">
                  <c:v>1.4</c:v>
                </c:pt>
                <c:pt idx="116">
                  <c:v>1.2</c:v>
                </c:pt>
                <c:pt idx="117">
                  <c:v>0.9</c:v>
                </c:pt>
                <c:pt idx="118">
                  <c:v>1.1000000000000001</c:v>
                </c:pt>
                <c:pt idx="119">
                  <c:v>1.1000000000000001</c:v>
                </c:pt>
                <c:pt idx="120">
                  <c:v>1.2</c:v>
                </c:pt>
                <c:pt idx="121">
                  <c:v>1.1000000000000001</c:v>
                </c:pt>
                <c:pt idx="122">
                  <c:v>1.4</c:v>
                </c:pt>
                <c:pt idx="123">
                  <c:v>1.3</c:v>
                </c:pt>
                <c:pt idx="124">
                  <c:v>1.3</c:v>
                </c:pt>
                <c:pt idx="125">
                  <c:v>1.3</c:v>
                </c:pt>
                <c:pt idx="126">
                  <c:v>1.1000000000000001</c:v>
                </c:pt>
                <c:pt idx="127">
                  <c:v>1</c:v>
                </c:pt>
                <c:pt idx="128">
                  <c:v>1.2</c:v>
                </c:pt>
                <c:pt idx="129">
                  <c:v>1.2</c:v>
                </c:pt>
                <c:pt idx="130">
                  <c:v>1.1000000000000001</c:v>
                </c:pt>
                <c:pt idx="131">
                  <c:v>1.2</c:v>
                </c:pt>
                <c:pt idx="132">
                  <c:v>1.1000000000000001</c:v>
                </c:pt>
                <c:pt idx="133">
                  <c:v>1.4</c:v>
                </c:pt>
                <c:pt idx="134">
                  <c:v>1.6</c:v>
                </c:pt>
                <c:pt idx="135">
                  <c:v>1.3</c:v>
                </c:pt>
                <c:pt idx="136">
                  <c:v>1.2</c:v>
                </c:pt>
                <c:pt idx="137">
                  <c:v>1.1000000000000001</c:v>
                </c:pt>
                <c:pt idx="138">
                  <c:v>1.2</c:v>
                </c:pt>
                <c:pt idx="139">
                  <c:v>1.3</c:v>
                </c:pt>
                <c:pt idx="140">
                  <c:v>1.1000000000000001</c:v>
                </c:pt>
                <c:pt idx="141">
                  <c:v>1.1000000000000001</c:v>
                </c:pt>
                <c:pt idx="142">
                  <c:v>1.1000000000000001</c:v>
                </c:pt>
                <c:pt idx="143">
                  <c:v>1.1000000000000001</c:v>
                </c:pt>
                <c:pt idx="144">
                  <c:v>1.1000000000000001</c:v>
                </c:pt>
                <c:pt idx="145">
                  <c:v>1.3</c:v>
                </c:pt>
                <c:pt idx="146">
                  <c:v>1.1000000000000001</c:v>
                </c:pt>
                <c:pt idx="147">
                  <c:v>1.2</c:v>
                </c:pt>
                <c:pt idx="148">
                  <c:v>1.2</c:v>
                </c:pt>
                <c:pt idx="149">
                  <c:v>1.3</c:v>
                </c:pt>
                <c:pt idx="150">
                  <c:v>1</c:v>
                </c:pt>
                <c:pt idx="151">
                  <c:v>1.2</c:v>
                </c:pt>
                <c:pt idx="152">
                  <c:v>1.1000000000000001</c:v>
                </c:pt>
                <c:pt idx="153">
                  <c:v>1.3</c:v>
                </c:pt>
                <c:pt idx="154">
                  <c:v>1.4</c:v>
                </c:pt>
                <c:pt idx="155">
                  <c:v>1.4</c:v>
                </c:pt>
                <c:pt idx="156">
                  <c:v>1.1000000000000001</c:v>
                </c:pt>
                <c:pt idx="157">
                  <c:v>1.3</c:v>
                </c:pt>
                <c:pt idx="158">
                  <c:v>1.5</c:v>
                </c:pt>
                <c:pt idx="159">
                  <c:v>1.5</c:v>
                </c:pt>
                <c:pt idx="160">
                  <c:v>1.5</c:v>
                </c:pt>
                <c:pt idx="161">
                  <c:v>1.4</c:v>
                </c:pt>
                <c:pt idx="162">
                  <c:v>1.8</c:v>
                </c:pt>
                <c:pt idx="163">
                  <c:v>1.5</c:v>
                </c:pt>
                <c:pt idx="164">
                  <c:v>1.5</c:v>
                </c:pt>
                <c:pt idx="165">
                  <c:v>1.7</c:v>
                </c:pt>
                <c:pt idx="166">
                  <c:v>1.3</c:v>
                </c:pt>
                <c:pt idx="167">
                  <c:v>1.7</c:v>
                </c:pt>
                <c:pt idx="168">
                  <c:v>1.8</c:v>
                </c:pt>
                <c:pt idx="169">
                  <c:v>1.5</c:v>
                </c:pt>
                <c:pt idx="170">
                  <c:v>1.4</c:v>
                </c:pt>
                <c:pt idx="171">
                  <c:v>1.4</c:v>
                </c:pt>
                <c:pt idx="172">
                  <c:v>1.3</c:v>
                </c:pt>
                <c:pt idx="173">
                  <c:v>1.5</c:v>
                </c:pt>
                <c:pt idx="174">
                  <c:v>1.5</c:v>
                </c:pt>
                <c:pt idx="175">
                  <c:v>1.5</c:v>
                </c:pt>
                <c:pt idx="176">
                  <c:v>1.7</c:v>
                </c:pt>
                <c:pt idx="177">
                  <c:v>1.3</c:v>
                </c:pt>
                <c:pt idx="178">
                  <c:v>1.3</c:v>
                </c:pt>
                <c:pt idx="179">
                  <c:v>1.2</c:v>
                </c:pt>
                <c:pt idx="180">
                  <c:v>1.6</c:v>
                </c:pt>
                <c:pt idx="181">
                  <c:v>1.3</c:v>
                </c:pt>
                <c:pt idx="182">
                  <c:v>1.6</c:v>
                </c:pt>
                <c:pt idx="183">
                  <c:v>1.5</c:v>
                </c:pt>
                <c:pt idx="184">
                  <c:v>1.3</c:v>
                </c:pt>
                <c:pt idx="185">
                  <c:v>1.3</c:v>
                </c:pt>
                <c:pt idx="186">
                  <c:v>1.6</c:v>
                </c:pt>
                <c:pt idx="187">
                  <c:v>1.6</c:v>
                </c:pt>
                <c:pt idx="188">
                  <c:v>1.5</c:v>
                </c:pt>
                <c:pt idx="189">
                  <c:v>1.5</c:v>
                </c:pt>
                <c:pt idx="190">
                  <c:v>1.8</c:v>
                </c:pt>
                <c:pt idx="191">
                  <c:v>1.8</c:v>
                </c:pt>
                <c:pt idx="192">
                  <c:v>1.5</c:v>
                </c:pt>
                <c:pt idx="193">
                  <c:v>1.6</c:v>
                </c:pt>
                <c:pt idx="194">
                  <c:v>1.5</c:v>
                </c:pt>
                <c:pt idx="195">
                  <c:v>1.6</c:v>
                </c:pt>
                <c:pt idx="196">
                  <c:v>1.2</c:v>
                </c:pt>
                <c:pt idx="197">
                  <c:v>1.7</c:v>
                </c:pt>
                <c:pt idx="198">
                  <c:v>1.5</c:v>
                </c:pt>
                <c:pt idx="199">
                  <c:v>1.5</c:v>
                </c:pt>
                <c:pt idx="200">
                  <c:v>1.5</c:v>
                </c:pt>
                <c:pt idx="201">
                  <c:v>1.4</c:v>
                </c:pt>
                <c:pt idx="202">
                  <c:v>1.8</c:v>
                </c:pt>
                <c:pt idx="203">
                  <c:v>1.4</c:v>
                </c:pt>
                <c:pt idx="204">
                  <c:v>1.4</c:v>
                </c:pt>
                <c:pt idx="205">
                  <c:v>1.4</c:v>
                </c:pt>
                <c:pt idx="206">
                  <c:v>1.3</c:v>
                </c:pt>
                <c:pt idx="207">
                  <c:v>1.4</c:v>
                </c:pt>
                <c:pt idx="208">
                  <c:v>1.9</c:v>
                </c:pt>
                <c:pt idx="209">
                  <c:v>1.6</c:v>
                </c:pt>
                <c:pt idx="210">
                  <c:v>1.5</c:v>
                </c:pt>
                <c:pt idx="211">
                  <c:v>1.7</c:v>
                </c:pt>
                <c:pt idx="212">
                  <c:v>1.5</c:v>
                </c:pt>
                <c:pt idx="213">
                  <c:v>1.4</c:v>
                </c:pt>
                <c:pt idx="214">
                  <c:v>1.3</c:v>
                </c:pt>
                <c:pt idx="215">
                  <c:v>1.3</c:v>
                </c:pt>
                <c:pt idx="216">
                  <c:v>1.8</c:v>
                </c:pt>
                <c:pt idx="217">
                  <c:v>1.5</c:v>
                </c:pt>
                <c:pt idx="218">
                  <c:v>1.4</c:v>
                </c:pt>
                <c:pt idx="219">
                  <c:v>2</c:v>
                </c:pt>
                <c:pt idx="220">
                  <c:v>1.5</c:v>
                </c:pt>
                <c:pt idx="221">
                  <c:v>1.3</c:v>
                </c:pt>
                <c:pt idx="222">
                  <c:v>1.6</c:v>
                </c:pt>
                <c:pt idx="223">
                  <c:v>1.4</c:v>
                </c:pt>
                <c:pt idx="224">
                  <c:v>2.2000000000000002</c:v>
                </c:pt>
                <c:pt idx="225">
                  <c:v>1.7</c:v>
                </c:pt>
                <c:pt idx="226">
                  <c:v>1.9</c:v>
                </c:pt>
                <c:pt idx="227">
                  <c:v>1.8</c:v>
                </c:pt>
                <c:pt idx="228">
                  <c:v>1.7</c:v>
                </c:pt>
                <c:pt idx="229">
                  <c:v>1.6</c:v>
                </c:pt>
                <c:pt idx="230">
                  <c:v>1.9</c:v>
                </c:pt>
                <c:pt idx="231">
                  <c:v>1.3</c:v>
                </c:pt>
                <c:pt idx="232">
                  <c:v>1.4</c:v>
                </c:pt>
                <c:pt idx="233">
                  <c:v>1</c:v>
                </c:pt>
                <c:pt idx="234">
                  <c:v>1.6</c:v>
                </c:pt>
                <c:pt idx="235">
                  <c:v>1.4</c:v>
                </c:pt>
                <c:pt idx="236">
                  <c:v>1.5</c:v>
                </c:pt>
                <c:pt idx="237">
                  <c:v>1.6</c:v>
                </c:pt>
                <c:pt idx="238">
                  <c:v>1.8</c:v>
                </c:pt>
                <c:pt idx="239">
                  <c:v>1.8</c:v>
                </c:pt>
                <c:pt idx="240">
                  <c:v>1.5</c:v>
                </c:pt>
                <c:pt idx="241">
                  <c:v>1.9</c:v>
                </c:pt>
                <c:pt idx="242">
                  <c:v>2</c:v>
                </c:pt>
                <c:pt idx="243">
                  <c:v>2.2000000000000002</c:v>
                </c:pt>
                <c:pt idx="244">
                  <c:v>2.1</c:v>
                </c:pt>
                <c:pt idx="245">
                  <c:v>2</c:v>
                </c:pt>
                <c:pt idx="246">
                  <c:v>1.9</c:v>
                </c:pt>
                <c:pt idx="247">
                  <c:v>2.2000000000000002</c:v>
                </c:pt>
                <c:pt idx="248">
                  <c:v>2.5</c:v>
                </c:pt>
              </c:numCache>
              <c:extLst xmlns:c15="http://schemas.microsoft.com/office/drawing/2012/chart"/>
            </c:numRef>
          </c:val>
          <c:smooth val="0"/>
          <c:extLst>
            <c:ext xmlns:c16="http://schemas.microsoft.com/office/drawing/2014/chart" uri="{C3380CC4-5D6E-409C-BE32-E72D297353CC}">
              <c16:uniqueId val="{00000002-10C0-4E40-AC63-85EDDBF6BD4D}"/>
            </c:ext>
          </c:extLst>
        </c:ser>
        <c:dLbls>
          <c:showLegendKey val="0"/>
          <c:showVal val="0"/>
          <c:showCatName val="0"/>
          <c:showSerName val="0"/>
          <c:showPercent val="0"/>
          <c:showBubbleSize val="0"/>
        </c:dLbls>
        <c:marker val="1"/>
        <c:smooth val="0"/>
        <c:axId val="1891434208"/>
        <c:axId val="1891430464"/>
        <c:extLst>
          <c:ext xmlns:c15="http://schemas.microsoft.com/office/drawing/2012/chart" uri="{02D57815-91ED-43cb-92C2-25804820EDAC}">
            <c15:filteredLineSeries>
              <c15:ser>
                <c:idx val="1"/>
                <c:order val="0"/>
                <c:tx>
                  <c:strRef>
                    <c:extLst>
                      <c:ext uri="{02D57815-91ED-43cb-92C2-25804820EDAC}">
                        <c15:formulaRef>
                          <c15:sqref>Rates!$L$6</c15:sqref>
                        </c15:formulaRef>
                      </c:ext>
                    </c:extLst>
                    <c:strCache>
                      <c:ptCount val="1"/>
                      <c:pt idx="0">
                        <c:v>U.S. Hires Rate</c:v>
                      </c:pt>
                    </c:strCache>
                  </c:strRef>
                </c:tx>
                <c:spPr>
                  <a:ln w="28575" cap="rnd">
                    <a:solidFill>
                      <a:schemeClr val="accent2"/>
                    </a:solidFill>
                    <a:round/>
                  </a:ln>
                  <a:effectLst/>
                </c:spPr>
                <c:marker>
                  <c:symbol val="none"/>
                </c:marker>
                <c:cat>
                  <c:numRef>
                    <c:extLst>
                      <c:ext uri="{02D57815-91ED-43cb-92C2-25804820EDAC}">
                        <c15:formulaRef>
                          <c15:sqref>Rates!$M$4:$JA$4</c15:sqref>
                        </c15:formulaRef>
                      </c:ext>
                    </c:extLst>
                    <c:numCache>
                      <c:formatCode>mmm\-yy</c:formatCode>
                      <c:ptCount val="249"/>
                      <c:pt idx="0">
                        <c:v>36861</c:v>
                      </c:pt>
                      <c:pt idx="1">
                        <c:v>36892</c:v>
                      </c:pt>
                      <c:pt idx="2">
                        <c:v>36923</c:v>
                      </c:pt>
                      <c:pt idx="3">
                        <c:v>36951</c:v>
                      </c:pt>
                      <c:pt idx="4">
                        <c:v>36982</c:v>
                      </c:pt>
                      <c:pt idx="5">
                        <c:v>37012</c:v>
                      </c:pt>
                      <c:pt idx="6">
                        <c:v>37043</c:v>
                      </c:pt>
                      <c:pt idx="7">
                        <c:v>37073</c:v>
                      </c:pt>
                      <c:pt idx="8">
                        <c:v>37104</c:v>
                      </c:pt>
                      <c:pt idx="9">
                        <c:v>37135</c:v>
                      </c:pt>
                      <c:pt idx="10">
                        <c:v>37165</c:v>
                      </c:pt>
                      <c:pt idx="11">
                        <c:v>37196</c:v>
                      </c:pt>
                      <c:pt idx="12">
                        <c:v>37226</c:v>
                      </c:pt>
                      <c:pt idx="13">
                        <c:v>37257</c:v>
                      </c:pt>
                      <c:pt idx="14">
                        <c:v>37288</c:v>
                      </c:pt>
                      <c:pt idx="15">
                        <c:v>37316</c:v>
                      </c:pt>
                      <c:pt idx="16">
                        <c:v>37347</c:v>
                      </c:pt>
                      <c:pt idx="17">
                        <c:v>37377</c:v>
                      </c:pt>
                      <c:pt idx="18">
                        <c:v>37408</c:v>
                      </c:pt>
                      <c:pt idx="19">
                        <c:v>37438</c:v>
                      </c:pt>
                      <c:pt idx="20">
                        <c:v>37469</c:v>
                      </c:pt>
                      <c:pt idx="21">
                        <c:v>37500</c:v>
                      </c:pt>
                      <c:pt idx="22">
                        <c:v>37530</c:v>
                      </c:pt>
                      <c:pt idx="23">
                        <c:v>37561</c:v>
                      </c:pt>
                      <c:pt idx="24">
                        <c:v>37591</c:v>
                      </c:pt>
                      <c:pt idx="25">
                        <c:v>37622</c:v>
                      </c:pt>
                      <c:pt idx="26">
                        <c:v>37653</c:v>
                      </c:pt>
                      <c:pt idx="27">
                        <c:v>37681</c:v>
                      </c:pt>
                      <c:pt idx="28">
                        <c:v>37712</c:v>
                      </c:pt>
                      <c:pt idx="29">
                        <c:v>37742</c:v>
                      </c:pt>
                      <c:pt idx="30">
                        <c:v>37773</c:v>
                      </c:pt>
                      <c:pt idx="31">
                        <c:v>37803</c:v>
                      </c:pt>
                      <c:pt idx="32">
                        <c:v>37834</c:v>
                      </c:pt>
                      <c:pt idx="33">
                        <c:v>37865</c:v>
                      </c:pt>
                      <c:pt idx="34">
                        <c:v>37895</c:v>
                      </c:pt>
                      <c:pt idx="35">
                        <c:v>37926</c:v>
                      </c:pt>
                      <c:pt idx="36">
                        <c:v>37956</c:v>
                      </c:pt>
                      <c:pt idx="37">
                        <c:v>37987</c:v>
                      </c:pt>
                      <c:pt idx="38">
                        <c:v>38018</c:v>
                      </c:pt>
                      <c:pt idx="39">
                        <c:v>38047</c:v>
                      </c:pt>
                      <c:pt idx="40">
                        <c:v>38078</c:v>
                      </c:pt>
                      <c:pt idx="41">
                        <c:v>38108</c:v>
                      </c:pt>
                      <c:pt idx="42">
                        <c:v>38139</c:v>
                      </c:pt>
                      <c:pt idx="43">
                        <c:v>38169</c:v>
                      </c:pt>
                      <c:pt idx="44">
                        <c:v>38200</c:v>
                      </c:pt>
                      <c:pt idx="45">
                        <c:v>38231</c:v>
                      </c:pt>
                      <c:pt idx="46">
                        <c:v>38261</c:v>
                      </c:pt>
                      <c:pt idx="47">
                        <c:v>38292</c:v>
                      </c:pt>
                      <c:pt idx="48">
                        <c:v>38322</c:v>
                      </c:pt>
                      <c:pt idx="49">
                        <c:v>38353</c:v>
                      </c:pt>
                      <c:pt idx="50">
                        <c:v>38384</c:v>
                      </c:pt>
                      <c:pt idx="51">
                        <c:v>38412</c:v>
                      </c:pt>
                      <c:pt idx="52">
                        <c:v>38443</c:v>
                      </c:pt>
                      <c:pt idx="53">
                        <c:v>38473</c:v>
                      </c:pt>
                      <c:pt idx="54">
                        <c:v>38504</c:v>
                      </c:pt>
                      <c:pt idx="55">
                        <c:v>38534</c:v>
                      </c:pt>
                      <c:pt idx="56">
                        <c:v>38565</c:v>
                      </c:pt>
                      <c:pt idx="57">
                        <c:v>38596</c:v>
                      </c:pt>
                      <c:pt idx="58">
                        <c:v>38626</c:v>
                      </c:pt>
                      <c:pt idx="59">
                        <c:v>38657</c:v>
                      </c:pt>
                      <c:pt idx="60">
                        <c:v>38687</c:v>
                      </c:pt>
                      <c:pt idx="61">
                        <c:v>38718</c:v>
                      </c:pt>
                      <c:pt idx="62">
                        <c:v>38749</c:v>
                      </c:pt>
                      <c:pt idx="63">
                        <c:v>38777</c:v>
                      </c:pt>
                      <c:pt idx="64">
                        <c:v>38808</c:v>
                      </c:pt>
                      <c:pt idx="65">
                        <c:v>38838</c:v>
                      </c:pt>
                      <c:pt idx="66">
                        <c:v>38869</c:v>
                      </c:pt>
                      <c:pt idx="67">
                        <c:v>38899</c:v>
                      </c:pt>
                      <c:pt idx="68">
                        <c:v>38930</c:v>
                      </c:pt>
                      <c:pt idx="69">
                        <c:v>38961</c:v>
                      </c:pt>
                      <c:pt idx="70">
                        <c:v>38991</c:v>
                      </c:pt>
                      <c:pt idx="71">
                        <c:v>39022</c:v>
                      </c:pt>
                      <c:pt idx="72">
                        <c:v>39052</c:v>
                      </c:pt>
                      <c:pt idx="73">
                        <c:v>39083</c:v>
                      </c:pt>
                      <c:pt idx="74">
                        <c:v>39114</c:v>
                      </c:pt>
                      <c:pt idx="75">
                        <c:v>39142</c:v>
                      </c:pt>
                      <c:pt idx="76">
                        <c:v>39173</c:v>
                      </c:pt>
                      <c:pt idx="77">
                        <c:v>39203</c:v>
                      </c:pt>
                      <c:pt idx="78">
                        <c:v>39234</c:v>
                      </c:pt>
                      <c:pt idx="79">
                        <c:v>39264</c:v>
                      </c:pt>
                      <c:pt idx="80">
                        <c:v>39295</c:v>
                      </c:pt>
                      <c:pt idx="81">
                        <c:v>39326</c:v>
                      </c:pt>
                      <c:pt idx="82">
                        <c:v>39356</c:v>
                      </c:pt>
                      <c:pt idx="83">
                        <c:v>39387</c:v>
                      </c:pt>
                      <c:pt idx="84">
                        <c:v>39417</c:v>
                      </c:pt>
                      <c:pt idx="85">
                        <c:v>39448</c:v>
                      </c:pt>
                      <c:pt idx="86">
                        <c:v>39479</c:v>
                      </c:pt>
                      <c:pt idx="87">
                        <c:v>39508</c:v>
                      </c:pt>
                      <c:pt idx="88">
                        <c:v>39539</c:v>
                      </c:pt>
                      <c:pt idx="89">
                        <c:v>39569</c:v>
                      </c:pt>
                      <c:pt idx="90">
                        <c:v>39600</c:v>
                      </c:pt>
                      <c:pt idx="91">
                        <c:v>39630</c:v>
                      </c:pt>
                      <c:pt idx="92">
                        <c:v>39661</c:v>
                      </c:pt>
                      <c:pt idx="93">
                        <c:v>39692</c:v>
                      </c:pt>
                      <c:pt idx="94">
                        <c:v>39722</c:v>
                      </c:pt>
                      <c:pt idx="95">
                        <c:v>39753</c:v>
                      </c:pt>
                      <c:pt idx="96">
                        <c:v>39783</c:v>
                      </c:pt>
                      <c:pt idx="97">
                        <c:v>39814</c:v>
                      </c:pt>
                      <c:pt idx="98">
                        <c:v>39845</c:v>
                      </c:pt>
                      <c:pt idx="99">
                        <c:v>39873</c:v>
                      </c:pt>
                      <c:pt idx="100">
                        <c:v>39904</c:v>
                      </c:pt>
                      <c:pt idx="101">
                        <c:v>39934</c:v>
                      </c:pt>
                      <c:pt idx="102">
                        <c:v>39965</c:v>
                      </c:pt>
                      <c:pt idx="103">
                        <c:v>39995</c:v>
                      </c:pt>
                      <c:pt idx="104">
                        <c:v>40026</c:v>
                      </c:pt>
                      <c:pt idx="105">
                        <c:v>40057</c:v>
                      </c:pt>
                      <c:pt idx="106">
                        <c:v>40087</c:v>
                      </c:pt>
                      <c:pt idx="107">
                        <c:v>40118</c:v>
                      </c:pt>
                      <c:pt idx="108">
                        <c:v>40148</c:v>
                      </c:pt>
                      <c:pt idx="109">
                        <c:v>40179</c:v>
                      </c:pt>
                      <c:pt idx="110">
                        <c:v>40210</c:v>
                      </c:pt>
                      <c:pt idx="111">
                        <c:v>40238</c:v>
                      </c:pt>
                      <c:pt idx="112">
                        <c:v>40269</c:v>
                      </c:pt>
                      <c:pt idx="113">
                        <c:v>40299</c:v>
                      </c:pt>
                      <c:pt idx="114">
                        <c:v>40330</c:v>
                      </c:pt>
                      <c:pt idx="115">
                        <c:v>40360</c:v>
                      </c:pt>
                      <c:pt idx="116">
                        <c:v>40391</c:v>
                      </c:pt>
                      <c:pt idx="117">
                        <c:v>40422</c:v>
                      </c:pt>
                      <c:pt idx="118">
                        <c:v>40452</c:v>
                      </c:pt>
                      <c:pt idx="119">
                        <c:v>40483</c:v>
                      </c:pt>
                      <c:pt idx="120">
                        <c:v>40513</c:v>
                      </c:pt>
                      <c:pt idx="121">
                        <c:v>40544</c:v>
                      </c:pt>
                      <c:pt idx="122">
                        <c:v>40575</c:v>
                      </c:pt>
                      <c:pt idx="123">
                        <c:v>40603</c:v>
                      </c:pt>
                      <c:pt idx="124">
                        <c:v>40634</c:v>
                      </c:pt>
                      <c:pt idx="125">
                        <c:v>40664</c:v>
                      </c:pt>
                      <c:pt idx="126">
                        <c:v>40695</c:v>
                      </c:pt>
                      <c:pt idx="127">
                        <c:v>40725</c:v>
                      </c:pt>
                      <c:pt idx="128">
                        <c:v>40756</c:v>
                      </c:pt>
                      <c:pt idx="129">
                        <c:v>40787</c:v>
                      </c:pt>
                      <c:pt idx="130">
                        <c:v>40817</c:v>
                      </c:pt>
                      <c:pt idx="131">
                        <c:v>40848</c:v>
                      </c:pt>
                      <c:pt idx="132">
                        <c:v>40878</c:v>
                      </c:pt>
                      <c:pt idx="133">
                        <c:v>40909</c:v>
                      </c:pt>
                      <c:pt idx="134">
                        <c:v>40940</c:v>
                      </c:pt>
                      <c:pt idx="135">
                        <c:v>40969</c:v>
                      </c:pt>
                      <c:pt idx="136">
                        <c:v>41000</c:v>
                      </c:pt>
                      <c:pt idx="137">
                        <c:v>41030</c:v>
                      </c:pt>
                      <c:pt idx="138">
                        <c:v>41061</c:v>
                      </c:pt>
                      <c:pt idx="139">
                        <c:v>41091</c:v>
                      </c:pt>
                      <c:pt idx="140">
                        <c:v>41122</c:v>
                      </c:pt>
                      <c:pt idx="141">
                        <c:v>41153</c:v>
                      </c:pt>
                      <c:pt idx="142">
                        <c:v>41183</c:v>
                      </c:pt>
                      <c:pt idx="143">
                        <c:v>41214</c:v>
                      </c:pt>
                      <c:pt idx="144">
                        <c:v>41244</c:v>
                      </c:pt>
                      <c:pt idx="145">
                        <c:v>41275</c:v>
                      </c:pt>
                      <c:pt idx="146">
                        <c:v>41306</c:v>
                      </c:pt>
                      <c:pt idx="147">
                        <c:v>41334</c:v>
                      </c:pt>
                      <c:pt idx="148">
                        <c:v>41365</c:v>
                      </c:pt>
                      <c:pt idx="149">
                        <c:v>41395</c:v>
                      </c:pt>
                      <c:pt idx="150">
                        <c:v>41426</c:v>
                      </c:pt>
                      <c:pt idx="151">
                        <c:v>41456</c:v>
                      </c:pt>
                      <c:pt idx="152">
                        <c:v>41487</c:v>
                      </c:pt>
                      <c:pt idx="153">
                        <c:v>41518</c:v>
                      </c:pt>
                      <c:pt idx="154">
                        <c:v>41548</c:v>
                      </c:pt>
                      <c:pt idx="155">
                        <c:v>41579</c:v>
                      </c:pt>
                      <c:pt idx="156">
                        <c:v>41609</c:v>
                      </c:pt>
                      <c:pt idx="157">
                        <c:v>41640</c:v>
                      </c:pt>
                      <c:pt idx="158">
                        <c:v>41671</c:v>
                      </c:pt>
                      <c:pt idx="159">
                        <c:v>41699</c:v>
                      </c:pt>
                      <c:pt idx="160">
                        <c:v>41730</c:v>
                      </c:pt>
                      <c:pt idx="161">
                        <c:v>41760</c:v>
                      </c:pt>
                      <c:pt idx="162">
                        <c:v>41791</c:v>
                      </c:pt>
                      <c:pt idx="163">
                        <c:v>41821</c:v>
                      </c:pt>
                      <c:pt idx="164">
                        <c:v>41852</c:v>
                      </c:pt>
                      <c:pt idx="165">
                        <c:v>41883</c:v>
                      </c:pt>
                      <c:pt idx="166">
                        <c:v>41913</c:v>
                      </c:pt>
                      <c:pt idx="167">
                        <c:v>41944</c:v>
                      </c:pt>
                      <c:pt idx="168">
                        <c:v>41974</c:v>
                      </c:pt>
                      <c:pt idx="169">
                        <c:v>42005</c:v>
                      </c:pt>
                      <c:pt idx="170">
                        <c:v>42036</c:v>
                      </c:pt>
                      <c:pt idx="171">
                        <c:v>42064</c:v>
                      </c:pt>
                      <c:pt idx="172">
                        <c:v>42095</c:v>
                      </c:pt>
                      <c:pt idx="173">
                        <c:v>42125</c:v>
                      </c:pt>
                      <c:pt idx="174">
                        <c:v>42156</c:v>
                      </c:pt>
                      <c:pt idx="175">
                        <c:v>42186</c:v>
                      </c:pt>
                      <c:pt idx="176">
                        <c:v>42217</c:v>
                      </c:pt>
                      <c:pt idx="177">
                        <c:v>42248</c:v>
                      </c:pt>
                      <c:pt idx="178">
                        <c:v>42278</c:v>
                      </c:pt>
                      <c:pt idx="179">
                        <c:v>42309</c:v>
                      </c:pt>
                      <c:pt idx="180">
                        <c:v>42339</c:v>
                      </c:pt>
                      <c:pt idx="181">
                        <c:v>42370</c:v>
                      </c:pt>
                      <c:pt idx="182">
                        <c:v>42401</c:v>
                      </c:pt>
                      <c:pt idx="183">
                        <c:v>42430</c:v>
                      </c:pt>
                      <c:pt idx="184">
                        <c:v>42461</c:v>
                      </c:pt>
                      <c:pt idx="185">
                        <c:v>42491</c:v>
                      </c:pt>
                      <c:pt idx="186">
                        <c:v>42522</c:v>
                      </c:pt>
                      <c:pt idx="187">
                        <c:v>42552</c:v>
                      </c:pt>
                      <c:pt idx="188">
                        <c:v>42583</c:v>
                      </c:pt>
                      <c:pt idx="189">
                        <c:v>42614</c:v>
                      </c:pt>
                      <c:pt idx="190">
                        <c:v>42644</c:v>
                      </c:pt>
                      <c:pt idx="191">
                        <c:v>42675</c:v>
                      </c:pt>
                      <c:pt idx="192">
                        <c:v>42705</c:v>
                      </c:pt>
                      <c:pt idx="193">
                        <c:v>42736</c:v>
                      </c:pt>
                      <c:pt idx="194">
                        <c:v>42767</c:v>
                      </c:pt>
                      <c:pt idx="195">
                        <c:v>42795</c:v>
                      </c:pt>
                      <c:pt idx="196">
                        <c:v>42826</c:v>
                      </c:pt>
                      <c:pt idx="197">
                        <c:v>42856</c:v>
                      </c:pt>
                      <c:pt idx="198">
                        <c:v>42887</c:v>
                      </c:pt>
                      <c:pt idx="199">
                        <c:v>42917</c:v>
                      </c:pt>
                      <c:pt idx="200">
                        <c:v>42948</c:v>
                      </c:pt>
                      <c:pt idx="201">
                        <c:v>42979</c:v>
                      </c:pt>
                      <c:pt idx="202">
                        <c:v>43009</c:v>
                      </c:pt>
                      <c:pt idx="203">
                        <c:v>43040</c:v>
                      </c:pt>
                      <c:pt idx="204">
                        <c:v>43070</c:v>
                      </c:pt>
                      <c:pt idx="205">
                        <c:v>43101</c:v>
                      </c:pt>
                      <c:pt idx="206">
                        <c:v>43132</c:v>
                      </c:pt>
                      <c:pt idx="207">
                        <c:v>43160</c:v>
                      </c:pt>
                      <c:pt idx="208">
                        <c:v>43191</c:v>
                      </c:pt>
                      <c:pt idx="209">
                        <c:v>43221</c:v>
                      </c:pt>
                      <c:pt idx="210">
                        <c:v>43252</c:v>
                      </c:pt>
                      <c:pt idx="211">
                        <c:v>43282</c:v>
                      </c:pt>
                      <c:pt idx="212">
                        <c:v>43313</c:v>
                      </c:pt>
                      <c:pt idx="213">
                        <c:v>43344</c:v>
                      </c:pt>
                      <c:pt idx="214">
                        <c:v>43374</c:v>
                      </c:pt>
                      <c:pt idx="215">
                        <c:v>43405</c:v>
                      </c:pt>
                      <c:pt idx="216">
                        <c:v>43435</c:v>
                      </c:pt>
                      <c:pt idx="217">
                        <c:v>43466</c:v>
                      </c:pt>
                      <c:pt idx="218">
                        <c:v>43497</c:v>
                      </c:pt>
                      <c:pt idx="219">
                        <c:v>43525</c:v>
                      </c:pt>
                      <c:pt idx="220">
                        <c:v>43556</c:v>
                      </c:pt>
                      <c:pt idx="221">
                        <c:v>43586</c:v>
                      </c:pt>
                      <c:pt idx="222">
                        <c:v>43617</c:v>
                      </c:pt>
                      <c:pt idx="223">
                        <c:v>43647</c:v>
                      </c:pt>
                      <c:pt idx="224">
                        <c:v>43678</c:v>
                      </c:pt>
                      <c:pt idx="225">
                        <c:v>43709</c:v>
                      </c:pt>
                      <c:pt idx="226">
                        <c:v>43739</c:v>
                      </c:pt>
                      <c:pt idx="227">
                        <c:v>43770</c:v>
                      </c:pt>
                      <c:pt idx="228">
                        <c:v>43800</c:v>
                      </c:pt>
                      <c:pt idx="229">
                        <c:v>43831</c:v>
                      </c:pt>
                      <c:pt idx="230">
                        <c:v>43862</c:v>
                      </c:pt>
                      <c:pt idx="231">
                        <c:v>43891</c:v>
                      </c:pt>
                      <c:pt idx="232">
                        <c:v>43922</c:v>
                      </c:pt>
                      <c:pt idx="233">
                        <c:v>43952</c:v>
                      </c:pt>
                      <c:pt idx="234">
                        <c:v>43983</c:v>
                      </c:pt>
                      <c:pt idx="235">
                        <c:v>44013</c:v>
                      </c:pt>
                      <c:pt idx="236">
                        <c:v>44044</c:v>
                      </c:pt>
                      <c:pt idx="237">
                        <c:v>44075</c:v>
                      </c:pt>
                      <c:pt idx="238">
                        <c:v>44105</c:v>
                      </c:pt>
                      <c:pt idx="239">
                        <c:v>44136</c:v>
                      </c:pt>
                      <c:pt idx="240">
                        <c:v>44166</c:v>
                      </c:pt>
                      <c:pt idx="241">
                        <c:v>44197</c:v>
                      </c:pt>
                      <c:pt idx="242">
                        <c:v>44228</c:v>
                      </c:pt>
                      <c:pt idx="243">
                        <c:v>44256</c:v>
                      </c:pt>
                      <c:pt idx="244">
                        <c:v>44287</c:v>
                      </c:pt>
                      <c:pt idx="245">
                        <c:v>44317</c:v>
                      </c:pt>
                      <c:pt idx="246">
                        <c:v>44348</c:v>
                      </c:pt>
                      <c:pt idx="247">
                        <c:v>44378</c:v>
                      </c:pt>
                      <c:pt idx="248">
                        <c:v>44409</c:v>
                      </c:pt>
                    </c:numCache>
                  </c:numRef>
                </c:cat>
                <c:val>
                  <c:numRef>
                    <c:extLst>
                      <c:ext uri="{02D57815-91ED-43cb-92C2-25804820EDAC}">
                        <c15:formulaRef>
                          <c15:sqref>Rates!$M$6:$JA$6</c15:sqref>
                        </c15:formulaRef>
                      </c:ext>
                    </c:extLst>
                    <c:numCache>
                      <c:formatCode>#0.0</c:formatCode>
                      <c:ptCount val="249"/>
                      <c:pt idx="0">
                        <c:v>4.0999999999999996</c:v>
                      </c:pt>
                      <c:pt idx="1">
                        <c:v>4.3</c:v>
                      </c:pt>
                      <c:pt idx="2">
                        <c:v>4</c:v>
                      </c:pt>
                      <c:pt idx="3">
                        <c:v>4.2</c:v>
                      </c:pt>
                      <c:pt idx="4">
                        <c:v>3.9</c:v>
                      </c:pt>
                      <c:pt idx="5">
                        <c:v>4.0999999999999996</c:v>
                      </c:pt>
                      <c:pt idx="6">
                        <c:v>3.9</c:v>
                      </c:pt>
                      <c:pt idx="7">
                        <c:v>4</c:v>
                      </c:pt>
                      <c:pt idx="8">
                        <c:v>4</c:v>
                      </c:pt>
                      <c:pt idx="9">
                        <c:v>3.8</c:v>
                      </c:pt>
                      <c:pt idx="10">
                        <c:v>3.9</c:v>
                      </c:pt>
                      <c:pt idx="11">
                        <c:v>3.7</c:v>
                      </c:pt>
                      <c:pt idx="12">
                        <c:v>3.7</c:v>
                      </c:pt>
                      <c:pt idx="13">
                        <c:v>3.7</c:v>
                      </c:pt>
                      <c:pt idx="14">
                        <c:v>3.7</c:v>
                      </c:pt>
                      <c:pt idx="15">
                        <c:v>3.6</c:v>
                      </c:pt>
                      <c:pt idx="16">
                        <c:v>3.8</c:v>
                      </c:pt>
                      <c:pt idx="17">
                        <c:v>3.7</c:v>
                      </c:pt>
                      <c:pt idx="18">
                        <c:v>3.7</c:v>
                      </c:pt>
                      <c:pt idx="19">
                        <c:v>3.8</c:v>
                      </c:pt>
                      <c:pt idx="20">
                        <c:v>3.7</c:v>
                      </c:pt>
                      <c:pt idx="21">
                        <c:v>3.7</c:v>
                      </c:pt>
                      <c:pt idx="22">
                        <c:v>3.7</c:v>
                      </c:pt>
                      <c:pt idx="23">
                        <c:v>3.7</c:v>
                      </c:pt>
                      <c:pt idx="24">
                        <c:v>3.7</c:v>
                      </c:pt>
                      <c:pt idx="25">
                        <c:v>3.9</c:v>
                      </c:pt>
                      <c:pt idx="26">
                        <c:v>3.6</c:v>
                      </c:pt>
                      <c:pt idx="27">
                        <c:v>3.4</c:v>
                      </c:pt>
                      <c:pt idx="28">
                        <c:v>3.5</c:v>
                      </c:pt>
                      <c:pt idx="29">
                        <c:v>3.6</c:v>
                      </c:pt>
                      <c:pt idx="30">
                        <c:v>3.6</c:v>
                      </c:pt>
                      <c:pt idx="31">
                        <c:v>3.6</c:v>
                      </c:pt>
                      <c:pt idx="32">
                        <c:v>3.6</c:v>
                      </c:pt>
                      <c:pt idx="33">
                        <c:v>3.7</c:v>
                      </c:pt>
                      <c:pt idx="34">
                        <c:v>3.8</c:v>
                      </c:pt>
                      <c:pt idx="35">
                        <c:v>3.7</c:v>
                      </c:pt>
                      <c:pt idx="36">
                        <c:v>3.8</c:v>
                      </c:pt>
                      <c:pt idx="37">
                        <c:v>3.7</c:v>
                      </c:pt>
                      <c:pt idx="38">
                        <c:v>3.7</c:v>
                      </c:pt>
                      <c:pt idx="39">
                        <c:v>4</c:v>
                      </c:pt>
                      <c:pt idx="40">
                        <c:v>3.9</c:v>
                      </c:pt>
                      <c:pt idx="41">
                        <c:v>3.8</c:v>
                      </c:pt>
                      <c:pt idx="42">
                        <c:v>3.8</c:v>
                      </c:pt>
                      <c:pt idx="43">
                        <c:v>3.7</c:v>
                      </c:pt>
                      <c:pt idx="44">
                        <c:v>3.8</c:v>
                      </c:pt>
                      <c:pt idx="45">
                        <c:v>3.8</c:v>
                      </c:pt>
                      <c:pt idx="46">
                        <c:v>3.9</c:v>
                      </c:pt>
                      <c:pt idx="47">
                        <c:v>3.9</c:v>
                      </c:pt>
                      <c:pt idx="48">
                        <c:v>3.9</c:v>
                      </c:pt>
                      <c:pt idx="49">
                        <c:v>3.9</c:v>
                      </c:pt>
                      <c:pt idx="50">
                        <c:v>4</c:v>
                      </c:pt>
                      <c:pt idx="51">
                        <c:v>4</c:v>
                      </c:pt>
                      <c:pt idx="52">
                        <c:v>4</c:v>
                      </c:pt>
                      <c:pt idx="53">
                        <c:v>3.9</c:v>
                      </c:pt>
                      <c:pt idx="54">
                        <c:v>4</c:v>
                      </c:pt>
                      <c:pt idx="55">
                        <c:v>4</c:v>
                      </c:pt>
                      <c:pt idx="56">
                        <c:v>4</c:v>
                      </c:pt>
                      <c:pt idx="57">
                        <c:v>4.0999999999999996</c:v>
                      </c:pt>
                      <c:pt idx="58">
                        <c:v>3.8</c:v>
                      </c:pt>
                      <c:pt idx="59">
                        <c:v>4</c:v>
                      </c:pt>
                      <c:pt idx="60">
                        <c:v>3.9</c:v>
                      </c:pt>
                      <c:pt idx="61">
                        <c:v>3.9</c:v>
                      </c:pt>
                      <c:pt idx="62">
                        <c:v>4</c:v>
                      </c:pt>
                      <c:pt idx="63">
                        <c:v>4.0999999999999996</c:v>
                      </c:pt>
                      <c:pt idx="64">
                        <c:v>3.8</c:v>
                      </c:pt>
                      <c:pt idx="65">
                        <c:v>4</c:v>
                      </c:pt>
                      <c:pt idx="66">
                        <c:v>4</c:v>
                      </c:pt>
                      <c:pt idx="67">
                        <c:v>4.0999999999999996</c:v>
                      </c:pt>
                      <c:pt idx="68">
                        <c:v>3.9</c:v>
                      </c:pt>
                      <c:pt idx="69">
                        <c:v>3.9</c:v>
                      </c:pt>
                      <c:pt idx="70">
                        <c:v>3.9</c:v>
                      </c:pt>
                      <c:pt idx="71">
                        <c:v>4</c:v>
                      </c:pt>
                      <c:pt idx="72">
                        <c:v>3.8</c:v>
                      </c:pt>
                      <c:pt idx="73">
                        <c:v>3.9</c:v>
                      </c:pt>
                      <c:pt idx="74">
                        <c:v>3.8</c:v>
                      </c:pt>
                      <c:pt idx="75">
                        <c:v>4</c:v>
                      </c:pt>
                      <c:pt idx="76">
                        <c:v>3.9</c:v>
                      </c:pt>
                      <c:pt idx="77">
                        <c:v>4</c:v>
                      </c:pt>
                      <c:pt idx="78">
                        <c:v>3.8</c:v>
                      </c:pt>
                      <c:pt idx="79">
                        <c:v>3.8</c:v>
                      </c:pt>
                      <c:pt idx="80">
                        <c:v>3.9</c:v>
                      </c:pt>
                      <c:pt idx="81">
                        <c:v>3.9</c:v>
                      </c:pt>
                      <c:pt idx="82">
                        <c:v>3.9</c:v>
                      </c:pt>
                      <c:pt idx="83">
                        <c:v>3.7</c:v>
                      </c:pt>
                      <c:pt idx="84">
                        <c:v>3.7</c:v>
                      </c:pt>
                      <c:pt idx="85">
                        <c:v>3.7</c:v>
                      </c:pt>
                      <c:pt idx="86">
                        <c:v>3.7</c:v>
                      </c:pt>
                      <c:pt idx="87">
                        <c:v>3.6</c:v>
                      </c:pt>
                      <c:pt idx="88">
                        <c:v>3.6</c:v>
                      </c:pt>
                      <c:pt idx="89">
                        <c:v>3.4</c:v>
                      </c:pt>
                      <c:pt idx="90">
                        <c:v>3.6</c:v>
                      </c:pt>
                      <c:pt idx="91">
                        <c:v>3.4</c:v>
                      </c:pt>
                      <c:pt idx="92">
                        <c:v>3.4</c:v>
                      </c:pt>
                      <c:pt idx="93">
                        <c:v>3.3</c:v>
                      </c:pt>
                      <c:pt idx="94">
                        <c:v>3.3</c:v>
                      </c:pt>
                      <c:pt idx="95">
                        <c:v>3</c:v>
                      </c:pt>
                      <c:pt idx="96">
                        <c:v>3.2</c:v>
                      </c:pt>
                      <c:pt idx="97">
                        <c:v>3.1</c:v>
                      </c:pt>
                      <c:pt idx="98">
                        <c:v>3</c:v>
                      </c:pt>
                      <c:pt idx="99">
                        <c:v>2.9</c:v>
                      </c:pt>
                      <c:pt idx="100">
                        <c:v>2.9</c:v>
                      </c:pt>
                      <c:pt idx="101">
                        <c:v>2.9</c:v>
                      </c:pt>
                      <c:pt idx="102">
                        <c:v>2.8</c:v>
                      </c:pt>
                      <c:pt idx="103">
                        <c:v>3</c:v>
                      </c:pt>
                      <c:pt idx="104">
                        <c:v>2.9</c:v>
                      </c:pt>
                      <c:pt idx="105">
                        <c:v>3</c:v>
                      </c:pt>
                      <c:pt idx="106">
                        <c:v>3</c:v>
                      </c:pt>
                      <c:pt idx="107">
                        <c:v>3.1</c:v>
                      </c:pt>
                      <c:pt idx="108">
                        <c:v>3.1</c:v>
                      </c:pt>
                      <c:pt idx="109">
                        <c:v>3</c:v>
                      </c:pt>
                      <c:pt idx="110">
                        <c:v>3</c:v>
                      </c:pt>
                      <c:pt idx="111">
                        <c:v>3.3</c:v>
                      </c:pt>
                      <c:pt idx="112">
                        <c:v>3.2</c:v>
                      </c:pt>
                      <c:pt idx="113">
                        <c:v>3.4</c:v>
                      </c:pt>
                      <c:pt idx="114">
                        <c:v>3.1</c:v>
                      </c:pt>
                      <c:pt idx="115">
                        <c:v>3.2</c:v>
                      </c:pt>
                      <c:pt idx="116">
                        <c:v>3.1</c:v>
                      </c:pt>
                      <c:pt idx="117">
                        <c:v>3.1</c:v>
                      </c:pt>
                      <c:pt idx="118">
                        <c:v>3.2</c:v>
                      </c:pt>
                      <c:pt idx="119">
                        <c:v>3.2</c:v>
                      </c:pt>
                      <c:pt idx="120">
                        <c:v>3.3</c:v>
                      </c:pt>
                      <c:pt idx="121">
                        <c:v>3.1</c:v>
                      </c:pt>
                      <c:pt idx="122">
                        <c:v>3.2</c:v>
                      </c:pt>
                      <c:pt idx="123">
                        <c:v>3.4</c:v>
                      </c:pt>
                      <c:pt idx="124">
                        <c:v>3.3</c:v>
                      </c:pt>
                      <c:pt idx="125">
                        <c:v>3.2</c:v>
                      </c:pt>
                      <c:pt idx="126">
                        <c:v>3.3</c:v>
                      </c:pt>
                      <c:pt idx="127">
                        <c:v>3.2</c:v>
                      </c:pt>
                      <c:pt idx="128">
                        <c:v>3.3</c:v>
                      </c:pt>
                      <c:pt idx="129">
                        <c:v>3.3</c:v>
                      </c:pt>
                      <c:pt idx="130">
                        <c:v>3.3</c:v>
                      </c:pt>
                      <c:pt idx="131">
                        <c:v>3.3</c:v>
                      </c:pt>
                      <c:pt idx="132">
                        <c:v>3.3</c:v>
                      </c:pt>
                      <c:pt idx="133">
                        <c:v>3.3</c:v>
                      </c:pt>
                      <c:pt idx="134">
                        <c:v>3.4</c:v>
                      </c:pt>
                      <c:pt idx="135">
                        <c:v>3.4</c:v>
                      </c:pt>
                      <c:pt idx="136">
                        <c:v>3.3</c:v>
                      </c:pt>
                      <c:pt idx="137">
                        <c:v>3.4</c:v>
                      </c:pt>
                      <c:pt idx="138">
                        <c:v>3.3</c:v>
                      </c:pt>
                      <c:pt idx="139">
                        <c:v>3.2</c:v>
                      </c:pt>
                      <c:pt idx="140">
                        <c:v>3.3</c:v>
                      </c:pt>
                      <c:pt idx="141">
                        <c:v>3.2</c:v>
                      </c:pt>
                      <c:pt idx="142">
                        <c:v>3.3</c:v>
                      </c:pt>
                      <c:pt idx="143">
                        <c:v>3.3</c:v>
                      </c:pt>
                      <c:pt idx="144">
                        <c:v>3.3</c:v>
                      </c:pt>
                      <c:pt idx="145">
                        <c:v>3.3</c:v>
                      </c:pt>
                      <c:pt idx="146">
                        <c:v>3.4</c:v>
                      </c:pt>
                      <c:pt idx="147">
                        <c:v>3.2</c:v>
                      </c:pt>
                      <c:pt idx="148">
                        <c:v>3.4</c:v>
                      </c:pt>
                      <c:pt idx="149">
                        <c:v>3.4</c:v>
                      </c:pt>
                      <c:pt idx="150">
                        <c:v>3.3</c:v>
                      </c:pt>
                      <c:pt idx="151">
                        <c:v>3.3</c:v>
                      </c:pt>
                      <c:pt idx="152">
                        <c:v>3.5</c:v>
                      </c:pt>
                      <c:pt idx="153">
                        <c:v>3.5</c:v>
                      </c:pt>
                      <c:pt idx="154">
                        <c:v>3.3</c:v>
                      </c:pt>
                      <c:pt idx="155">
                        <c:v>3.4</c:v>
                      </c:pt>
                      <c:pt idx="156">
                        <c:v>3.4</c:v>
                      </c:pt>
                      <c:pt idx="157">
                        <c:v>3.4</c:v>
                      </c:pt>
                      <c:pt idx="158">
                        <c:v>3.4</c:v>
                      </c:pt>
                      <c:pt idx="159">
                        <c:v>3.5</c:v>
                      </c:pt>
                      <c:pt idx="160">
                        <c:v>3.5</c:v>
                      </c:pt>
                      <c:pt idx="161">
                        <c:v>3.5</c:v>
                      </c:pt>
                      <c:pt idx="162">
                        <c:v>3.5</c:v>
                      </c:pt>
                      <c:pt idx="163">
                        <c:v>3.6</c:v>
                      </c:pt>
                      <c:pt idx="164">
                        <c:v>3.5</c:v>
                      </c:pt>
                      <c:pt idx="165">
                        <c:v>3.7</c:v>
                      </c:pt>
                      <c:pt idx="166">
                        <c:v>3.7</c:v>
                      </c:pt>
                      <c:pt idx="167">
                        <c:v>3.6</c:v>
                      </c:pt>
                      <c:pt idx="168">
                        <c:v>3.7</c:v>
                      </c:pt>
                      <c:pt idx="169">
                        <c:v>3.6</c:v>
                      </c:pt>
                      <c:pt idx="170">
                        <c:v>3.6</c:v>
                      </c:pt>
                      <c:pt idx="171">
                        <c:v>3.6</c:v>
                      </c:pt>
                      <c:pt idx="172">
                        <c:v>3.7</c:v>
                      </c:pt>
                      <c:pt idx="173">
                        <c:v>3.6</c:v>
                      </c:pt>
                      <c:pt idx="174">
                        <c:v>3.6</c:v>
                      </c:pt>
                      <c:pt idx="175">
                        <c:v>3.6</c:v>
                      </c:pt>
                      <c:pt idx="176">
                        <c:v>3.6</c:v>
                      </c:pt>
                      <c:pt idx="177">
                        <c:v>3.7</c:v>
                      </c:pt>
                      <c:pt idx="178">
                        <c:v>3.7</c:v>
                      </c:pt>
                      <c:pt idx="179">
                        <c:v>3.8</c:v>
                      </c:pt>
                      <c:pt idx="180">
                        <c:v>3.9</c:v>
                      </c:pt>
                      <c:pt idx="181">
                        <c:v>3.6</c:v>
                      </c:pt>
                      <c:pt idx="182">
                        <c:v>3.8</c:v>
                      </c:pt>
                      <c:pt idx="183">
                        <c:v>3.7</c:v>
                      </c:pt>
                      <c:pt idx="184">
                        <c:v>3.7</c:v>
                      </c:pt>
                      <c:pt idx="185">
                        <c:v>3.6</c:v>
                      </c:pt>
                      <c:pt idx="186">
                        <c:v>3.7</c:v>
                      </c:pt>
                      <c:pt idx="187">
                        <c:v>3.8</c:v>
                      </c:pt>
                      <c:pt idx="188">
                        <c:v>3.7</c:v>
                      </c:pt>
                      <c:pt idx="189">
                        <c:v>3.7</c:v>
                      </c:pt>
                      <c:pt idx="190">
                        <c:v>3.6</c:v>
                      </c:pt>
                      <c:pt idx="191">
                        <c:v>3.7</c:v>
                      </c:pt>
                      <c:pt idx="192">
                        <c:v>3.7</c:v>
                      </c:pt>
                      <c:pt idx="193">
                        <c:v>3.8</c:v>
                      </c:pt>
                      <c:pt idx="194">
                        <c:v>3.7</c:v>
                      </c:pt>
                      <c:pt idx="195">
                        <c:v>3.7</c:v>
                      </c:pt>
                      <c:pt idx="196">
                        <c:v>3.6</c:v>
                      </c:pt>
                      <c:pt idx="197">
                        <c:v>3.7</c:v>
                      </c:pt>
                      <c:pt idx="198">
                        <c:v>3.9</c:v>
                      </c:pt>
                      <c:pt idx="199">
                        <c:v>3.8</c:v>
                      </c:pt>
                      <c:pt idx="200">
                        <c:v>3.8</c:v>
                      </c:pt>
                      <c:pt idx="201">
                        <c:v>3.7</c:v>
                      </c:pt>
                      <c:pt idx="202">
                        <c:v>3.8</c:v>
                      </c:pt>
                      <c:pt idx="203">
                        <c:v>3.7</c:v>
                      </c:pt>
                      <c:pt idx="204">
                        <c:v>3.7</c:v>
                      </c:pt>
                      <c:pt idx="205">
                        <c:v>3.7</c:v>
                      </c:pt>
                      <c:pt idx="206">
                        <c:v>3.8</c:v>
                      </c:pt>
                      <c:pt idx="207">
                        <c:v>3.8</c:v>
                      </c:pt>
                      <c:pt idx="208">
                        <c:v>3.8</c:v>
                      </c:pt>
                      <c:pt idx="209">
                        <c:v>3.9</c:v>
                      </c:pt>
                      <c:pt idx="210">
                        <c:v>3.9</c:v>
                      </c:pt>
                      <c:pt idx="211">
                        <c:v>3.8</c:v>
                      </c:pt>
                      <c:pt idx="212">
                        <c:v>3.9</c:v>
                      </c:pt>
                      <c:pt idx="213">
                        <c:v>3.8</c:v>
                      </c:pt>
                      <c:pt idx="214">
                        <c:v>3.9</c:v>
                      </c:pt>
                      <c:pt idx="215">
                        <c:v>3.9</c:v>
                      </c:pt>
                      <c:pt idx="216">
                        <c:v>3.8</c:v>
                      </c:pt>
                      <c:pt idx="217">
                        <c:v>3.8</c:v>
                      </c:pt>
                      <c:pt idx="218">
                        <c:v>3.8</c:v>
                      </c:pt>
                      <c:pt idx="219">
                        <c:v>3.8</c:v>
                      </c:pt>
                      <c:pt idx="220">
                        <c:v>4</c:v>
                      </c:pt>
                      <c:pt idx="221">
                        <c:v>3.8</c:v>
                      </c:pt>
                      <c:pt idx="222">
                        <c:v>3.8</c:v>
                      </c:pt>
                      <c:pt idx="223">
                        <c:v>4</c:v>
                      </c:pt>
                      <c:pt idx="224">
                        <c:v>3.9</c:v>
                      </c:pt>
                      <c:pt idx="225">
                        <c:v>3.9</c:v>
                      </c:pt>
                      <c:pt idx="226">
                        <c:v>3.8</c:v>
                      </c:pt>
                      <c:pt idx="227">
                        <c:v>3.8</c:v>
                      </c:pt>
                      <c:pt idx="228">
                        <c:v>3.9</c:v>
                      </c:pt>
                      <c:pt idx="229">
                        <c:v>3.9</c:v>
                      </c:pt>
                      <c:pt idx="230">
                        <c:v>3.9</c:v>
                      </c:pt>
                      <c:pt idx="231">
                        <c:v>3.4</c:v>
                      </c:pt>
                      <c:pt idx="232">
                        <c:v>3</c:v>
                      </c:pt>
                      <c:pt idx="233">
                        <c:v>6.2</c:v>
                      </c:pt>
                      <c:pt idx="234">
                        <c:v>5.6</c:v>
                      </c:pt>
                      <c:pt idx="235">
                        <c:v>4.5</c:v>
                      </c:pt>
                      <c:pt idx="236">
                        <c:v>4.5999999999999996</c:v>
                      </c:pt>
                      <c:pt idx="237">
                        <c:v>4.2</c:v>
                      </c:pt>
                      <c:pt idx="238">
                        <c:v>4.2</c:v>
                      </c:pt>
                      <c:pt idx="239">
                        <c:v>4.2</c:v>
                      </c:pt>
                      <c:pt idx="240">
                        <c:v>3.8</c:v>
                      </c:pt>
                      <c:pt idx="241">
                        <c:v>3.8</c:v>
                      </c:pt>
                      <c:pt idx="242">
                        <c:v>4</c:v>
                      </c:pt>
                      <c:pt idx="243">
                        <c:v>4.2</c:v>
                      </c:pt>
                      <c:pt idx="244">
                        <c:v>4.2</c:v>
                      </c:pt>
                      <c:pt idx="245">
                        <c:v>4.2</c:v>
                      </c:pt>
                      <c:pt idx="246">
                        <c:v>4.7</c:v>
                      </c:pt>
                      <c:pt idx="247">
                        <c:v>4.5999999999999996</c:v>
                      </c:pt>
                      <c:pt idx="248">
                        <c:v>4.3</c:v>
                      </c:pt>
                    </c:numCache>
                  </c:numRef>
                </c:val>
                <c:smooth val="0"/>
                <c:extLst>
                  <c:ext xmlns:c16="http://schemas.microsoft.com/office/drawing/2014/chart" uri="{C3380CC4-5D6E-409C-BE32-E72D297353CC}">
                    <c16:uniqueId val="{00000003-10C0-4E40-AC63-85EDDBF6BD4D}"/>
                  </c:ext>
                </c:extLst>
              </c15:ser>
            </c15:filteredLineSeries>
            <c15:filteredLineSeries>
              <c15:ser>
                <c:idx val="2"/>
                <c:order val="1"/>
                <c:tx>
                  <c:strRef>
                    <c:extLst xmlns:c15="http://schemas.microsoft.com/office/drawing/2012/chart">
                      <c:ext xmlns:c15="http://schemas.microsoft.com/office/drawing/2012/chart" uri="{02D57815-91ED-43cb-92C2-25804820EDAC}">
                        <c15:formulaRef>
                          <c15:sqref>Rates!$L$7</c15:sqref>
                        </c15:formulaRef>
                      </c:ext>
                    </c:extLst>
                    <c:strCache>
                      <c:ptCount val="1"/>
                      <c:pt idx="0">
                        <c:v>U.S. Job Openings Rate</c:v>
                      </c:pt>
                    </c:strCache>
                  </c:strRef>
                </c:tx>
                <c:spPr>
                  <a:ln w="28575" cap="rnd">
                    <a:solidFill>
                      <a:schemeClr val="accent3"/>
                    </a:solidFill>
                    <a:round/>
                  </a:ln>
                  <a:effectLst/>
                </c:spPr>
                <c:marker>
                  <c:symbol val="none"/>
                </c:marker>
                <c:cat>
                  <c:numRef>
                    <c:extLst xmlns:c15="http://schemas.microsoft.com/office/drawing/2012/chart">
                      <c:ext xmlns:c15="http://schemas.microsoft.com/office/drawing/2012/chart" uri="{02D57815-91ED-43cb-92C2-25804820EDAC}">
                        <c15:formulaRef>
                          <c15:sqref>Rates!$M$4:$JA$4</c15:sqref>
                        </c15:formulaRef>
                      </c:ext>
                    </c:extLst>
                    <c:numCache>
                      <c:formatCode>mmm\-yy</c:formatCode>
                      <c:ptCount val="249"/>
                      <c:pt idx="0">
                        <c:v>36861</c:v>
                      </c:pt>
                      <c:pt idx="1">
                        <c:v>36892</c:v>
                      </c:pt>
                      <c:pt idx="2">
                        <c:v>36923</c:v>
                      </c:pt>
                      <c:pt idx="3">
                        <c:v>36951</c:v>
                      </c:pt>
                      <c:pt idx="4">
                        <c:v>36982</c:v>
                      </c:pt>
                      <c:pt idx="5">
                        <c:v>37012</c:v>
                      </c:pt>
                      <c:pt idx="6">
                        <c:v>37043</c:v>
                      </c:pt>
                      <c:pt idx="7">
                        <c:v>37073</c:v>
                      </c:pt>
                      <c:pt idx="8">
                        <c:v>37104</c:v>
                      </c:pt>
                      <c:pt idx="9">
                        <c:v>37135</c:v>
                      </c:pt>
                      <c:pt idx="10">
                        <c:v>37165</c:v>
                      </c:pt>
                      <c:pt idx="11">
                        <c:v>37196</c:v>
                      </c:pt>
                      <c:pt idx="12">
                        <c:v>37226</c:v>
                      </c:pt>
                      <c:pt idx="13">
                        <c:v>37257</c:v>
                      </c:pt>
                      <c:pt idx="14">
                        <c:v>37288</c:v>
                      </c:pt>
                      <c:pt idx="15">
                        <c:v>37316</c:v>
                      </c:pt>
                      <c:pt idx="16">
                        <c:v>37347</c:v>
                      </c:pt>
                      <c:pt idx="17">
                        <c:v>37377</c:v>
                      </c:pt>
                      <c:pt idx="18">
                        <c:v>37408</c:v>
                      </c:pt>
                      <c:pt idx="19">
                        <c:v>37438</c:v>
                      </c:pt>
                      <c:pt idx="20">
                        <c:v>37469</c:v>
                      </c:pt>
                      <c:pt idx="21">
                        <c:v>37500</c:v>
                      </c:pt>
                      <c:pt idx="22">
                        <c:v>37530</c:v>
                      </c:pt>
                      <c:pt idx="23">
                        <c:v>37561</c:v>
                      </c:pt>
                      <c:pt idx="24">
                        <c:v>37591</c:v>
                      </c:pt>
                      <c:pt idx="25">
                        <c:v>37622</c:v>
                      </c:pt>
                      <c:pt idx="26">
                        <c:v>37653</c:v>
                      </c:pt>
                      <c:pt idx="27">
                        <c:v>37681</c:v>
                      </c:pt>
                      <c:pt idx="28">
                        <c:v>37712</c:v>
                      </c:pt>
                      <c:pt idx="29">
                        <c:v>37742</c:v>
                      </c:pt>
                      <c:pt idx="30">
                        <c:v>37773</c:v>
                      </c:pt>
                      <c:pt idx="31">
                        <c:v>37803</c:v>
                      </c:pt>
                      <c:pt idx="32">
                        <c:v>37834</c:v>
                      </c:pt>
                      <c:pt idx="33">
                        <c:v>37865</c:v>
                      </c:pt>
                      <c:pt idx="34">
                        <c:v>37895</c:v>
                      </c:pt>
                      <c:pt idx="35">
                        <c:v>37926</c:v>
                      </c:pt>
                      <c:pt idx="36">
                        <c:v>37956</c:v>
                      </c:pt>
                      <c:pt idx="37">
                        <c:v>37987</c:v>
                      </c:pt>
                      <c:pt idx="38">
                        <c:v>38018</c:v>
                      </c:pt>
                      <c:pt idx="39">
                        <c:v>38047</c:v>
                      </c:pt>
                      <c:pt idx="40">
                        <c:v>38078</c:v>
                      </c:pt>
                      <c:pt idx="41">
                        <c:v>38108</c:v>
                      </c:pt>
                      <c:pt idx="42">
                        <c:v>38139</c:v>
                      </c:pt>
                      <c:pt idx="43">
                        <c:v>38169</c:v>
                      </c:pt>
                      <c:pt idx="44">
                        <c:v>38200</c:v>
                      </c:pt>
                      <c:pt idx="45">
                        <c:v>38231</c:v>
                      </c:pt>
                      <c:pt idx="46">
                        <c:v>38261</c:v>
                      </c:pt>
                      <c:pt idx="47">
                        <c:v>38292</c:v>
                      </c:pt>
                      <c:pt idx="48">
                        <c:v>38322</c:v>
                      </c:pt>
                      <c:pt idx="49">
                        <c:v>38353</c:v>
                      </c:pt>
                      <c:pt idx="50">
                        <c:v>38384</c:v>
                      </c:pt>
                      <c:pt idx="51">
                        <c:v>38412</c:v>
                      </c:pt>
                      <c:pt idx="52">
                        <c:v>38443</c:v>
                      </c:pt>
                      <c:pt idx="53">
                        <c:v>38473</c:v>
                      </c:pt>
                      <c:pt idx="54">
                        <c:v>38504</c:v>
                      </c:pt>
                      <c:pt idx="55">
                        <c:v>38534</c:v>
                      </c:pt>
                      <c:pt idx="56">
                        <c:v>38565</c:v>
                      </c:pt>
                      <c:pt idx="57">
                        <c:v>38596</c:v>
                      </c:pt>
                      <c:pt idx="58">
                        <c:v>38626</c:v>
                      </c:pt>
                      <c:pt idx="59">
                        <c:v>38657</c:v>
                      </c:pt>
                      <c:pt idx="60">
                        <c:v>38687</c:v>
                      </c:pt>
                      <c:pt idx="61">
                        <c:v>38718</c:v>
                      </c:pt>
                      <c:pt idx="62">
                        <c:v>38749</c:v>
                      </c:pt>
                      <c:pt idx="63">
                        <c:v>38777</c:v>
                      </c:pt>
                      <c:pt idx="64">
                        <c:v>38808</c:v>
                      </c:pt>
                      <c:pt idx="65">
                        <c:v>38838</c:v>
                      </c:pt>
                      <c:pt idx="66">
                        <c:v>38869</c:v>
                      </c:pt>
                      <c:pt idx="67">
                        <c:v>38899</c:v>
                      </c:pt>
                      <c:pt idx="68">
                        <c:v>38930</c:v>
                      </c:pt>
                      <c:pt idx="69">
                        <c:v>38961</c:v>
                      </c:pt>
                      <c:pt idx="70">
                        <c:v>38991</c:v>
                      </c:pt>
                      <c:pt idx="71">
                        <c:v>39022</c:v>
                      </c:pt>
                      <c:pt idx="72">
                        <c:v>39052</c:v>
                      </c:pt>
                      <c:pt idx="73">
                        <c:v>39083</c:v>
                      </c:pt>
                      <c:pt idx="74">
                        <c:v>39114</c:v>
                      </c:pt>
                      <c:pt idx="75">
                        <c:v>39142</c:v>
                      </c:pt>
                      <c:pt idx="76">
                        <c:v>39173</c:v>
                      </c:pt>
                      <c:pt idx="77">
                        <c:v>39203</c:v>
                      </c:pt>
                      <c:pt idx="78">
                        <c:v>39234</c:v>
                      </c:pt>
                      <c:pt idx="79">
                        <c:v>39264</c:v>
                      </c:pt>
                      <c:pt idx="80">
                        <c:v>39295</c:v>
                      </c:pt>
                      <c:pt idx="81">
                        <c:v>39326</c:v>
                      </c:pt>
                      <c:pt idx="82">
                        <c:v>39356</c:v>
                      </c:pt>
                      <c:pt idx="83">
                        <c:v>39387</c:v>
                      </c:pt>
                      <c:pt idx="84">
                        <c:v>39417</c:v>
                      </c:pt>
                      <c:pt idx="85">
                        <c:v>39448</c:v>
                      </c:pt>
                      <c:pt idx="86">
                        <c:v>39479</c:v>
                      </c:pt>
                      <c:pt idx="87">
                        <c:v>39508</c:v>
                      </c:pt>
                      <c:pt idx="88">
                        <c:v>39539</c:v>
                      </c:pt>
                      <c:pt idx="89">
                        <c:v>39569</c:v>
                      </c:pt>
                      <c:pt idx="90">
                        <c:v>39600</c:v>
                      </c:pt>
                      <c:pt idx="91">
                        <c:v>39630</c:v>
                      </c:pt>
                      <c:pt idx="92">
                        <c:v>39661</c:v>
                      </c:pt>
                      <c:pt idx="93">
                        <c:v>39692</c:v>
                      </c:pt>
                      <c:pt idx="94">
                        <c:v>39722</c:v>
                      </c:pt>
                      <c:pt idx="95">
                        <c:v>39753</c:v>
                      </c:pt>
                      <c:pt idx="96">
                        <c:v>39783</c:v>
                      </c:pt>
                      <c:pt idx="97">
                        <c:v>39814</c:v>
                      </c:pt>
                      <c:pt idx="98">
                        <c:v>39845</c:v>
                      </c:pt>
                      <c:pt idx="99">
                        <c:v>39873</c:v>
                      </c:pt>
                      <c:pt idx="100">
                        <c:v>39904</c:v>
                      </c:pt>
                      <c:pt idx="101">
                        <c:v>39934</c:v>
                      </c:pt>
                      <c:pt idx="102">
                        <c:v>39965</c:v>
                      </c:pt>
                      <c:pt idx="103">
                        <c:v>39995</c:v>
                      </c:pt>
                      <c:pt idx="104">
                        <c:v>40026</c:v>
                      </c:pt>
                      <c:pt idx="105">
                        <c:v>40057</c:v>
                      </c:pt>
                      <c:pt idx="106">
                        <c:v>40087</c:v>
                      </c:pt>
                      <c:pt idx="107">
                        <c:v>40118</c:v>
                      </c:pt>
                      <c:pt idx="108">
                        <c:v>40148</c:v>
                      </c:pt>
                      <c:pt idx="109">
                        <c:v>40179</c:v>
                      </c:pt>
                      <c:pt idx="110">
                        <c:v>40210</c:v>
                      </c:pt>
                      <c:pt idx="111">
                        <c:v>40238</c:v>
                      </c:pt>
                      <c:pt idx="112">
                        <c:v>40269</c:v>
                      </c:pt>
                      <c:pt idx="113">
                        <c:v>40299</c:v>
                      </c:pt>
                      <c:pt idx="114">
                        <c:v>40330</c:v>
                      </c:pt>
                      <c:pt idx="115">
                        <c:v>40360</c:v>
                      </c:pt>
                      <c:pt idx="116">
                        <c:v>40391</c:v>
                      </c:pt>
                      <c:pt idx="117">
                        <c:v>40422</c:v>
                      </c:pt>
                      <c:pt idx="118">
                        <c:v>40452</c:v>
                      </c:pt>
                      <c:pt idx="119">
                        <c:v>40483</c:v>
                      </c:pt>
                      <c:pt idx="120">
                        <c:v>40513</c:v>
                      </c:pt>
                      <c:pt idx="121">
                        <c:v>40544</c:v>
                      </c:pt>
                      <c:pt idx="122">
                        <c:v>40575</c:v>
                      </c:pt>
                      <c:pt idx="123">
                        <c:v>40603</c:v>
                      </c:pt>
                      <c:pt idx="124">
                        <c:v>40634</c:v>
                      </c:pt>
                      <c:pt idx="125">
                        <c:v>40664</c:v>
                      </c:pt>
                      <c:pt idx="126">
                        <c:v>40695</c:v>
                      </c:pt>
                      <c:pt idx="127">
                        <c:v>40725</c:v>
                      </c:pt>
                      <c:pt idx="128">
                        <c:v>40756</c:v>
                      </c:pt>
                      <c:pt idx="129">
                        <c:v>40787</c:v>
                      </c:pt>
                      <c:pt idx="130">
                        <c:v>40817</c:v>
                      </c:pt>
                      <c:pt idx="131">
                        <c:v>40848</c:v>
                      </c:pt>
                      <c:pt idx="132">
                        <c:v>40878</c:v>
                      </c:pt>
                      <c:pt idx="133">
                        <c:v>40909</c:v>
                      </c:pt>
                      <c:pt idx="134">
                        <c:v>40940</c:v>
                      </c:pt>
                      <c:pt idx="135">
                        <c:v>40969</c:v>
                      </c:pt>
                      <c:pt idx="136">
                        <c:v>41000</c:v>
                      </c:pt>
                      <c:pt idx="137">
                        <c:v>41030</c:v>
                      </c:pt>
                      <c:pt idx="138">
                        <c:v>41061</c:v>
                      </c:pt>
                      <c:pt idx="139">
                        <c:v>41091</c:v>
                      </c:pt>
                      <c:pt idx="140">
                        <c:v>41122</c:v>
                      </c:pt>
                      <c:pt idx="141">
                        <c:v>41153</c:v>
                      </c:pt>
                      <c:pt idx="142">
                        <c:v>41183</c:v>
                      </c:pt>
                      <c:pt idx="143">
                        <c:v>41214</c:v>
                      </c:pt>
                      <c:pt idx="144">
                        <c:v>41244</c:v>
                      </c:pt>
                      <c:pt idx="145">
                        <c:v>41275</c:v>
                      </c:pt>
                      <c:pt idx="146">
                        <c:v>41306</c:v>
                      </c:pt>
                      <c:pt idx="147">
                        <c:v>41334</c:v>
                      </c:pt>
                      <c:pt idx="148">
                        <c:v>41365</c:v>
                      </c:pt>
                      <c:pt idx="149">
                        <c:v>41395</c:v>
                      </c:pt>
                      <c:pt idx="150">
                        <c:v>41426</c:v>
                      </c:pt>
                      <c:pt idx="151">
                        <c:v>41456</c:v>
                      </c:pt>
                      <c:pt idx="152">
                        <c:v>41487</c:v>
                      </c:pt>
                      <c:pt idx="153">
                        <c:v>41518</c:v>
                      </c:pt>
                      <c:pt idx="154">
                        <c:v>41548</c:v>
                      </c:pt>
                      <c:pt idx="155">
                        <c:v>41579</c:v>
                      </c:pt>
                      <c:pt idx="156">
                        <c:v>41609</c:v>
                      </c:pt>
                      <c:pt idx="157">
                        <c:v>41640</c:v>
                      </c:pt>
                      <c:pt idx="158">
                        <c:v>41671</c:v>
                      </c:pt>
                      <c:pt idx="159">
                        <c:v>41699</c:v>
                      </c:pt>
                      <c:pt idx="160">
                        <c:v>41730</c:v>
                      </c:pt>
                      <c:pt idx="161">
                        <c:v>41760</c:v>
                      </c:pt>
                      <c:pt idx="162">
                        <c:v>41791</c:v>
                      </c:pt>
                      <c:pt idx="163">
                        <c:v>41821</c:v>
                      </c:pt>
                      <c:pt idx="164">
                        <c:v>41852</c:v>
                      </c:pt>
                      <c:pt idx="165">
                        <c:v>41883</c:v>
                      </c:pt>
                      <c:pt idx="166">
                        <c:v>41913</c:v>
                      </c:pt>
                      <c:pt idx="167">
                        <c:v>41944</c:v>
                      </c:pt>
                      <c:pt idx="168">
                        <c:v>41974</c:v>
                      </c:pt>
                      <c:pt idx="169">
                        <c:v>42005</c:v>
                      </c:pt>
                      <c:pt idx="170">
                        <c:v>42036</c:v>
                      </c:pt>
                      <c:pt idx="171">
                        <c:v>42064</c:v>
                      </c:pt>
                      <c:pt idx="172">
                        <c:v>42095</c:v>
                      </c:pt>
                      <c:pt idx="173">
                        <c:v>42125</c:v>
                      </c:pt>
                      <c:pt idx="174">
                        <c:v>42156</c:v>
                      </c:pt>
                      <c:pt idx="175">
                        <c:v>42186</c:v>
                      </c:pt>
                      <c:pt idx="176">
                        <c:v>42217</c:v>
                      </c:pt>
                      <c:pt idx="177">
                        <c:v>42248</c:v>
                      </c:pt>
                      <c:pt idx="178">
                        <c:v>42278</c:v>
                      </c:pt>
                      <c:pt idx="179">
                        <c:v>42309</c:v>
                      </c:pt>
                      <c:pt idx="180">
                        <c:v>42339</c:v>
                      </c:pt>
                      <c:pt idx="181">
                        <c:v>42370</c:v>
                      </c:pt>
                      <c:pt idx="182">
                        <c:v>42401</c:v>
                      </c:pt>
                      <c:pt idx="183">
                        <c:v>42430</c:v>
                      </c:pt>
                      <c:pt idx="184">
                        <c:v>42461</c:v>
                      </c:pt>
                      <c:pt idx="185">
                        <c:v>42491</c:v>
                      </c:pt>
                      <c:pt idx="186">
                        <c:v>42522</c:v>
                      </c:pt>
                      <c:pt idx="187">
                        <c:v>42552</c:v>
                      </c:pt>
                      <c:pt idx="188">
                        <c:v>42583</c:v>
                      </c:pt>
                      <c:pt idx="189">
                        <c:v>42614</c:v>
                      </c:pt>
                      <c:pt idx="190">
                        <c:v>42644</c:v>
                      </c:pt>
                      <c:pt idx="191">
                        <c:v>42675</c:v>
                      </c:pt>
                      <c:pt idx="192">
                        <c:v>42705</c:v>
                      </c:pt>
                      <c:pt idx="193">
                        <c:v>42736</c:v>
                      </c:pt>
                      <c:pt idx="194">
                        <c:v>42767</c:v>
                      </c:pt>
                      <c:pt idx="195">
                        <c:v>42795</c:v>
                      </c:pt>
                      <c:pt idx="196">
                        <c:v>42826</c:v>
                      </c:pt>
                      <c:pt idx="197">
                        <c:v>42856</c:v>
                      </c:pt>
                      <c:pt idx="198">
                        <c:v>42887</c:v>
                      </c:pt>
                      <c:pt idx="199">
                        <c:v>42917</c:v>
                      </c:pt>
                      <c:pt idx="200">
                        <c:v>42948</c:v>
                      </c:pt>
                      <c:pt idx="201">
                        <c:v>42979</c:v>
                      </c:pt>
                      <c:pt idx="202">
                        <c:v>43009</c:v>
                      </c:pt>
                      <c:pt idx="203">
                        <c:v>43040</c:v>
                      </c:pt>
                      <c:pt idx="204">
                        <c:v>43070</c:v>
                      </c:pt>
                      <c:pt idx="205">
                        <c:v>43101</c:v>
                      </c:pt>
                      <c:pt idx="206">
                        <c:v>43132</c:v>
                      </c:pt>
                      <c:pt idx="207">
                        <c:v>43160</c:v>
                      </c:pt>
                      <c:pt idx="208">
                        <c:v>43191</c:v>
                      </c:pt>
                      <c:pt idx="209">
                        <c:v>43221</c:v>
                      </c:pt>
                      <c:pt idx="210">
                        <c:v>43252</c:v>
                      </c:pt>
                      <c:pt idx="211">
                        <c:v>43282</c:v>
                      </c:pt>
                      <c:pt idx="212">
                        <c:v>43313</c:v>
                      </c:pt>
                      <c:pt idx="213">
                        <c:v>43344</c:v>
                      </c:pt>
                      <c:pt idx="214">
                        <c:v>43374</c:v>
                      </c:pt>
                      <c:pt idx="215">
                        <c:v>43405</c:v>
                      </c:pt>
                      <c:pt idx="216">
                        <c:v>43435</c:v>
                      </c:pt>
                      <c:pt idx="217">
                        <c:v>43466</c:v>
                      </c:pt>
                      <c:pt idx="218">
                        <c:v>43497</c:v>
                      </c:pt>
                      <c:pt idx="219">
                        <c:v>43525</c:v>
                      </c:pt>
                      <c:pt idx="220">
                        <c:v>43556</c:v>
                      </c:pt>
                      <c:pt idx="221">
                        <c:v>43586</c:v>
                      </c:pt>
                      <c:pt idx="222">
                        <c:v>43617</c:v>
                      </c:pt>
                      <c:pt idx="223">
                        <c:v>43647</c:v>
                      </c:pt>
                      <c:pt idx="224">
                        <c:v>43678</c:v>
                      </c:pt>
                      <c:pt idx="225">
                        <c:v>43709</c:v>
                      </c:pt>
                      <c:pt idx="226">
                        <c:v>43739</c:v>
                      </c:pt>
                      <c:pt idx="227">
                        <c:v>43770</c:v>
                      </c:pt>
                      <c:pt idx="228">
                        <c:v>43800</c:v>
                      </c:pt>
                      <c:pt idx="229">
                        <c:v>43831</c:v>
                      </c:pt>
                      <c:pt idx="230">
                        <c:v>43862</c:v>
                      </c:pt>
                      <c:pt idx="231">
                        <c:v>43891</c:v>
                      </c:pt>
                      <c:pt idx="232">
                        <c:v>43922</c:v>
                      </c:pt>
                      <c:pt idx="233">
                        <c:v>43952</c:v>
                      </c:pt>
                      <c:pt idx="234">
                        <c:v>43983</c:v>
                      </c:pt>
                      <c:pt idx="235">
                        <c:v>44013</c:v>
                      </c:pt>
                      <c:pt idx="236">
                        <c:v>44044</c:v>
                      </c:pt>
                      <c:pt idx="237">
                        <c:v>44075</c:v>
                      </c:pt>
                      <c:pt idx="238">
                        <c:v>44105</c:v>
                      </c:pt>
                      <c:pt idx="239">
                        <c:v>44136</c:v>
                      </c:pt>
                      <c:pt idx="240">
                        <c:v>44166</c:v>
                      </c:pt>
                      <c:pt idx="241">
                        <c:v>44197</c:v>
                      </c:pt>
                      <c:pt idx="242">
                        <c:v>44228</c:v>
                      </c:pt>
                      <c:pt idx="243">
                        <c:v>44256</c:v>
                      </c:pt>
                      <c:pt idx="244">
                        <c:v>44287</c:v>
                      </c:pt>
                      <c:pt idx="245">
                        <c:v>44317</c:v>
                      </c:pt>
                      <c:pt idx="246">
                        <c:v>44348</c:v>
                      </c:pt>
                      <c:pt idx="247">
                        <c:v>44378</c:v>
                      </c:pt>
                      <c:pt idx="248">
                        <c:v>44409</c:v>
                      </c:pt>
                    </c:numCache>
                  </c:numRef>
                </c:cat>
                <c:val>
                  <c:numRef>
                    <c:extLst xmlns:c15="http://schemas.microsoft.com/office/drawing/2012/chart">
                      <c:ext xmlns:c15="http://schemas.microsoft.com/office/drawing/2012/chart" uri="{02D57815-91ED-43cb-92C2-25804820EDAC}">
                        <c15:formulaRef>
                          <c15:sqref>Rates!$M$7:$JA$7</c15:sqref>
                        </c15:formulaRef>
                      </c:ext>
                    </c:extLst>
                    <c:numCache>
                      <c:formatCode>#0.0</c:formatCode>
                      <c:ptCount val="249"/>
                      <c:pt idx="0">
                        <c:v>3.7</c:v>
                      </c:pt>
                      <c:pt idx="1">
                        <c:v>3.8</c:v>
                      </c:pt>
                      <c:pt idx="2">
                        <c:v>3.7</c:v>
                      </c:pt>
                      <c:pt idx="3">
                        <c:v>3.5</c:v>
                      </c:pt>
                      <c:pt idx="4">
                        <c:v>3.4</c:v>
                      </c:pt>
                      <c:pt idx="5">
                        <c:v>3.2</c:v>
                      </c:pt>
                      <c:pt idx="6">
                        <c:v>3.2</c:v>
                      </c:pt>
                      <c:pt idx="7">
                        <c:v>3.3</c:v>
                      </c:pt>
                      <c:pt idx="8">
                        <c:v>3</c:v>
                      </c:pt>
                      <c:pt idx="9">
                        <c:v>3</c:v>
                      </c:pt>
                      <c:pt idx="10">
                        <c:v>2.7</c:v>
                      </c:pt>
                      <c:pt idx="11">
                        <c:v>2.8</c:v>
                      </c:pt>
                      <c:pt idx="12">
                        <c:v>2.7</c:v>
                      </c:pt>
                      <c:pt idx="13">
                        <c:v>2.7</c:v>
                      </c:pt>
                      <c:pt idx="14">
                        <c:v>2.6</c:v>
                      </c:pt>
                      <c:pt idx="15">
                        <c:v>2.7</c:v>
                      </c:pt>
                      <c:pt idx="16">
                        <c:v>2.6</c:v>
                      </c:pt>
                      <c:pt idx="17">
                        <c:v>2.6</c:v>
                      </c:pt>
                      <c:pt idx="18">
                        <c:v>2.5</c:v>
                      </c:pt>
                      <c:pt idx="19">
                        <c:v>2.5</c:v>
                      </c:pt>
                      <c:pt idx="20">
                        <c:v>2.6</c:v>
                      </c:pt>
                      <c:pt idx="21">
                        <c:v>2.5</c:v>
                      </c:pt>
                      <c:pt idx="22">
                        <c:v>2.6</c:v>
                      </c:pt>
                      <c:pt idx="23">
                        <c:v>2.6</c:v>
                      </c:pt>
                      <c:pt idx="24">
                        <c:v>2.4</c:v>
                      </c:pt>
                      <c:pt idx="25">
                        <c:v>2.6</c:v>
                      </c:pt>
                      <c:pt idx="26">
                        <c:v>2.4</c:v>
                      </c:pt>
                      <c:pt idx="27">
                        <c:v>2.2999999999999998</c:v>
                      </c:pt>
                      <c:pt idx="28">
                        <c:v>2.2999999999999998</c:v>
                      </c:pt>
                      <c:pt idx="29">
                        <c:v>2.5</c:v>
                      </c:pt>
                      <c:pt idx="30">
                        <c:v>2.5</c:v>
                      </c:pt>
                      <c:pt idx="31">
                        <c:v>2.2000000000000002</c:v>
                      </c:pt>
                      <c:pt idx="32">
                        <c:v>2.4</c:v>
                      </c:pt>
                      <c:pt idx="33">
                        <c:v>2.2999999999999998</c:v>
                      </c:pt>
                      <c:pt idx="34">
                        <c:v>2.5</c:v>
                      </c:pt>
                      <c:pt idx="35">
                        <c:v>2.5</c:v>
                      </c:pt>
                      <c:pt idx="36">
                        <c:v>2.5</c:v>
                      </c:pt>
                      <c:pt idx="37">
                        <c:v>2.6</c:v>
                      </c:pt>
                      <c:pt idx="38">
                        <c:v>2.6</c:v>
                      </c:pt>
                      <c:pt idx="39">
                        <c:v>2.6</c:v>
                      </c:pt>
                      <c:pt idx="40">
                        <c:v>2.6</c:v>
                      </c:pt>
                      <c:pt idx="41">
                        <c:v>2.7</c:v>
                      </c:pt>
                      <c:pt idx="42">
                        <c:v>2.5</c:v>
                      </c:pt>
                      <c:pt idx="43">
                        <c:v>2.8</c:v>
                      </c:pt>
                      <c:pt idx="44">
                        <c:v>2.6</c:v>
                      </c:pt>
                      <c:pt idx="45">
                        <c:v>2.8</c:v>
                      </c:pt>
                      <c:pt idx="46">
                        <c:v>2.9</c:v>
                      </c:pt>
                      <c:pt idx="47">
                        <c:v>2.6</c:v>
                      </c:pt>
                      <c:pt idx="48">
                        <c:v>3</c:v>
                      </c:pt>
                      <c:pt idx="49">
                        <c:v>2.8</c:v>
                      </c:pt>
                      <c:pt idx="50">
                        <c:v>2.9</c:v>
                      </c:pt>
                      <c:pt idx="51">
                        <c:v>2.9</c:v>
                      </c:pt>
                      <c:pt idx="52">
                        <c:v>3</c:v>
                      </c:pt>
                      <c:pt idx="53">
                        <c:v>2.8</c:v>
                      </c:pt>
                      <c:pt idx="54">
                        <c:v>2.9</c:v>
                      </c:pt>
                      <c:pt idx="55">
                        <c:v>3.1</c:v>
                      </c:pt>
                      <c:pt idx="56">
                        <c:v>3</c:v>
                      </c:pt>
                      <c:pt idx="57">
                        <c:v>3.1</c:v>
                      </c:pt>
                      <c:pt idx="58">
                        <c:v>3</c:v>
                      </c:pt>
                      <c:pt idx="59">
                        <c:v>3.1</c:v>
                      </c:pt>
                      <c:pt idx="60">
                        <c:v>3.1</c:v>
                      </c:pt>
                      <c:pt idx="61">
                        <c:v>3.1</c:v>
                      </c:pt>
                      <c:pt idx="62">
                        <c:v>3.1</c:v>
                      </c:pt>
                      <c:pt idx="63">
                        <c:v>3.4</c:v>
                      </c:pt>
                      <c:pt idx="64">
                        <c:v>3.4</c:v>
                      </c:pt>
                      <c:pt idx="65">
                        <c:v>3.2</c:v>
                      </c:pt>
                      <c:pt idx="66">
                        <c:v>3.3</c:v>
                      </c:pt>
                      <c:pt idx="67">
                        <c:v>3.1</c:v>
                      </c:pt>
                      <c:pt idx="68">
                        <c:v>3.3</c:v>
                      </c:pt>
                      <c:pt idx="69">
                        <c:v>3.3</c:v>
                      </c:pt>
                      <c:pt idx="70">
                        <c:v>3.2</c:v>
                      </c:pt>
                      <c:pt idx="71">
                        <c:v>3.3</c:v>
                      </c:pt>
                      <c:pt idx="72">
                        <c:v>3.3</c:v>
                      </c:pt>
                      <c:pt idx="73">
                        <c:v>3.3</c:v>
                      </c:pt>
                      <c:pt idx="74">
                        <c:v>3.3</c:v>
                      </c:pt>
                      <c:pt idx="75">
                        <c:v>3.5</c:v>
                      </c:pt>
                      <c:pt idx="76">
                        <c:v>3.3</c:v>
                      </c:pt>
                      <c:pt idx="77">
                        <c:v>3.3</c:v>
                      </c:pt>
                      <c:pt idx="78">
                        <c:v>3.4</c:v>
                      </c:pt>
                      <c:pt idx="79">
                        <c:v>3.2</c:v>
                      </c:pt>
                      <c:pt idx="80">
                        <c:v>3.2</c:v>
                      </c:pt>
                      <c:pt idx="81">
                        <c:v>3.3</c:v>
                      </c:pt>
                      <c:pt idx="82">
                        <c:v>3.2</c:v>
                      </c:pt>
                      <c:pt idx="83">
                        <c:v>3.3</c:v>
                      </c:pt>
                      <c:pt idx="84">
                        <c:v>3.2</c:v>
                      </c:pt>
                      <c:pt idx="85">
                        <c:v>3.2</c:v>
                      </c:pt>
                      <c:pt idx="86">
                        <c:v>3</c:v>
                      </c:pt>
                      <c:pt idx="87">
                        <c:v>3</c:v>
                      </c:pt>
                      <c:pt idx="88">
                        <c:v>2.8</c:v>
                      </c:pt>
                      <c:pt idx="89">
                        <c:v>3</c:v>
                      </c:pt>
                      <c:pt idx="90">
                        <c:v>2.7</c:v>
                      </c:pt>
                      <c:pt idx="91">
                        <c:v>2.7</c:v>
                      </c:pt>
                      <c:pt idx="92">
                        <c:v>2.6</c:v>
                      </c:pt>
                      <c:pt idx="93">
                        <c:v>2.2999999999999998</c:v>
                      </c:pt>
                      <c:pt idx="94">
                        <c:v>2.4</c:v>
                      </c:pt>
                      <c:pt idx="95">
                        <c:v>2.2999999999999998</c:v>
                      </c:pt>
                      <c:pt idx="96">
                        <c:v>2.2999999999999998</c:v>
                      </c:pt>
                      <c:pt idx="97">
                        <c:v>2</c:v>
                      </c:pt>
                      <c:pt idx="98">
                        <c:v>2.1</c:v>
                      </c:pt>
                      <c:pt idx="99">
                        <c:v>1.9</c:v>
                      </c:pt>
                      <c:pt idx="100">
                        <c:v>1.7</c:v>
                      </c:pt>
                      <c:pt idx="101">
                        <c:v>1.9</c:v>
                      </c:pt>
                      <c:pt idx="102">
                        <c:v>1.9</c:v>
                      </c:pt>
                      <c:pt idx="103">
                        <c:v>1.7</c:v>
                      </c:pt>
                      <c:pt idx="104">
                        <c:v>1.8</c:v>
                      </c:pt>
                      <c:pt idx="105">
                        <c:v>1.9</c:v>
                      </c:pt>
                      <c:pt idx="106">
                        <c:v>1.8</c:v>
                      </c:pt>
                      <c:pt idx="107">
                        <c:v>1.9</c:v>
                      </c:pt>
                      <c:pt idx="108">
                        <c:v>1.9</c:v>
                      </c:pt>
                      <c:pt idx="109">
                        <c:v>2.1</c:v>
                      </c:pt>
                      <c:pt idx="110">
                        <c:v>2</c:v>
                      </c:pt>
                      <c:pt idx="111">
                        <c:v>2</c:v>
                      </c:pt>
                      <c:pt idx="112">
                        <c:v>2.4</c:v>
                      </c:pt>
                      <c:pt idx="113">
                        <c:v>2.2000000000000002</c:v>
                      </c:pt>
                      <c:pt idx="114">
                        <c:v>2.1</c:v>
                      </c:pt>
                      <c:pt idx="115">
                        <c:v>2.2999999999999998</c:v>
                      </c:pt>
                      <c:pt idx="116">
                        <c:v>2.2000000000000002</c:v>
                      </c:pt>
                      <c:pt idx="117">
                        <c:v>2.2000000000000002</c:v>
                      </c:pt>
                      <c:pt idx="118">
                        <c:v>2.4</c:v>
                      </c:pt>
                      <c:pt idx="119">
                        <c:v>2.4</c:v>
                      </c:pt>
                      <c:pt idx="120">
                        <c:v>2.2999999999999998</c:v>
                      </c:pt>
                      <c:pt idx="121">
                        <c:v>2.2999999999999998</c:v>
                      </c:pt>
                      <c:pt idx="122">
                        <c:v>2.4</c:v>
                      </c:pt>
                      <c:pt idx="123">
                        <c:v>2.4</c:v>
                      </c:pt>
                      <c:pt idx="124">
                        <c:v>2.4</c:v>
                      </c:pt>
                      <c:pt idx="125">
                        <c:v>2.4</c:v>
                      </c:pt>
                      <c:pt idx="126">
                        <c:v>2.6</c:v>
                      </c:pt>
                      <c:pt idx="127">
                        <c:v>2.7</c:v>
                      </c:pt>
                      <c:pt idx="128">
                        <c:v>2.5</c:v>
                      </c:pt>
                      <c:pt idx="129">
                        <c:v>2.8</c:v>
                      </c:pt>
                      <c:pt idx="130">
                        <c:v>2.7</c:v>
                      </c:pt>
                      <c:pt idx="131">
                        <c:v>2.6</c:v>
                      </c:pt>
                      <c:pt idx="132">
                        <c:v>2.8</c:v>
                      </c:pt>
                      <c:pt idx="133">
                        <c:v>2.8</c:v>
                      </c:pt>
                      <c:pt idx="134">
                        <c:v>2.6</c:v>
                      </c:pt>
                      <c:pt idx="135">
                        <c:v>2.9</c:v>
                      </c:pt>
                      <c:pt idx="136">
                        <c:v>2.8</c:v>
                      </c:pt>
                      <c:pt idx="137">
                        <c:v>2.8</c:v>
                      </c:pt>
                      <c:pt idx="138">
                        <c:v>2.8</c:v>
                      </c:pt>
                      <c:pt idx="139">
                        <c:v>2.7</c:v>
                      </c:pt>
                      <c:pt idx="140">
                        <c:v>2.8</c:v>
                      </c:pt>
                      <c:pt idx="141">
                        <c:v>2.8</c:v>
                      </c:pt>
                      <c:pt idx="142">
                        <c:v>2.7</c:v>
                      </c:pt>
                      <c:pt idx="143">
                        <c:v>2.8</c:v>
                      </c:pt>
                      <c:pt idx="144">
                        <c:v>2.9</c:v>
                      </c:pt>
                      <c:pt idx="145">
                        <c:v>2.8</c:v>
                      </c:pt>
                      <c:pt idx="146">
                        <c:v>2.9</c:v>
                      </c:pt>
                      <c:pt idx="147">
                        <c:v>2.9</c:v>
                      </c:pt>
                      <c:pt idx="148">
                        <c:v>2.9</c:v>
                      </c:pt>
                      <c:pt idx="149">
                        <c:v>3</c:v>
                      </c:pt>
                      <c:pt idx="150">
                        <c:v>3</c:v>
                      </c:pt>
                      <c:pt idx="151">
                        <c:v>2.8</c:v>
                      </c:pt>
                      <c:pt idx="152">
                        <c:v>2.9</c:v>
                      </c:pt>
                      <c:pt idx="153">
                        <c:v>2.9</c:v>
                      </c:pt>
                      <c:pt idx="154">
                        <c:v>3</c:v>
                      </c:pt>
                      <c:pt idx="155">
                        <c:v>2.9</c:v>
                      </c:pt>
                      <c:pt idx="156">
                        <c:v>2.9</c:v>
                      </c:pt>
                      <c:pt idx="157">
                        <c:v>2.9</c:v>
                      </c:pt>
                      <c:pt idx="158">
                        <c:v>3.1</c:v>
                      </c:pt>
                      <c:pt idx="159">
                        <c:v>3.1</c:v>
                      </c:pt>
                      <c:pt idx="160">
                        <c:v>3.2</c:v>
                      </c:pt>
                      <c:pt idx="161">
                        <c:v>3.3</c:v>
                      </c:pt>
                      <c:pt idx="162">
                        <c:v>3.5</c:v>
                      </c:pt>
                      <c:pt idx="163">
                        <c:v>3.4</c:v>
                      </c:pt>
                      <c:pt idx="164">
                        <c:v>3.7</c:v>
                      </c:pt>
                      <c:pt idx="165">
                        <c:v>3.4</c:v>
                      </c:pt>
                      <c:pt idx="166">
                        <c:v>3.5</c:v>
                      </c:pt>
                      <c:pt idx="167">
                        <c:v>3.3</c:v>
                      </c:pt>
                      <c:pt idx="168">
                        <c:v>3.5</c:v>
                      </c:pt>
                      <c:pt idx="169">
                        <c:v>3.7</c:v>
                      </c:pt>
                      <c:pt idx="170">
                        <c:v>3.7</c:v>
                      </c:pt>
                      <c:pt idx="171">
                        <c:v>3.6</c:v>
                      </c:pt>
                      <c:pt idx="172">
                        <c:v>3.8</c:v>
                      </c:pt>
                      <c:pt idx="173">
                        <c:v>3.8</c:v>
                      </c:pt>
                      <c:pt idx="174">
                        <c:v>3.6</c:v>
                      </c:pt>
                      <c:pt idx="175">
                        <c:v>4.0999999999999996</c:v>
                      </c:pt>
                      <c:pt idx="176">
                        <c:v>3.7</c:v>
                      </c:pt>
                      <c:pt idx="177">
                        <c:v>3.7</c:v>
                      </c:pt>
                      <c:pt idx="178">
                        <c:v>3.9</c:v>
                      </c:pt>
                      <c:pt idx="179">
                        <c:v>3.8</c:v>
                      </c:pt>
                      <c:pt idx="180">
                        <c:v>3.9</c:v>
                      </c:pt>
                      <c:pt idx="181">
                        <c:v>4</c:v>
                      </c:pt>
                      <c:pt idx="182">
                        <c:v>3.9</c:v>
                      </c:pt>
                      <c:pt idx="183">
                        <c:v>4.0999999999999996</c:v>
                      </c:pt>
                      <c:pt idx="184">
                        <c:v>3.9</c:v>
                      </c:pt>
                      <c:pt idx="185">
                        <c:v>3.9</c:v>
                      </c:pt>
                      <c:pt idx="186">
                        <c:v>3.8</c:v>
                      </c:pt>
                      <c:pt idx="187">
                        <c:v>4</c:v>
                      </c:pt>
                      <c:pt idx="188">
                        <c:v>3.8</c:v>
                      </c:pt>
                      <c:pt idx="189">
                        <c:v>3.9</c:v>
                      </c:pt>
                      <c:pt idx="190">
                        <c:v>3.7</c:v>
                      </c:pt>
                      <c:pt idx="191">
                        <c:v>4</c:v>
                      </c:pt>
                      <c:pt idx="192">
                        <c:v>3.9</c:v>
                      </c:pt>
                      <c:pt idx="193">
                        <c:v>3.7</c:v>
                      </c:pt>
                      <c:pt idx="194">
                        <c:v>3.9</c:v>
                      </c:pt>
                      <c:pt idx="195">
                        <c:v>3.8</c:v>
                      </c:pt>
                      <c:pt idx="196">
                        <c:v>4</c:v>
                      </c:pt>
                      <c:pt idx="197">
                        <c:v>3.8</c:v>
                      </c:pt>
                      <c:pt idx="198">
                        <c:v>4.0999999999999996</c:v>
                      </c:pt>
                      <c:pt idx="199">
                        <c:v>4.0999999999999996</c:v>
                      </c:pt>
                      <c:pt idx="200">
                        <c:v>4.0999999999999996</c:v>
                      </c:pt>
                      <c:pt idx="201">
                        <c:v>4.0999999999999996</c:v>
                      </c:pt>
                      <c:pt idx="202">
                        <c:v>4.2</c:v>
                      </c:pt>
                      <c:pt idx="203">
                        <c:v>4.0999999999999996</c:v>
                      </c:pt>
                      <c:pt idx="204">
                        <c:v>4.0999999999999996</c:v>
                      </c:pt>
                      <c:pt idx="205">
                        <c:v>4.3</c:v>
                      </c:pt>
                      <c:pt idx="206">
                        <c:v>4.3</c:v>
                      </c:pt>
                      <c:pt idx="207">
                        <c:v>4.4000000000000004</c:v>
                      </c:pt>
                      <c:pt idx="208">
                        <c:v>4.4000000000000004</c:v>
                      </c:pt>
                      <c:pt idx="209">
                        <c:v>4.5</c:v>
                      </c:pt>
                      <c:pt idx="210">
                        <c:v>4.7</c:v>
                      </c:pt>
                      <c:pt idx="211">
                        <c:v>4.5999999999999996</c:v>
                      </c:pt>
                      <c:pt idx="212">
                        <c:v>4.5999999999999996</c:v>
                      </c:pt>
                      <c:pt idx="213">
                        <c:v>4.7</c:v>
                      </c:pt>
                      <c:pt idx="214">
                        <c:v>4.7</c:v>
                      </c:pt>
                      <c:pt idx="215">
                        <c:v>4.8</c:v>
                      </c:pt>
                      <c:pt idx="216">
                        <c:v>4.7</c:v>
                      </c:pt>
                      <c:pt idx="217">
                        <c:v>4.7</c:v>
                      </c:pt>
                      <c:pt idx="218">
                        <c:v>4.5</c:v>
                      </c:pt>
                      <c:pt idx="219">
                        <c:v>4.7</c:v>
                      </c:pt>
                      <c:pt idx="220">
                        <c:v>4.5999999999999996</c:v>
                      </c:pt>
                      <c:pt idx="221">
                        <c:v>4.5999999999999996</c:v>
                      </c:pt>
                      <c:pt idx="222">
                        <c:v>4.5</c:v>
                      </c:pt>
                      <c:pt idx="223">
                        <c:v>4.5</c:v>
                      </c:pt>
                      <c:pt idx="224">
                        <c:v>4.5</c:v>
                      </c:pt>
                      <c:pt idx="225">
                        <c:v>4.5</c:v>
                      </c:pt>
                      <c:pt idx="226">
                        <c:v>4.5999999999999996</c:v>
                      </c:pt>
                      <c:pt idx="227">
                        <c:v>4.4000000000000004</c:v>
                      </c:pt>
                      <c:pt idx="228">
                        <c:v>4.2</c:v>
                      </c:pt>
                      <c:pt idx="229">
                        <c:v>4.5</c:v>
                      </c:pt>
                      <c:pt idx="230">
                        <c:v>4.4000000000000004</c:v>
                      </c:pt>
                      <c:pt idx="231">
                        <c:v>3.7</c:v>
                      </c:pt>
                      <c:pt idx="232">
                        <c:v>3.4</c:v>
                      </c:pt>
                      <c:pt idx="233">
                        <c:v>3.9</c:v>
                      </c:pt>
                      <c:pt idx="234">
                        <c:v>4.2</c:v>
                      </c:pt>
                      <c:pt idx="235">
                        <c:v>4.5999999999999996</c:v>
                      </c:pt>
                      <c:pt idx="236">
                        <c:v>4.4000000000000004</c:v>
                      </c:pt>
                      <c:pt idx="237">
                        <c:v>4.5</c:v>
                      </c:pt>
                      <c:pt idx="238">
                        <c:v>4.5999999999999996</c:v>
                      </c:pt>
                      <c:pt idx="239">
                        <c:v>4.5</c:v>
                      </c:pt>
                      <c:pt idx="240">
                        <c:v>4.5</c:v>
                      </c:pt>
                      <c:pt idx="241">
                        <c:v>4.7</c:v>
                      </c:pt>
                      <c:pt idx="242">
                        <c:v>5</c:v>
                      </c:pt>
                      <c:pt idx="243">
                        <c:v>5.4</c:v>
                      </c:pt>
                      <c:pt idx="244">
                        <c:v>6</c:v>
                      </c:pt>
                      <c:pt idx="245">
                        <c:v>6.1</c:v>
                      </c:pt>
                      <c:pt idx="246">
                        <c:v>6.5</c:v>
                      </c:pt>
                      <c:pt idx="247">
                        <c:v>7</c:v>
                      </c:pt>
                      <c:pt idx="248">
                        <c:v>6.6</c:v>
                      </c:pt>
                    </c:numCache>
                  </c:numRef>
                </c:val>
                <c:smooth val="0"/>
                <c:extLst xmlns:c15="http://schemas.microsoft.com/office/drawing/2012/chart">
                  <c:ext xmlns:c16="http://schemas.microsoft.com/office/drawing/2014/chart" uri="{C3380CC4-5D6E-409C-BE32-E72D297353CC}">
                    <c16:uniqueId val="{00000004-10C0-4E40-AC63-85EDDBF6BD4D}"/>
                  </c:ext>
                </c:extLst>
              </c15:ser>
            </c15:filteredLineSeries>
            <c15:filteredLineSeries>
              <c15:ser>
                <c:idx val="3"/>
                <c:order val="2"/>
                <c:tx>
                  <c:strRef>
                    <c:extLst xmlns:c15="http://schemas.microsoft.com/office/drawing/2012/chart">
                      <c:ext xmlns:c15="http://schemas.microsoft.com/office/drawing/2012/chart" uri="{02D57815-91ED-43cb-92C2-25804820EDAC}">
                        <c15:formulaRef>
                          <c15:sqref>Rates!$L$8</c15:sqref>
                        </c15:formulaRef>
                      </c:ext>
                    </c:extLst>
                    <c:strCache>
                      <c:ptCount val="1"/>
                      <c:pt idx="0">
                        <c:v>U.S. Layoffs &amp; Discharges Rate</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extLst xmlns:c15="http://schemas.microsoft.com/office/drawing/2012/chart">
                      <c:ext xmlns:c15="http://schemas.microsoft.com/office/drawing/2012/chart" uri="{02D57815-91ED-43cb-92C2-25804820EDAC}">
                        <c15:formulaRef>
                          <c15:sqref>Rates!$M$4:$JA$4</c15:sqref>
                        </c15:formulaRef>
                      </c:ext>
                    </c:extLst>
                    <c:numCache>
                      <c:formatCode>mmm\-yy</c:formatCode>
                      <c:ptCount val="249"/>
                      <c:pt idx="0">
                        <c:v>36861</c:v>
                      </c:pt>
                      <c:pt idx="1">
                        <c:v>36892</c:v>
                      </c:pt>
                      <c:pt idx="2">
                        <c:v>36923</c:v>
                      </c:pt>
                      <c:pt idx="3">
                        <c:v>36951</c:v>
                      </c:pt>
                      <c:pt idx="4">
                        <c:v>36982</c:v>
                      </c:pt>
                      <c:pt idx="5">
                        <c:v>37012</c:v>
                      </c:pt>
                      <c:pt idx="6">
                        <c:v>37043</c:v>
                      </c:pt>
                      <c:pt idx="7">
                        <c:v>37073</c:v>
                      </c:pt>
                      <c:pt idx="8">
                        <c:v>37104</c:v>
                      </c:pt>
                      <c:pt idx="9">
                        <c:v>37135</c:v>
                      </c:pt>
                      <c:pt idx="10">
                        <c:v>37165</c:v>
                      </c:pt>
                      <c:pt idx="11">
                        <c:v>37196</c:v>
                      </c:pt>
                      <c:pt idx="12">
                        <c:v>37226</c:v>
                      </c:pt>
                      <c:pt idx="13">
                        <c:v>37257</c:v>
                      </c:pt>
                      <c:pt idx="14">
                        <c:v>37288</c:v>
                      </c:pt>
                      <c:pt idx="15">
                        <c:v>37316</c:v>
                      </c:pt>
                      <c:pt idx="16">
                        <c:v>37347</c:v>
                      </c:pt>
                      <c:pt idx="17">
                        <c:v>37377</c:v>
                      </c:pt>
                      <c:pt idx="18">
                        <c:v>37408</c:v>
                      </c:pt>
                      <c:pt idx="19">
                        <c:v>37438</c:v>
                      </c:pt>
                      <c:pt idx="20">
                        <c:v>37469</c:v>
                      </c:pt>
                      <c:pt idx="21">
                        <c:v>37500</c:v>
                      </c:pt>
                      <c:pt idx="22">
                        <c:v>37530</c:v>
                      </c:pt>
                      <c:pt idx="23">
                        <c:v>37561</c:v>
                      </c:pt>
                      <c:pt idx="24">
                        <c:v>37591</c:v>
                      </c:pt>
                      <c:pt idx="25">
                        <c:v>37622</c:v>
                      </c:pt>
                      <c:pt idx="26">
                        <c:v>37653</c:v>
                      </c:pt>
                      <c:pt idx="27">
                        <c:v>37681</c:v>
                      </c:pt>
                      <c:pt idx="28">
                        <c:v>37712</c:v>
                      </c:pt>
                      <c:pt idx="29">
                        <c:v>37742</c:v>
                      </c:pt>
                      <c:pt idx="30">
                        <c:v>37773</c:v>
                      </c:pt>
                      <c:pt idx="31">
                        <c:v>37803</c:v>
                      </c:pt>
                      <c:pt idx="32">
                        <c:v>37834</c:v>
                      </c:pt>
                      <c:pt idx="33">
                        <c:v>37865</c:v>
                      </c:pt>
                      <c:pt idx="34">
                        <c:v>37895</c:v>
                      </c:pt>
                      <c:pt idx="35">
                        <c:v>37926</c:v>
                      </c:pt>
                      <c:pt idx="36">
                        <c:v>37956</c:v>
                      </c:pt>
                      <c:pt idx="37">
                        <c:v>37987</c:v>
                      </c:pt>
                      <c:pt idx="38">
                        <c:v>38018</c:v>
                      </c:pt>
                      <c:pt idx="39">
                        <c:v>38047</c:v>
                      </c:pt>
                      <c:pt idx="40">
                        <c:v>38078</c:v>
                      </c:pt>
                      <c:pt idx="41">
                        <c:v>38108</c:v>
                      </c:pt>
                      <c:pt idx="42">
                        <c:v>38139</c:v>
                      </c:pt>
                      <c:pt idx="43">
                        <c:v>38169</c:v>
                      </c:pt>
                      <c:pt idx="44">
                        <c:v>38200</c:v>
                      </c:pt>
                      <c:pt idx="45">
                        <c:v>38231</c:v>
                      </c:pt>
                      <c:pt idx="46">
                        <c:v>38261</c:v>
                      </c:pt>
                      <c:pt idx="47">
                        <c:v>38292</c:v>
                      </c:pt>
                      <c:pt idx="48">
                        <c:v>38322</c:v>
                      </c:pt>
                      <c:pt idx="49">
                        <c:v>38353</c:v>
                      </c:pt>
                      <c:pt idx="50">
                        <c:v>38384</c:v>
                      </c:pt>
                      <c:pt idx="51">
                        <c:v>38412</c:v>
                      </c:pt>
                      <c:pt idx="52">
                        <c:v>38443</c:v>
                      </c:pt>
                      <c:pt idx="53">
                        <c:v>38473</c:v>
                      </c:pt>
                      <c:pt idx="54">
                        <c:v>38504</c:v>
                      </c:pt>
                      <c:pt idx="55">
                        <c:v>38534</c:v>
                      </c:pt>
                      <c:pt idx="56">
                        <c:v>38565</c:v>
                      </c:pt>
                      <c:pt idx="57">
                        <c:v>38596</c:v>
                      </c:pt>
                      <c:pt idx="58">
                        <c:v>38626</c:v>
                      </c:pt>
                      <c:pt idx="59">
                        <c:v>38657</c:v>
                      </c:pt>
                      <c:pt idx="60">
                        <c:v>38687</c:v>
                      </c:pt>
                      <c:pt idx="61">
                        <c:v>38718</c:v>
                      </c:pt>
                      <c:pt idx="62">
                        <c:v>38749</c:v>
                      </c:pt>
                      <c:pt idx="63">
                        <c:v>38777</c:v>
                      </c:pt>
                      <c:pt idx="64">
                        <c:v>38808</c:v>
                      </c:pt>
                      <c:pt idx="65">
                        <c:v>38838</c:v>
                      </c:pt>
                      <c:pt idx="66">
                        <c:v>38869</c:v>
                      </c:pt>
                      <c:pt idx="67">
                        <c:v>38899</c:v>
                      </c:pt>
                      <c:pt idx="68">
                        <c:v>38930</c:v>
                      </c:pt>
                      <c:pt idx="69">
                        <c:v>38961</c:v>
                      </c:pt>
                      <c:pt idx="70">
                        <c:v>38991</c:v>
                      </c:pt>
                      <c:pt idx="71">
                        <c:v>39022</c:v>
                      </c:pt>
                      <c:pt idx="72">
                        <c:v>39052</c:v>
                      </c:pt>
                      <c:pt idx="73">
                        <c:v>39083</c:v>
                      </c:pt>
                      <c:pt idx="74">
                        <c:v>39114</c:v>
                      </c:pt>
                      <c:pt idx="75">
                        <c:v>39142</c:v>
                      </c:pt>
                      <c:pt idx="76">
                        <c:v>39173</c:v>
                      </c:pt>
                      <c:pt idx="77">
                        <c:v>39203</c:v>
                      </c:pt>
                      <c:pt idx="78">
                        <c:v>39234</c:v>
                      </c:pt>
                      <c:pt idx="79">
                        <c:v>39264</c:v>
                      </c:pt>
                      <c:pt idx="80">
                        <c:v>39295</c:v>
                      </c:pt>
                      <c:pt idx="81">
                        <c:v>39326</c:v>
                      </c:pt>
                      <c:pt idx="82">
                        <c:v>39356</c:v>
                      </c:pt>
                      <c:pt idx="83">
                        <c:v>39387</c:v>
                      </c:pt>
                      <c:pt idx="84">
                        <c:v>39417</c:v>
                      </c:pt>
                      <c:pt idx="85">
                        <c:v>39448</c:v>
                      </c:pt>
                      <c:pt idx="86">
                        <c:v>39479</c:v>
                      </c:pt>
                      <c:pt idx="87">
                        <c:v>39508</c:v>
                      </c:pt>
                      <c:pt idx="88">
                        <c:v>39539</c:v>
                      </c:pt>
                      <c:pt idx="89">
                        <c:v>39569</c:v>
                      </c:pt>
                      <c:pt idx="90">
                        <c:v>39600</c:v>
                      </c:pt>
                      <c:pt idx="91">
                        <c:v>39630</c:v>
                      </c:pt>
                      <c:pt idx="92">
                        <c:v>39661</c:v>
                      </c:pt>
                      <c:pt idx="93">
                        <c:v>39692</c:v>
                      </c:pt>
                      <c:pt idx="94">
                        <c:v>39722</c:v>
                      </c:pt>
                      <c:pt idx="95">
                        <c:v>39753</c:v>
                      </c:pt>
                      <c:pt idx="96">
                        <c:v>39783</c:v>
                      </c:pt>
                      <c:pt idx="97">
                        <c:v>39814</c:v>
                      </c:pt>
                      <c:pt idx="98">
                        <c:v>39845</c:v>
                      </c:pt>
                      <c:pt idx="99">
                        <c:v>39873</c:v>
                      </c:pt>
                      <c:pt idx="100">
                        <c:v>39904</c:v>
                      </c:pt>
                      <c:pt idx="101">
                        <c:v>39934</c:v>
                      </c:pt>
                      <c:pt idx="102">
                        <c:v>39965</c:v>
                      </c:pt>
                      <c:pt idx="103">
                        <c:v>39995</c:v>
                      </c:pt>
                      <c:pt idx="104">
                        <c:v>40026</c:v>
                      </c:pt>
                      <c:pt idx="105">
                        <c:v>40057</c:v>
                      </c:pt>
                      <c:pt idx="106">
                        <c:v>40087</c:v>
                      </c:pt>
                      <c:pt idx="107">
                        <c:v>40118</c:v>
                      </c:pt>
                      <c:pt idx="108">
                        <c:v>40148</c:v>
                      </c:pt>
                      <c:pt idx="109">
                        <c:v>40179</c:v>
                      </c:pt>
                      <c:pt idx="110">
                        <c:v>40210</c:v>
                      </c:pt>
                      <c:pt idx="111">
                        <c:v>40238</c:v>
                      </c:pt>
                      <c:pt idx="112">
                        <c:v>40269</c:v>
                      </c:pt>
                      <c:pt idx="113">
                        <c:v>40299</c:v>
                      </c:pt>
                      <c:pt idx="114">
                        <c:v>40330</c:v>
                      </c:pt>
                      <c:pt idx="115">
                        <c:v>40360</c:v>
                      </c:pt>
                      <c:pt idx="116">
                        <c:v>40391</c:v>
                      </c:pt>
                      <c:pt idx="117">
                        <c:v>40422</c:v>
                      </c:pt>
                      <c:pt idx="118">
                        <c:v>40452</c:v>
                      </c:pt>
                      <c:pt idx="119">
                        <c:v>40483</c:v>
                      </c:pt>
                      <c:pt idx="120">
                        <c:v>40513</c:v>
                      </c:pt>
                      <c:pt idx="121">
                        <c:v>40544</c:v>
                      </c:pt>
                      <c:pt idx="122">
                        <c:v>40575</c:v>
                      </c:pt>
                      <c:pt idx="123">
                        <c:v>40603</c:v>
                      </c:pt>
                      <c:pt idx="124">
                        <c:v>40634</c:v>
                      </c:pt>
                      <c:pt idx="125">
                        <c:v>40664</c:v>
                      </c:pt>
                      <c:pt idx="126">
                        <c:v>40695</c:v>
                      </c:pt>
                      <c:pt idx="127">
                        <c:v>40725</c:v>
                      </c:pt>
                      <c:pt idx="128">
                        <c:v>40756</c:v>
                      </c:pt>
                      <c:pt idx="129">
                        <c:v>40787</c:v>
                      </c:pt>
                      <c:pt idx="130">
                        <c:v>40817</c:v>
                      </c:pt>
                      <c:pt idx="131">
                        <c:v>40848</c:v>
                      </c:pt>
                      <c:pt idx="132">
                        <c:v>40878</c:v>
                      </c:pt>
                      <c:pt idx="133">
                        <c:v>40909</c:v>
                      </c:pt>
                      <c:pt idx="134">
                        <c:v>40940</c:v>
                      </c:pt>
                      <c:pt idx="135">
                        <c:v>40969</c:v>
                      </c:pt>
                      <c:pt idx="136">
                        <c:v>41000</c:v>
                      </c:pt>
                      <c:pt idx="137">
                        <c:v>41030</c:v>
                      </c:pt>
                      <c:pt idx="138">
                        <c:v>41061</c:v>
                      </c:pt>
                      <c:pt idx="139">
                        <c:v>41091</c:v>
                      </c:pt>
                      <c:pt idx="140">
                        <c:v>41122</c:v>
                      </c:pt>
                      <c:pt idx="141">
                        <c:v>41153</c:v>
                      </c:pt>
                      <c:pt idx="142">
                        <c:v>41183</c:v>
                      </c:pt>
                      <c:pt idx="143">
                        <c:v>41214</c:v>
                      </c:pt>
                      <c:pt idx="144">
                        <c:v>41244</c:v>
                      </c:pt>
                      <c:pt idx="145">
                        <c:v>41275</c:v>
                      </c:pt>
                      <c:pt idx="146">
                        <c:v>41306</c:v>
                      </c:pt>
                      <c:pt idx="147">
                        <c:v>41334</c:v>
                      </c:pt>
                      <c:pt idx="148">
                        <c:v>41365</c:v>
                      </c:pt>
                      <c:pt idx="149">
                        <c:v>41395</c:v>
                      </c:pt>
                      <c:pt idx="150">
                        <c:v>41426</c:v>
                      </c:pt>
                      <c:pt idx="151">
                        <c:v>41456</c:v>
                      </c:pt>
                      <c:pt idx="152">
                        <c:v>41487</c:v>
                      </c:pt>
                      <c:pt idx="153">
                        <c:v>41518</c:v>
                      </c:pt>
                      <c:pt idx="154">
                        <c:v>41548</c:v>
                      </c:pt>
                      <c:pt idx="155">
                        <c:v>41579</c:v>
                      </c:pt>
                      <c:pt idx="156">
                        <c:v>41609</c:v>
                      </c:pt>
                      <c:pt idx="157">
                        <c:v>41640</c:v>
                      </c:pt>
                      <c:pt idx="158">
                        <c:v>41671</c:v>
                      </c:pt>
                      <c:pt idx="159">
                        <c:v>41699</c:v>
                      </c:pt>
                      <c:pt idx="160">
                        <c:v>41730</c:v>
                      </c:pt>
                      <c:pt idx="161">
                        <c:v>41760</c:v>
                      </c:pt>
                      <c:pt idx="162">
                        <c:v>41791</c:v>
                      </c:pt>
                      <c:pt idx="163">
                        <c:v>41821</c:v>
                      </c:pt>
                      <c:pt idx="164">
                        <c:v>41852</c:v>
                      </c:pt>
                      <c:pt idx="165">
                        <c:v>41883</c:v>
                      </c:pt>
                      <c:pt idx="166">
                        <c:v>41913</c:v>
                      </c:pt>
                      <c:pt idx="167">
                        <c:v>41944</c:v>
                      </c:pt>
                      <c:pt idx="168">
                        <c:v>41974</c:v>
                      </c:pt>
                      <c:pt idx="169">
                        <c:v>42005</c:v>
                      </c:pt>
                      <c:pt idx="170">
                        <c:v>42036</c:v>
                      </c:pt>
                      <c:pt idx="171">
                        <c:v>42064</c:v>
                      </c:pt>
                      <c:pt idx="172">
                        <c:v>42095</c:v>
                      </c:pt>
                      <c:pt idx="173">
                        <c:v>42125</c:v>
                      </c:pt>
                      <c:pt idx="174">
                        <c:v>42156</c:v>
                      </c:pt>
                      <c:pt idx="175">
                        <c:v>42186</c:v>
                      </c:pt>
                      <c:pt idx="176">
                        <c:v>42217</c:v>
                      </c:pt>
                      <c:pt idx="177">
                        <c:v>42248</c:v>
                      </c:pt>
                      <c:pt idx="178">
                        <c:v>42278</c:v>
                      </c:pt>
                      <c:pt idx="179">
                        <c:v>42309</c:v>
                      </c:pt>
                      <c:pt idx="180">
                        <c:v>42339</c:v>
                      </c:pt>
                      <c:pt idx="181">
                        <c:v>42370</c:v>
                      </c:pt>
                      <c:pt idx="182">
                        <c:v>42401</c:v>
                      </c:pt>
                      <c:pt idx="183">
                        <c:v>42430</c:v>
                      </c:pt>
                      <c:pt idx="184">
                        <c:v>42461</c:v>
                      </c:pt>
                      <c:pt idx="185">
                        <c:v>42491</c:v>
                      </c:pt>
                      <c:pt idx="186">
                        <c:v>42522</c:v>
                      </c:pt>
                      <c:pt idx="187">
                        <c:v>42552</c:v>
                      </c:pt>
                      <c:pt idx="188">
                        <c:v>42583</c:v>
                      </c:pt>
                      <c:pt idx="189">
                        <c:v>42614</c:v>
                      </c:pt>
                      <c:pt idx="190">
                        <c:v>42644</c:v>
                      </c:pt>
                      <c:pt idx="191">
                        <c:v>42675</c:v>
                      </c:pt>
                      <c:pt idx="192">
                        <c:v>42705</c:v>
                      </c:pt>
                      <c:pt idx="193">
                        <c:v>42736</c:v>
                      </c:pt>
                      <c:pt idx="194">
                        <c:v>42767</c:v>
                      </c:pt>
                      <c:pt idx="195">
                        <c:v>42795</c:v>
                      </c:pt>
                      <c:pt idx="196">
                        <c:v>42826</c:v>
                      </c:pt>
                      <c:pt idx="197">
                        <c:v>42856</c:v>
                      </c:pt>
                      <c:pt idx="198">
                        <c:v>42887</c:v>
                      </c:pt>
                      <c:pt idx="199">
                        <c:v>42917</c:v>
                      </c:pt>
                      <c:pt idx="200">
                        <c:v>42948</c:v>
                      </c:pt>
                      <c:pt idx="201">
                        <c:v>42979</c:v>
                      </c:pt>
                      <c:pt idx="202">
                        <c:v>43009</c:v>
                      </c:pt>
                      <c:pt idx="203">
                        <c:v>43040</c:v>
                      </c:pt>
                      <c:pt idx="204">
                        <c:v>43070</c:v>
                      </c:pt>
                      <c:pt idx="205">
                        <c:v>43101</c:v>
                      </c:pt>
                      <c:pt idx="206">
                        <c:v>43132</c:v>
                      </c:pt>
                      <c:pt idx="207">
                        <c:v>43160</c:v>
                      </c:pt>
                      <c:pt idx="208">
                        <c:v>43191</c:v>
                      </c:pt>
                      <c:pt idx="209">
                        <c:v>43221</c:v>
                      </c:pt>
                      <c:pt idx="210">
                        <c:v>43252</c:v>
                      </c:pt>
                      <c:pt idx="211">
                        <c:v>43282</c:v>
                      </c:pt>
                      <c:pt idx="212">
                        <c:v>43313</c:v>
                      </c:pt>
                      <c:pt idx="213">
                        <c:v>43344</c:v>
                      </c:pt>
                      <c:pt idx="214">
                        <c:v>43374</c:v>
                      </c:pt>
                      <c:pt idx="215">
                        <c:v>43405</c:v>
                      </c:pt>
                      <c:pt idx="216">
                        <c:v>43435</c:v>
                      </c:pt>
                      <c:pt idx="217">
                        <c:v>43466</c:v>
                      </c:pt>
                      <c:pt idx="218">
                        <c:v>43497</c:v>
                      </c:pt>
                      <c:pt idx="219">
                        <c:v>43525</c:v>
                      </c:pt>
                      <c:pt idx="220">
                        <c:v>43556</c:v>
                      </c:pt>
                      <c:pt idx="221">
                        <c:v>43586</c:v>
                      </c:pt>
                      <c:pt idx="222">
                        <c:v>43617</c:v>
                      </c:pt>
                      <c:pt idx="223">
                        <c:v>43647</c:v>
                      </c:pt>
                      <c:pt idx="224">
                        <c:v>43678</c:v>
                      </c:pt>
                      <c:pt idx="225">
                        <c:v>43709</c:v>
                      </c:pt>
                      <c:pt idx="226">
                        <c:v>43739</c:v>
                      </c:pt>
                      <c:pt idx="227">
                        <c:v>43770</c:v>
                      </c:pt>
                      <c:pt idx="228">
                        <c:v>43800</c:v>
                      </c:pt>
                      <c:pt idx="229">
                        <c:v>43831</c:v>
                      </c:pt>
                      <c:pt idx="230">
                        <c:v>43862</c:v>
                      </c:pt>
                      <c:pt idx="231">
                        <c:v>43891</c:v>
                      </c:pt>
                      <c:pt idx="232">
                        <c:v>43922</c:v>
                      </c:pt>
                      <c:pt idx="233">
                        <c:v>43952</c:v>
                      </c:pt>
                      <c:pt idx="234">
                        <c:v>43983</c:v>
                      </c:pt>
                      <c:pt idx="235">
                        <c:v>44013</c:v>
                      </c:pt>
                      <c:pt idx="236">
                        <c:v>44044</c:v>
                      </c:pt>
                      <c:pt idx="237">
                        <c:v>44075</c:v>
                      </c:pt>
                      <c:pt idx="238">
                        <c:v>44105</c:v>
                      </c:pt>
                      <c:pt idx="239">
                        <c:v>44136</c:v>
                      </c:pt>
                      <c:pt idx="240">
                        <c:v>44166</c:v>
                      </c:pt>
                      <c:pt idx="241">
                        <c:v>44197</c:v>
                      </c:pt>
                      <c:pt idx="242">
                        <c:v>44228</c:v>
                      </c:pt>
                      <c:pt idx="243">
                        <c:v>44256</c:v>
                      </c:pt>
                      <c:pt idx="244">
                        <c:v>44287</c:v>
                      </c:pt>
                      <c:pt idx="245">
                        <c:v>44317</c:v>
                      </c:pt>
                      <c:pt idx="246">
                        <c:v>44348</c:v>
                      </c:pt>
                      <c:pt idx="247">
                        <c:v>44378</c:v>
                      </c:pt>
                      <c:pt idx="248">
                        <c:v>44409</c:v>
                      </c:pt>
                    </c:numCache>
                  </c:numRef>
                </c:cat>
                <c:val>
                  <c:numRef>
                    <c:extLst xmlns:c15="http://schemas.microsoft.com/office/drawing/2012/chart">
                      <c:ext xmlns:c15="http://schemas.microsoft.com/office/drawing/2012/chart" uri="{02D57815-91ED-43cb-92C2-25804820EDAC}">
                        <c15:formulaRef>
                          <c15:sqref>Rates!$M$8:$JA$8</c15:sqref>
                        </c15:formulaRef>
                      </c:ext>
                    </c:extLst>
                    <c:numCache>
                      <c:formatCode>#0.0</c:formatCode>
                      <c:ptCount val="249"/>
                      <c:pt idx="0">
                        <c:v>1.5</c:v>
                      </c:pt>
                      <c:pt idx="1">
                        <c:v>1.7</c:v>
                      </c:pt>
                      <c:pt idx="2">
                        <c:v>1.4</c:v>
                      </c:pt>
                      <c:pt idx="3">
                        <c:v>1.6</c:v>
                      </c:pt>
                      <c:pt idx="4">
                        <c:v>1.4</c:v>
                      </c:pt>
                      <c:pt idx="5">
                        <c:v>1.5</c:v>
                      </c:pt>
                      <c:pt idx="6">
                        <c:v>1.5</c:v>
                      </c:pt>
                      <c:pt idx="7">
                        <c:v>1.5</c:v>
                      </c:pt>
                      <c:pt idx="8">
                        <c:v>1.5</c:v>
                      </c:pt>
                      <c:pt idx="9">
                        <c:v>1.6</c:v>
                      </c:pt>
                      <c:pt idx="10">
                        <c:v>1.8</c:v>
                      </c:pt>
                      <c:pt idx="11">
                        <c:v>1.7</c:v>
                      </c:pt>
                      <c:pt idx="12">
                        <c:v>1.5</c:v>
                      </c:pt>
                      <c:pt idx="13">
                        <c:v>1.5</c:v>
                      </c:pt>
                      <c:pt idx="14">
                        <c:v>1.5</c:v>
                      </c:pt>
                      <c:pt idx="15">
                        <c:v>1.4</c:v>
                      </c:pt>
                      <c:pt idx="16">
                        <c:v>1.5</c:v>
                      </c:pt>
                      <c:pt idx="17">
                        <c:v>1.5</c:v>
                      </c:pt>
                      <c:pt idx="18">
                        <c:v>1.5</c:v>
                      </c:pt>
                      <c:pt idx="19">
                        <c:v>1.6</c:v>
                      </c:pt>
                      <c:pt idx="20">
                        <c:v>1.5</c:v>
                      </c:pt>
                      <c:pt idx="21">
                        <c:v>1.5</c:v>
                      </c:pt>
                      <c:pt idx="22">
                        <c:v>1.5</c:v>
                      </c:pt>
                      <c:pt idx="23">
                        <c:v>1.5</c:v>
                      </c:pt>
                      <c:pt idx="24">
                        <c:v>1.5</c:v>
                      </c:pt>
                      <c:pt idx="25">
                        <c:v>1.6</c:v>
                      </c:pt>
                      <c:pt idx="26">
                        <c:v>1.5</c:v>
                      </c:pt>
                      <c:pt idx="27">
                        <c:v>1.5</c:v>
                      </c:pt>
                      <c:pt idx="28">
                        <c:v>1.5</c:v>
                      </c:pt>
                      <c:pt idx="29">
                        <c:v>1.6</c:v>
                      </c:pt>
                      <c:pt idx="30">
                        <c:v>1.6</c:v>
                      </c:pt>
                      <c:pt idx="31">
                        <c:v>1.6</c:v>
                      </c:pt>
                      <c:pt idx="32">
                        <c:v>1.7</c:v>
                      </c:pt>
                      <c:pt idx="33">
                        <c:v>1.5</c:v>
                      </c:pt>
                      <c:pt idx="34">
                        <c:v>1.5</c:v>
                      </c:pt>
                      <c:pt idx="35">
                        <c:v>1.5</c:v>
                      </c:pt>
                      <c:pt idx="36">
                        <c:v>1.5</c:v>
                      </c:pt>
                      <c:pt idx="37">
                        <c:v>1.6</c:v>
                      </c:pt>
                      <c:pt idx="38">
                        <c:v>1.5</c:v>
                      </c:pt>
                      <c:pt idx="39">
                        <c:v>1.6</c:v>
                      </c:pt>
                      <c:pt idx="40">
                        <c:v>1.5</c:v>
                      </c:pt>
                      <c:pt idx="41">
                        <c:v>1.5</c:v>
                      </c:pt>
                      <c:pt idx="42">
                        <c:v>1.4</c:v>
                      </c:pt>
                      <c:pt idx="43">
                        <c:v>1.4</c:v>
                      </c:pt>
                      <c:pt idx="44">
                        <c:v>1.5</c:v>
                      </c:pt>
                      <c:pt idx="45">
                        <c:v>1.5</c:v>
                      </c:pt>
                      <c:pt idx="46">
                        <c:v>1.4</c:v>
                      </c:pt>
                      <c:pt idx="47">
                        <c:v>1.5</c:v>
                      </c:pt>
                      <c:pt idx="48">
                        <c:v>1.5</c:v>
                      </c:pt>
                      <c:pt idx="49">
                        <c:v>1.5</c:v>
                      </c:pt>
                      <c:pt idx="50">
                        <c:v>1.6</c:v>
                      </c:pt>
                      <c:pt idx="51">
                        <c:v>1.6</c:v>
                      </c:pt>
                      <c:pt idx="52">
                        <c:v>1.5</c:v>
                      </c:pt>
                      <c:pt idx="53">
                        <c:v>1.5</c:v>
                      </c:pt>
                      <c:pt idx="54">
                        <c:v>1.5</c:v>
                      </c:pt>
                      <c:pt idx="55">
                        <c:v>1.4</c:v>
                      </c:pt>
                      <c:pt idx="56">
                        <c:v>1.4</c:v>
                      </c:pt>
                      <c:pt idx="57">
                        <c:v>1.5</c:v>
                      </c:pt>
                      <c:pt idx="58">
                        <c:v>1.4</c:v>
                      </c:pt>
                      <c:pt idx="59">
                        <c:v>1.3</c:v>
                      </c:pt>
                      <c:pt idx="60">
                        <c:v>1.4</c:v>
                      </c:pt>
                      <c:pt idx="61">
                        <c:v>1.3</c:v>
                      </c:pt>
                      <c:pt idx="62">
                        <c:v>1.4</c:v>
                      </c:pt>
                      <c:pt idx="63">
                        <c:v>1.4</c:v>
                      </c:pt>
                      <c:pt idx="64">
                        <c:v>1.4</c:v>
                      </c:pt>
                      <c:pt idx="65">
                        <c:v>1.5</c:v>
                      </c:pt>
                      <c:pt idx="66">
                        <c:v>1.3</c:v>
                      </c:pt>
                      <c:pt idx="67">
                        <c:v>1.4</c:v>
                      </c:pt>
                      <c:pt idx="68">
                        <c:v>1.3</c:v>
                      </c:pt>
                      <c:pt idx="69">
                        <c:v>1.3</c:v>
                      </c:pt>
                      <c:pt idx="70">
                        <c:v>1.4</c:v>
                      </c:pt>
                      <c:pt idx="71">
                        <c:v>1.4</c:v>
                      </c:pt>
                      <c:pt idx="72">
                        <c:v>1.3</c:v>
                      </c:pt>
                      <c:pt idx="73">
                        <c:v>1.4</c:v>
                      </c:pt>
                      <c:pt idx="74">
                        <c:v>1.3</c:v>
                      </c:pt>
                      <c:pt idx="75">
                        <c:v>1.4</c:v>
                      </c:pt>
                      <c:pt idx="76">
                        <c:v>1.5</c:v>
                      </c:pt>
                      <c:pt idx="77">
                        <c:v>1.4</c:v>
                      </c:pt>
                      <c:pt idx="78">
                        <c:v>1.3</c:v>
                      </c:pt>
                      <c:pt idx="79">
                        <c:v>1.4</c:v>
                      </c:pt>
                      <c:pt idx="80">
                        <c:v>1.5</c:v>
                      </c:pt>
                      <c:pt idx="81">
                        <c:v>1.6</c:v>
                      </c:pt>
                      <c:pt idx="82">
                        <c:v>1.4</c:v>
                      </c:pt>
                      <c:pt idx="83">
                        <c:v>1.4</c:v>
                      </c:pt>
                      <c:pt idx="84">
                        <c:v>1.4</c:v>
                      </c:pt>
                      <c:pt idx="85">
                        <c:v>1.4</c:v>
                      </c:pt>
                      <c:pt idx="86">
                        <c:v>1.4</c:v>
                      </c:pt>
                      <c:pt idx="87">
                        <c:v>1.4</c:v>
                      </c:pt>
                      <c:pt idx="88">
                        <c:v>1.4</c:v>
                      </c:pt>
                      <c:pt idx="89">
                        <c:v>1.4</c:v>
                      </c:pt>
                      <c:pt idx="90">
                        <c:v>1.6</c:v>
                      </c:pt>
                      <c:pt idx="91">
                        <c:v>1.5</c:v>
                      </c:pt>
                      <c:pt idx="92">
                        <c:v>1.6</c:v>
                      </c:pt>
                      <c:pt idx="93">
                        <c:v>1.5</c:v>
                      </c:pt>
                      <c:pt idx="94">
                        <c:v>1.7</c:v>
                      </c:pt>
                      <c:pt idx="95">
                        <c:v>1.7</c:v>
                      </c:pt>
                      <c:pt idx="96">
                        <c:v>1.8</c:v>
                      </c:pt>
                      <c:pt idx="97">
                        <c:v>1.9</c:v>
                      </c:pt>
                      <c:pt idx="98">
                        <c:v>1.9</c:v>
                      </c:pt>
                      <c:pt idx="99">
                        <c:v>1.9</c:v>
                      </c:pt>
                      <c:pt idx="100">
                        <c:v>2</c:v>
                      </c:pt>
                      <c:pt idx="101">
                        <c:v>1.7</c:v>
                      </c:pt>
                      <c:pt idx="102">
                        <c:v>1.7</c:v>
                      </c:pt>
                      <c:pt idx="103">
                        <c:v>1.7</c:v>
                      </c:pt>
                      <c:pt idx="104">
                        <c:v>1.6</c:v>
                      </c:pt>
                      <c:pt idx="105">
                        <c:v>1.7</c:v>
                      </c:pt>
                      <c:pt idx="106">
                        <c:v>1.6</c:v>
                      </c:pt>
                      <c:pt idx="107">
                        <c:v>1.5</c:v>
                      </c:pt>
                      <c:pt idx="108">
                        <c:v>1.6</c:v>
                      </c:pt>
                      <c:pt idx="109">
                        <c:v>1.4</c:v>
                      </c:pt>
                      <c:pt idx="110">
                        <c:v>1.4</c:v>
                      </c:pt>
                      <c:pt idx="111">
                        <c:v>1.5</c:v>
                      </c:pt>
                      <c:pt idx="112">
                        <c:v>1.3</c:v>
                      </c:pt>
                      <c:pt idx="113">
                        <c:v>1.3</c:v>
                      </c:pt>
                      <c:pt idx="114">
                        <c:v>1.6</c:v>
                      </c:pt>
                      <c:pt idx="115">
                        <c:v>1.7</c:v>
                      </c:pt>
                      <c:pt idx="116">
                        <c:v>1.4</c:v>
                      </c:pt>
                      <c:pt idx="117">
                        <c:v>1.4</c:v>
                      </c:pt>
                      <c:pt idx="118">
                        <c:v>1.3</c:v>
                      </c:pt>
                      <c:pt idx="119">
                        <c:v>1.4</c:v>
                      </c:pt>
                      <c:pt idx="120">
                        <c:v>1.4</c:v>
                      </c:pt>
                      <c:pt idx="121">
                        <c:v>1.4</c:v>
                      </c:pt>
                      <c:pt idx="122">
                        <c:v>1.3</c:v>
                      </c:pt>
                      <c:pt idx="123">
                        <c:v>1.4</c:v>
                      </c:pt>
                      <c:pt idx="124">
                        <c:v>1.4</c:v>
                      </c:pt>
                      <c:pt idx="125">
                        <c:v>1.4</c:v>
                      </c:pt>
                      <c:pt idx="126">
                        <c:v>1.5</c:v>
                      </c:pt>
                      <c:pt idx="127">
                        <c:v>1.4</c:v>
                      </c:pt>
                      <c:pt idx="128">
                        <c:v>1.4</c:v>
                      </c:pt>
                      <c:pt idx="129">
                        <c:v>1.4</c:v>
                      </c:pt>
                      <c:pt idx="130">
                        <c:v>1.4</c:v>
                      </c:pt>
                      <c:pt idx="131">
                        <c:v>1.4</c:v>
                      </c:pt>
                      <c:pt idx="132">
                        <c:v>1.4</c:v>
                      </c:pt>
                      <c:pt idx="133">
                        <c:v>1.3</c:v>
                      </c:pt>
                      <c:pt idx="134">
                        <c:v>1.4</c:v>
                      </c:pt>
                      <c:pt idx="135">
                        <c:v>1.3</c:v>
                      </c:pt>
                      <c:pt idx="136">
                        <c:v>1.4</c:v>
                      </c:pt>
                      <c:pt idx="137">
                        <c:v>1.5</c:v>
                      </c:pt>
                      <c:pt idx="138">
                        <c:v>1.4</c:v>
                      </c:pt>
                      <c:pt idx="139">
                        <c:v>1.3</c:v>
                      </c:pt>
                      <c:pt idx="140">
                        <c:v>1.4</c:v>
                      </c:pt>
                      <c:pt idx="141">
                        <c:v>1.3</c:v>
                      </c:pt>
                      <c:pt idx="142">
                        <c:v>1.4</c:v>
                      </c:pt>
                      <c:pt idx="143">
                        <c:v>1.4</c:v>
                      </c:pt>
                      <c:pt idx="144">
                        <c:v>1.3</c:v>
                      </c:pt>
                      <c:pt idx="145">
                        <c:v>1.2</c:v>
                      </c:pt>
                      <c:pt idx="146">
                        <c:v>1.2</c:v>
                      </c:pt>
                      <c:pt idx="147">
                        <c:v>1.3</c:v>
                      </c:pt>
                      <c:pt idx="148">
                        <c:v>1.3</c:v>
                      </c:pt>
                      <c:pt idx="149">
                        <c:v>1.3</c:v>
                      </c:pt>
                      <c:pt idx="150">
                        <c:v>1.3</c:v>
                      </c:pt>
                      <c:pt idx="151">
                        <c:v>1.3</c:v>
                      </c:pt>
                      <c:pt idx="152">
                        <c:v>1.3</c:v>
                      </c:pt>
                      <c:pt idx="153">
                        <c:v>1.4</c:v>
                      </c:pt>
                      <c:pt idx="154">
                        <c:v>1.2</c:v>
                      </c:pt>
                      <c:pt idx="155">
                        <c:v>1.2</c:v>
                      </c:pt>
                      <c:pt idx="156">
                        <c:v>1.3</c:v>
                      </c:pt>
                      <c:pt idx="157">
                        <c:v>1.3</c:v>
                      </c:pt>
                      <c:pt idx="158">
                        <c:v>1.3</c:v>
                      </c:pt>
                      <c:pt idx="159">
                        <c:v>1.2</c:v>
                      </c:pt>
                      <c:pt idx="160">
                        <c:v>1.3</c:v>
                      </c:pt>
                      <c:pt idx="161">
                        <c:v>1.2</c:v>
                      </c:pt>
                      <c:pt idx="162">
                        <c:v>1.3</c:v>
                      </c:pt>
                      <c:pt idx="163">
                        <c:v>1.3</c:v>
                      </c:pt>
                      <c:pt idx="164">
                        <c:v>1.2</c:v>
                      </c:pt>
                      <c:pt idx="165">
                        <c:v>1.2</c:v>
                      </c:pt>
                      <c:pt idx="166">
                        <c:v>1.3</c:v>
                      </c:pt>
                      <c:pt idx="167">
                        <c:v>1.2</c:v>
                      </c:pt>
                      <c:pt idx="168">
                        <c:v>1.3</c:v>
                      </c:pt>
                      <c:pt idx="169">
                        <c:v>1.3</c:v>
                      </c:pt>
                      <c:pt idx="170">
                        <c:v>1.2</c:v>
                      </c:pt>
                      <c:pt idx="171">
                        <c:v>1.4</c:v>
                      </c:pt>
                      <c:pt idx="172">
                        <c:v>1.3</c:v>
                      </c:pt>
                      <c:pt idx="173">
                        <c:v>1.2</c:v>
                      </c:pt>
                      <c:pt idx="174">
                        <c:v>1.3</c:v>
                      </c:pt>
                      <c:pt idx="175">
                        <c:v>1.2</c:v>
                      </c:pt>
                      <c:pt idx="176">
                        <c:v>1.2</c:v>
                      </c:pt>
                      <c:pt idx="177">
                        <c:v>1.4</c:v>
                      </c:pt>
                      <c:pt idx="178">
                        <c:v>1.3</c:v>
                      </c:pt>
                      <c:pt idx="179">
                        <c:v>1.2</c:v>
                      </c:pt>
                      <c:pt idx="180">
                        <c:v>1.3</c:v>
                      </c:pt>
                      <c:pt idx="181">
                        <c:v>1.3</c:v>
                      </c:pt>
                      <c:pt idx="182">
                        <c:v>1.3</c:v>
                      </c:pt>
                      <c:pt idx="183">
                        <c:v>1.3</c:v>
                      </c:pt>
                      <c:pt idx="184">
                        <c:v>1.2</c:v>
                      </c:pt>
                      <c:pt idx="185">
                        <c:v>1.3</c:v>
                      </c:pt>
                      <c:pt idx="186">
                        <c:v>1.2</c:v>
                      </c:pt>
                      <c:pt idx="187">
                        <c:v>1.2</c:v>
                      </c:pt>
                      <c:pt idx="188">
                        <c:v>1.3</c:v>
                      </c:pt>
                      <c:pt idx="189">
                        <c:v>1.1000000000000001</c:v>
                      </c:pt>
                      <c:pt idx="190">
                        <c:v>1.1000000000000001</c:v>
                      </c:pt>
                      <c:pt idx="191">
                        <c:v>1.2</c:v>
                      </c:pt>
                      <c:pt idx="192">
                        <c:v>1.2</c:v>
                      </c:pt>
                      <c:pt idx="193">
                        <c:v>1.2</c:v>
                      </c:pt>
                      <c:pt idx="194">
                        <c:v>1.2</c:v>
                      </c:pt>
                      <c:pt idx="195">
                        <c:v>1.2</c:v>
                      </c:pt>
                      <c:pt idx="196">
                        <c:v>1.2</c:v>
                      </c:pt>
                      <c:pt idx="197">
                        <c:v>1.2</c:v>
                      </c:pt>
                      <c:pt idx="198">
                        <c:v>1.3</c:v>
                      </c:pt>
                      <c:pt idx="199">
                        <c:v>1.3</c:v>
                      </c:pt>
                      <c:pt idx="200">
                        <c:v>1.3</c:v>
                      </c:pt>
                      <c:pt idx="201">
                        <c:v>1.3</c:v>
                      </c:pt>
                      <c:pt idx="202">
                        <c:v>1.2</c:v>
                      </c:pt>
                      <c:pt idx="203">
                        <c:v>1.2</c:v>
                      </c:pt>
                      <c:pt idx="204">
                        <c:v>1.1000000000000001</c:v>
                      </c:pt>
                      <c:pt idx="205">
                        <c:v>1.4</c:v>
                      </c:pt>
                      <c:pt idx="206">
                        <c:v>1.2</c:v>
                      </c:pt>
                      <c:pt idx="207">
                        <c:v>1.2</c:v>
                      </c:pt>
                      <c:pt idx="208">
                        <c:v>1.2</c:v>
                      </c:pt>
                      <c:pt idx="209">
                        <c:v>1.2</c:v>
                      </c:pt>
                      <c:pt idx="210">
                        <c:v>1.2</c:v>
                      </c:pt>
                      <c:pt idx="211">
                        <c:v>1.2</c:v>
                      </c:pt>
                      <c:pt idx="212">
                        <c:v>1.2</c:v>
                      </c:pt>
                      <c:pt idx="213">
                        <c:v>1.2</c:v>
                      </c:pt>
                      <c:pt idx="214">
                        <c:v>1.2</c:v>
                      </c:pt>
                      <c:pt idx="215">
                        <c:v>1.3</c:v>
                      </c:pt>
                      <c:pt idx="216">
                        <c:v>1.2</c:v>
                      </c:pt>
                      <c:pt idx="217">
                        <c:v>1.1000000000000001</c:v>
                      </c:pt>
                      <c:pt idx="218">
                        <c:v>1.2</c:v>
                      </c:pt>
                      <c:pt idx="219">
                        <c:v>1.1000000000000001</c:v>
                      </c:pt>
                      <c:pt idx="220">
                        <c:v>1.3</c:v>
                      </c:pt>
                      <c:pt idx="221">
                        <c:v>1.2</c:v>
                      </c:pt>
                      <c:pt idx="222">
                        <c:v>1.2</c:v>
                      </c:pt>
                      <c:pt idx="223">
                        <c:v>1.2</c:v>
                      </c:pt>
                      <c:pt idx="224">
                        <c:v>1.2</c:v>
                      </c:pt>
                      <c:pt idx="225">
                        <c:v>1.3</c:v>
                      </c:pt>
                      <c:pt idx="226">
                        <c:v>1.2</c:v>
                      </c:pt>
                      <c:pt idx="227">
                        <c:v>1.2</c:v>
                      </c:pt>
                      <c:pt idx="228">
                        <c:v>1.3</c:v>
                      </c:pt>
                      <c:pt idx="229">
                        <c:v>1.2</c:v>
                      </c:pt>
                      <c:pt idx="230">
                        <c:v>1.3</c:v>
                      </c:pt>
                      <c:pt idx="231">
                        <c:v>8.6</c:v>
                      </c:pt>
                      <c:pt idx="232">
                        <c:v>7.2</c:v>
                      </c:pt>
                      <c:pt idx="233">
                        <c:v>1.6</c:v>
                      </c:pt>
                      <c:pt idx="234">
                        <c:v>1.6</c:v>
                      </c:pt>
                      <c:pt idx="235">
                        <c:v>1.3</c:v>
                      </c:pt>
                      <c:pt idx="236">
                        <c:v>1.1000000000000001</c:v>
                      </c:pt>
                      <c:pt idx="237">
                        <c:v>1.1000000000000001</c:v>
                      </c:pt>
                      <c:pt idx="238">
                        <c:v>1.2</c:v>
                      </c:pt>
                      <c:pt idx="239">
                        <c:v>1.5</c:v>
                      </c:pt>
                      <c:pt idx="240">
                        <c:v>1.3</c:v>
                      </c:pt>
                      <c:pt idx="241">
                        <c:v>1.2</c:v>
                      </c:pt>
                      <c:pt idx="242">
                        <c:v>1.2</c:v>
                      </c:pt>
                      <c:pt idx="243">
                        <c:v>1.1000000000000001</c:v>
                      </c:pt>
                      <c:pt idx="244">
                        <c:v>1</c:v>
                      </c:pt>
                      <c:pt idx="245">
                        <c:v>0.9</c:v>
                      </c:pt>
                      <c:pt idx="246">
                        <c:v>0.9</c:v>
                      </c:pt>
                      <c:pt idx="247">
                        <c:v>1</c:v>
                      </c:pt>
                      <c:pt idx="248">
                        <c:v>0.9</c:v>
                      </c:pt>
                    </c:numCache>
                  </c:numRef>
                </c:val>
                <c:smooth val="0"/>
                <c:extLst xmlns:c15="http://schemas.microsoft.com/office/drawing/2012/chart">
                  <c:ext xmlns:c16="http://schemas.microsoft.com/office/drawing/2014/chart" uri="{C3380CC4-5D6E-409C-BE32-E72D297353CC}">
                    <c16:uniqueId val="{00000005-10C0-4E40-AC63-85EDDBF6BD4D}"/>
                  </c:ext>
                </c:extLst>
              </c15:ser>
            </c15:filteredLineSeries>
            <c15:filteredLineSeries>
              <c15:ser>
                <c:idx val="4"/>
                <c:order val="3"/>
                <c:tx>
                  <c:strRef>
                    <c:extLst xmlns:c15="http://schemas.microsoft.com/office/drawing/2012/chart">
                      <c:ext xmlns:c15="http://schemas.microsoft.com/office/drawing/2012/chart" uri="{02D57815-91ED-43cb-92C2-25804820EDAC}">
                        <c15:formulaRef>
                          <c15:sqref>Rates!$L$9</c15:sqref>
                        </c15:formulaRef>
                      </c:ext>
                    </c:extLst>
                    <c:strCache>
                      <c:ptCount val="1"/>
                      <c:pt idx="0">
                        <c:v>U.S. Other Separations Rate</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numRef>
                    <c:extLst xmlns:c15="http://schemas.microsoft.com/office/drawing/2012/chart">
                      <c:ext xmlns:c15="http://schemas.microsoft.com/office/drawing/2012/chart" uri="{02D57815-91ED-43cb-92C2-25804820EDAC}">
                        <c15:formulaRef>
                          <c15:sqref>Rates!$M$4:$JA$4</c15:sqref>
                        </c15:formulaRef>
                      </c:ext>
                    </c:extLst>
                    <c:numCache>
                      <c:formatCode>mmm\-yy</c:formatCode>
                      <c:ptCount val="249"/>
                      <c:pt idx="0">
                        <c:v>36861</c:v>
                      </c:pt>
                      <c:pt idx="1">
                        <c:v>36892</c:v>
                      </c:pt>
                      <c:pt idx="2">
                        <c:v>36923</c:v>
                      </c:pt>
                      <c:pt idx="3">
                        <c:v>36951</c:v>
                      </c:pt>
                      <c:pt idx="4">
                        <c:v>36982</c:v>
                      </c:pt>
                      <c:pt idx="5">
                        <c:v>37012</c:v>
                      </c:pt>
                      <c:pt idx="6">
                        <c:v>37043</c:v>
                      </c:pt>
                      <c:pt idx="7">
                        <c:v>37073</c:v>
                      </c:pt>
                      <c:pt idx="8">
                        <c:v>37104</c:v>
                      </c:pt>
                      <c:pt idx="9">
                        <c:v>37135</c:v>
                      </c:pt>
                      <c:pt idx="10">
                        <c:v>37165</c:v>
                      </c:pt>
                      <c:pt idx="11">
                        <c:v>37196</c:v>
                      </c:pt>
                      <c:pt idx="12">
                        <c:v>37226</c:v>
                      </c:pt>
                      <c:pt idx="13">
                        <c:v>37257</c:v>
                      </c:pt>
                      <c:pt idx="14">
                        <c:v>37288</c:v>
                      </c:pt>
                      <c:pt idx="15">
                        <c:v>37316</c:v>
                      </c:pt>
                      <c:pt idx="16">
                        <c:v>37347</c:v>
                      </c:pt>
                      <c:pt idx="17">
                        <c:v>37377</c:v>
                      </c:pt>
                      <c:pt idx="18">
                        <c:v>37408</c:v>
                      </c:pt>
                      <c:pt idx="19">
                        <c:v>37438</c:v>
                      </c:pt>
                      <c:pt idx="20">
                        <c:v>37469</c:v>
                      </c:pt>
                      <c:pt idx="21">
                        <c:v>37500</c:v>
                      </c:pt>
                      <c:pt idx="22">
                        <c:v>37530</c:v>
                      </c:pt>
                      <c:pt idx="23">
                        <c:v>37561</c:v>
                      </c:pt>
                      <c:pt idx="24">
                        <c:v>37591</c:v>
                      </c:pt>
                      <c:pt idx="25">
                        <c:v>37622</c:v>
                      </c:pt>
                      <c:pt idx="26">
                        <c:v>37653</c:v>
                      </c:pt>
                      <c:pt idx="27">
                        <c:v>37681</c:v>
                      </c:pt>
                      <c:pt idx="28">
                        <c:v>37712</c:v>
                      </c:pt>
                      <c:pt idx="29">
                        <c:v>37742</c:v>
                      </c:pt>
                      <c:pt idx="30">
                        <c:v>37773</c:v>
                      </c:pt>
                      <c:pt idx="31">
                        <c:v>37803</c:v>
                      </c:pt>
                      <c:pt idx="32">
                        <c:v>37834</c:v>
                      </c:pt>
                      <c:pt idx="33">
                        <c:v>37865</c:v>
                      </c:pt>
                      <c:pt idx="34">
                        <c:v>37895</c:v>
                      </c:pt>
                      <c:pt idx="35">
                        <c:v>37926</c:v>
                      </c:pt>
                      <c:pt idx="36">
                        <c:v>37956</c:v>
                      </c:pt>
                      <c:pt idx="37">
                        <c:v>37987</c:v>
                      </c:pt>
                      <c:pt idx="38">
                        <c:v>38018</c:v>
                      </c:pt>
                      <c:pt idx="39">
                        <c:v>38047</c:v>
                      </c:pt>
                      <c:pt idx="40">
                        <c:v>38078</c:v>
                      </c:pt>
                      <c:pt idx="41">
                        <c:v>38108</c:v>
                      </c:pt>
                      <c:pt idx="42">
                        <c:v>38139</c:v>
                      </c:pt>
                      <c:pt idx="43">
                        <c:v>38169</c:v>
                      </c:pt>
                      <c:pt idx="44">
                        <c:v>38200</c:v>
                      </c:pt>
                      <c:pt idx="45">
                        <c:v>38231</c:v>
                      </c:pt>
                      <c:pt idx="46">
                        <c:v>38261</c:v>
                      </c:pt>
                      <c:pt idx="47">
                        <c:v>38292</c:v>
                      </c:pt>
                      <c:pt idx="48">
                        <c:v>38322</c:v>
                      </c:pt>
                      <c:pt idx="49">
                        <c:v>38353</c:v>
                      </c:pt>
                      <c:pt idx="50">
                        <c:v>38384</c:v>
                      </c:pt>
                      <c:pt idx="51">
                        <c:v>38412</c:v>
                      </c:pt>
                      <c:pt idx="52">
                        <c:v>38443</c:v>
                      </c:pt>
                      <c:pt idx="53">
                        <c:v>38473</c:v>
                      </c:pt>
                      <c:pt idx="54">
                        <c:v>38504</c:v>
                      </c:pt>
                      <c:pt idx="55">
                        <c:v>38534</c:v>
                      </c:pt>
                      <c:pt idx="56">
                        <c:v>38565</c:v>
                      </c:pt>
                      <c:pt idx="57">
                        <c:v>38596</c:v>
                      </c:pt>
                      <c:pt idx="58">
                        <c:v>38626</c:v>
                      </c:pt>
                      <c:pt idx="59">
                        <c:v>38657</c:v>
                      </c:pt>
                      <c:pt idx="60">
                        <c:v>38687</c:v>
                      </c:pt>
                      <c:pt idx="61">
                        <c:v>38718</c:v>
                      </c:pt>
                      <c:pt idx="62">
                        <c:v>38749</c:v>
                      </c:pt>
                      <c:pt idx="63">
                        <c:v>38777</c:v>
                      </c:pt>
                      <c:pt idx="64">
                        <c:v>38808</c:v>
                      </c:pt>
                      <c:pt idx="65">
                        <c:v>38838</c:v>
                      </c:pt>
                      <c:pt idx="66">
                        <c:v>38869</c:v>
                      </c:pt>
                      <c:pt idx="67">
                        <c:v>38899</c:v>
                      </c:pt>
                      <c:pt idx="68">
                        <c:v>38930</c:v>
                      </c:pt>
                      <c:pt idx="69">
                        <c:v>38961</c:v>
                      </c:pt>
                      <c:pt idx="70">
                        <c:v>38991</c:v>
                      </c:pt>
                      <c:pt idx="71">
                        <c:v>39022</c:v>
                      </c:pt>
                      <c:pt idx="72">
                        <c:v>39052</c:v>
                      </c:pt>
                      <c:pt idx="73">
                        <c:v>39083</c:v>
                      </c:pt>
                      <c:pt idx="74">
                        <c:v>39114</c:v>
                      </c:pt>
                      <c:pt idx="75">
                        <c:v>39142</c:v>
                      </c:pt>
                      <c:pt idx="76">
                        <c:v>39173</c:v>
                      </c:pt>
                      <c:pt idx="77">
                        <c:v>39203</c:v>
                      </c:pt>
                      <c:pt idx="78">
                        <c:v>39234</c:v>
                      </c:pt>
                      <c:pt idx="79">
                        <c:v>39264</c:v>
                      </c:pt>
                      <c:pt idx="80">
                        <c:v>39295</c:v>
                      </c:pt>
                      <c:pt idx="81">
                        <c:v>39326</c:v>
                      </c:pt>
                      <c:pt idx="82">
                        <c:v>39356</c:v>
                      </c:pt>
                      <c:pt idx="83">
                        <c:v>39387</c:v>
                      </c:pt>
                      <c:pt idx="84">
                        <c:v>39417</c:v>
                      </c:pt>
                      <c:pt idx="85">
                        <c:v>39448</c:v>
                      </c:pt>
                      <c:pt idx="86">
                        <c:v>39479</c:v>
                      </c:pt>
                      <c:pt idx="87">
                        <c:v>39508</c:v>
                      </c:pt>
                      <c:pt idx="88">
                        <c:v>39539</c:v>
                      </c:pt>
                      <c:pt idx="89">
                        <c:v>39569</c:v>
                      </c:pt>
                      <c:pt idx="90">
                        <c:v>39600</c:v>
                      </c:pt>
                      <c:pt idx="91">
                        <c:v>39630</c:v>
                      </c:pt>
                      <c:pt idx="92">
                        <c:v>39661</c:v>
                      </c:pt>
                      <c:pt idx="93">
                        <c:v>39692</c:v>
                      </c:pt>
                      <c:pt idx="94">
                        <c:v>39722</c:v>
                      </c:pt>
                      <c:pt idx="95">
                        <c:v>39753</c:v>
                      </c:pt>
                      <c:pt idx="96">
                        <c:v>39783</c:v>
                      </c:pt>
                      <c:pt idx="97">
                        <c:v>39814</c:v>
                      </c:pt>
                      <c:pt idx="98">
                        <c:v>39845</c:v>
                      </c:pt>
                      <c:pt idx="99">
                        <c:v>39873</c:v>
                      </c:pt>
                      <c:pt idx="100">
                        <c:v>39904</c:v>
                      </c:pt>
                      <c:pt idx="101">
                        <c:v>39934</c:v>
                      </c:pt>
                      <c:pt idx="102">
                        <c:v>39965</c:v>
                      </c:pt>
                      <c:pt idx="103">
                        <c:v>39995</c:v>
                      </c:pt>
                      <c:pt idx="104">
                        <c:v>40026</c:v>
                      </c:pt>
                      <c:pt idx="105">
                        <c:v>40057</c:v>
                      </c:pt>
                      <c:pt idx="106">
                        <c:v>40087</c:v>
                      </c:pt>
                      <c:pt idx="107">
                        <c:v>40118</c:v>
                      </c:pt>
                      <c:pt idx="108">
                        <c:v>40148</c:v>
                      </c:pt>
                      <c:pt idx="109">
                        <c:v>40179</c:v>
                      </c:pt>
                      <c:pt idx="110">
                        <c:v>40210</c:v>
                      </c:pt>
                      <c:pt idx="111">
                        <c:v>40238</c:v>
                      </c:pt>
                      <c:pt idx="112">
                        <c:v>40269</c:v>
                      </c:pt>
                      <c:pt idx="113">
                        <c:v>40299</c:v>
                      </c:pt>
                      <c:pt idx="114">
                        <c:v>40330</c:v>
                      </c:pt>
                      <c:pt idx="115">
                        <c:v>40360</c:v>
                      </c:pt>
                      <c:pt idx="116">
                        <c:v>40391</c:v>
                      </c:pt>
                      <c:pt idx="117">
                        <c:v>40422</c:v>
                      </c:pt>
                      <c:pt idx="118">
                        <c:v>40452</c:v>
                      </c:pt>
                      <c:pt idx="119">
                        <c:v>40483</c:v>
                      </c:pt>
                      <c:pt idx="120">
                        <c:v>40513</c:v>
                      </c:pt>
                      <c:pt idx="121">
                        <c:v>40544</c:v>
                      </c:pt>
                      <c:pt idx="122">
                        <c:v>40575</c:v>
                      </c:pt>
                      <c:pt idx="123">
                        <c:v>40603</c:v>
                      </c:pt>
                      <c:pt idx="124">
                        <c:v>40634</c:v>
                      </c:pt>
                      <c:pt idx="125">
                        <c:v>40664</c:v>
                      </c:pt>
                      <c:pt idx="126">
                        <c:v>40695</c:v>
                      </c:pt>
                      <c:pt idx="127">
                        <c:v>40725</c:v>
                      </c:pt>
                      <c:pt idx="128">
                        <c:v>40756</c:v>
                      </c:pt>
                      <c:pt idx="129">
                        <c:v>40787</c:v>
                      </c:pt>
                      <c:pt idx="130">
                        <c:v>40817</c:v>
                      </c:pt>
                      <c:pt idx="131">
                        <c:v>40848</c:v>
                      </c:pt>
                      <c:pt idx="132">
                        <c:v>40878</c:v>
                      </c:pt>
                      <c:pt idx="133">
                        <c:v>40909</c:v>
                      </c:pt>
                      <c:pt idx="134">
                        <c:v>40940</c:v>
                      </c:pt>
                      <c:pt idx="135">
                        <c:v>40969</c:v>
                      </c:pt>
                      <c:pt idx="136">
                        <c:v>41000</c:v>
                      </c:pt>
                      <c:pt idx="137">
                        <c:v>41030</c:v>
                      </c:pt>
                      <c:pt idx="138">
                        <c:v>41061</c:v>
                      </c:pt>
                      <c:pt idx="139">
                        <c:v>41091</c:v>
                      </c:pt>
                      <c:pt idx="140">
                        <c:v>41122</c:v>
                      </c:pt>
                      <c:pt idx="141">
                        <c:v>41153</c:v>
                      </c:pt>
                      <c:pt idx="142">
                        <c:v>41183</c:v>
                      </c:pt>
                      <c:pt idx="143">
                        <c:v>41214</c:v>
                      </c:pt>
                      <c:pt idx="144">
                        <c:v>41244</c:v>
                      </c:pt>
                      <c:pt idx="145">
                        <c:v>41275</c:v>
                      </c:pt>
                      <c:pt idx="146">
                        <c:v>41306</c:v>
                      </c:pt>
                      <c:pt idx="147">
                        <c:v>41334</c:v>
                      </c:pt>
                      <c:pt idx="148">
                        <c:v>41365</c:v>
                      </c:pt>
                      <c:pt idx="149">
                        <c:v>41395</c:v>
                      </c:pt>
                      <c:pt idx="150">
                        <c:v>41426</c:v>
                      </c:pt>
                      <c:pt idx="151">
                        <c:v>41456</c:v>
                      </c:pt>
                      <c:pt idx="152">
                        <c:v>41487</c:v>
                      </c:pt>
                      <c:pt idx="153">
                        <c:v>41518</c:v>
                      </c:pt>
                      <c:pt idx="154">
                        <c:v>41548</c:v>
                      </c:pt>
                      <c:pt idx="155">
                        <c:v>41579</c:v>
                      </c:pt>
                      <c:pt idx="156">
                        <c:v>41609</c:v>
                      </c:pt>
                      <c:pt idx="157">
                        <c:v>41640</c:v>
                      </c:pt>
                      <c:pt idx="158">
                        <c:v>41671</c:v>
                      </c:pt>
                      <c:pt idx="159">
                        <c:v>41699</c:v>
                      </c:pt>
                      <c:pt idx="160">
                        <c:v>41730</c:v>
                      </c:pt>
                      <c:pt idx="161">
                        <c:v>41760</c:v>
                      </c:pt>
                      <c:pt idx="162">
                        <c:v>41791</c:v>
                      </c:pt>
                      <c:pt idx="163">
                        <c:v>41821</c:v>
                      </c:pt>
                      <c:pt idx="164">
                        <c:v>41852</c:v>
                      </c:pt>
                      <c:pt idx="165">
                        <c:v>41883</c:v>
                      </c:pt>
                      <c:pt idx="166">
                        <c:v>41913</c:v>
                      </c:pt>
                      <c:pt idx="167">
                        <c:v>41944</c:v>
                      </c:pt>
                      <c:pt idx="168">
                        <c:v>41974</c:v>
                      </c:pt>
                      <c:pt idx="169">
                        <c:v>42005</c:v>
                      </c:pt>
                      <c:pt idx="170">
                        <c:v>42036</c:v>
                      </c:pt>
                      <c:pt idx="171">
                        <c:v>42064</c:v>
                      </c:pt>
                      <c:pt idx="172">
                        <c:v>42095</c:v>
                      </c:pt>
                      <c:pt idx="173">
                        <c:v>42125</c:v>
                      </c:pt>
                      <c:pt idx="174">
                        <c:v>42156</c:v>
                      </c:pt>
                      <c:pt idx="175">
                        <c:v>42186</c:v>
                      </c:pt>
                      <c:pt idx="176">
                        <c:v>42217</c:v>
                      </c:pt>
                      <c:pt idx="177">
                        <c:v>42248</c:v>
                      </c:pt>
                      <c:pt idx="178">
                        <c:v>42278</c:v>
                      </c:pt>
                      <c:pt idx="179">
                        <c:v>42309</c:v>
                      </c:pt>
                      <c:pt idx="180">
                        <c:v>42339</c:v>
                      </c:pt>
                      <c:pt idx="181">
                        <c:v>42370</c:v>
                      </c:pt>
                      <c:pt idx="182">
                        <c:v>42401</c:v>
                      </c:pt>
                      <c:pt idx="183">
                        <c:v>42430</c:v>
                      </c:pt>
                      <c:pt idx="184">
                        <c:v>42461</c:v>
                      </c:pt>
                      <c:pt idx="185">
                        <c:v>42491</c:v>
                      </c:pt>
                      <c:pt idx="186">
                        <c:v>42522</c:v>
                      </c:pt>
                      <c:pt idx="187">
                        <c:v>42552</c:v>
                      </c:pt>
                      <c:pt idx="188">
                        <c:v>42583</c:v>
                      </c:pt>
                      <c:pt idx="189">
                        <c:v>42614</c:v>
                      </c:pt>
                      <c:pt idx="190">
                        <c:v>42644</c:v>
                      </c:pt>
                      <c:pt idx="191">
                        <c:v>42675</c:v>
                      </c:pt>
                      <c:pt idx="192">
                        <c:v>42705</c:v>
                      </c:pt>
                      <c:pt idx="193">
                        <c:v>42736</c:v>
                      </c:pt>
                      <c:pt idx="194">
                        <c:v>42767</c:v>
                      </c:pt>
                      <c:pt idx="195">
                        <c:v>42795</c:v>
                      </c:pt>
                      <c:pt idx="196">
                        <c:v>42826</c:v>
                      </c:pt>
                      <c:pt idx="197">
                        <c:v>42856</c:v>
                      </c:pt>
                      <c:pt idx="198">
                        <c:v>42887</c:v>
                      </c:pt>
                      <c:pt idx="199">
                        <c:v>42917</c:v>
                      </c:pt>
                      <c:pt idx="200">
                        <c:v>42948</c:v>
                      </c:pt>
                      <c:pt idx="201">
                        <c:v>42979</c:v>
                      </c:pt>
                      <c:pt idx="202">
                        <c:v>43009</c:v>
                      </c:pt>
                      <c:pt idx="203">
                        <c:v>43040</c:v>
                      </c:pt>
                      <c:pt idx="204">
                        <c:v>43070</c:v>
                      </c:pt>
                      <c:pt idx="205">
                        <c:v>43101</c:v>
                      </c:pt>
                      <c:pt idx="206">
                        <c:v>43132</c:v>
                      </c:pt>
                      <c:pt idx="207">
                        <c:v>43160</c:v>
                      </c:pt>
                      <c:pt idx="208">
                        <c:v>43191</c:v>
                      </c:pt>
                      <c:pt idx="209">
                        <c:v>43221</c:v>
                      </c:pt>
                      <c:pt idx="210">
                        <c:v>43252</c:v>
                      </c:pt>
                      <c:pt idx="211">
                        <c:v>43282</c:v>
                      </c:pt>
                      <c:pt idx="212">
                        <c:v>43313</c:v>
                      </c:pt>
                      <c:pt idx="213">
                        <c:v>43344</c:v>
                      </c:pt>
                      <c:pt idx="214">
                        <c:v>43374</c:v>
                      </c:pt>
                      <c:pt idx="215">
                        <c:v>43405</c:v>
                      </c:pt>
                      <c:pt idx="216">
                        <c:v>43435</c:v>
                      </c:pt>
                      <c:pt idx="217">
                        <c:v>43466</c:v>
                      </c:pt>
                      <c:pt idx="218">
                        <c:v>43497</c:v>
                      </c:pt>
                      <c:pt idx="219">
                        <c:v>43525</c:v>
                      </c:pt>
                      <c:pt idx="220">
                        <c:v>43556</c:v>
                      </c:pt>
                      <c:pt idx="221">
                        <c:v>43586</c:v>
                      </c:pt>
                      <c:pt idx="222">
                        <c:v>43617</c:v>
                      </c:pt>
                      <c:pt idx="223">
                        <c:v>43647</c:v>
                      </c:pt>
                      <c:pt idx="224">
                        <c:v>43678</c:v>
                      </c:pt>
                      <c:pt idx="225">
                        <c:v>43709</c:v>
                      </c:pt>
                      <c:pt idx="226">
                        <c:v>43739</c:v>
                      </c:pt>
                      <c:pt idx="227">
                        <c:v>43770</c:v>
                      </c:pt>
                      <c:pt idx="228">
                        <c:v>43800</c:v>
                      </c:pt>
                      <c:pt idx="229">
                        <c:v>43831</c:v>
                      </c:pt>
                      <c:pt idx="230">
                        <c:v>43862</c:v>
                      </c:pt>
                      <c:pt idx="231">
                        <c:v>43891</c:v>
                      </c:pt>
                      <c:pt idx="232">
                        <c:v>43922</c:v>
                      </c:pt>
                      <c:pt idx="233">
                        <c:v>43952</c:v>
                      </c:pt>
                      <c:pt idx="234">
                        <c:v>43983</c:v>
                      </c:pt>
                      <c:pt idx="235">
                        <c:v>44013</c:v>
                      </c:pt>
                      <c:pt idx="236">
                        <c:v>44044</c:v>
                      </c:pt>
                      <c:pt idx="237">
                        <c:v>44075</c:v>
                      </c:pt>
                      <c:pt idx="238">
                        <c:v>44105</c:v>
                      </c:pt>
                      <c:pt idx="239">
                        <c:v>44136</c:v>
                      </c:pt>
                      <c:pt idx="240">
                        <c:v>44166</c:v>
                      </c:pt>
                      <c:pt idx="241">
                        <c:v>44197</c:v>
                      </c:pt>
                      <c:pt idx="242">
                        <c:v>44228</c:v>
                      </c:pt>
                      <c:pt idx="243">
                        <c:v>44256</c:v>
                      </c:pt>
                      <c:pt idx="244">
                        <c:v>44287</c:v>
                      </c:pt>
                      <c:pt idx="245">
                        <c:v>44317</c:v>
                      </c:pt>
                      <c:pt idx="246">
                        <c:v>44348</c:v>
                      </c:pt>
                      <c:pt idx="247">
                        <c:v>44378</c:v>
                      </c:pt>
                      <c:pt idx="248">
                        <c:v>44409</c:v>
                      </c:pt>
                    </c:numCache>
                  </c:numRef>
                </c:cat>
                <c:val>
                  <c:numRef>
                    <c:extLst xmlns:c15="http://schemas.microsoft.com/office/drawing/2012/chart">
                      <c:ext xmlns:c15="http://schemas.microsoft.com/office/drawing/2012/chart" uri="{02D57815-91ED-43cb-92C2-25804820EDAC}">
                        <c15:formulaRef>
                          <c15:sqref>Rates!$M$9:$JA$9</c15:sqref>
                        </c15:formulaRef>
                      </c:ext>
                    </c:extLst>
                    <c:numCache>
                      <c:formatCode>#0.0</c:formatCode>
                      <c:ptCount val="249"/>
                      <c:pt idx="0">
                        <c:v>0.3</c:v>
                      </c:pt>
                      <c:pt idx="1">
                        <c:v>0.3</c:v>
                      </c:pt>
                      <c:pt idx="2">
                        <c:v>0.2</c:v>
                      </c:pt>
                      <c:pt idx="3">
                        <c:v>0.3</c:v>
                      </c:pt>
                      <c:pt idx="4">
                        <c:v>0.3</c:v>
                      </c:pt>
                      <c:pt idx="5">
                        <c:v>0.3</c:v>
                      </c:pt>
                      <c:pt idx="6">
                        <c:v>0.3</c:v>
                      </c:pt>
                      <c:pt idx="7">
                        <c:v>0.3</c:v>
                      </c:pt>
                      <c:pt idx="8">
                        <c:v>0.3</c:v>
                      </c:pt>
                      <c:pt idx="9">
                        <c:v>0.3</c:v>
                      </c:pt>
                      <c:pt idx="10">
                        <c:v>0.3</c:v>
                      </c:pt>
                      <c:pt idx="11">
                        <c:v>0.3</c:v>
                      </c:pt>
                      <c:pt idx="12">
                        <c:v>0.3</c:v>
                      </c:pt>
                      <c:pt idx="13">
                        <c:v>0.3</c:v>
                      </c:pt>
                      <c:pt idx="14">
                        <c:v>0.3</c:v>
                      </c:pt>
                      <c:pt idx="15">
                        <c:v>0.3</c:v>
                      </c:pt>
                      <c:pt idx="16">
                        <c:v>0.3</c:v>
                      </c:pt>
                      <c:pt idx="17">
                        <c:v>0.3</c:v>
                      </c:pt>
                      <c:pt idx="18">
                        <c:v>0.3</c:v>
                      </c:pt>
                      <c:pt idx="19">
                        <c:v>0.3</c:v>
                      </c:pt>
                      <c:pt idx="20">
                        <c:v>0.3</c:v>
                      </c:pt>
                      <c:pt idx="21">
                        <c:v>0.3</c:v>
                      </c:pt>
                      <c:pt idx="22">
                        <c:v>0.3</c:v>
                      </c:pt>
                      <c:pt idx="23">
                        <c:v>0.3</c:v>
                      </c:pt>
                      <c:pt idx="24">
                        <c:v>0.3</c:v>
                      </c:pt>
                      <c:pt idx="25">
                        <c:v>0.3</c:v>
                      </c:pt>
                      <c:pt idx="26">
                        <c:v>0.3</c:v>
                      </c:pt>
                      <c:pt idx="27">
                        <c:v>0.3</c:v>
                      </c:pt>
                      <c:pt idx="28">
                        <c:v>0.3</c:v>
                      </c:pt>
                      <c:pt idx="29">
                        <c:v>0.3</c:v>
                      </c:pt>
                      <c:pt idx="30">
                        <c:v>0.3</c:v>
                      </c:pt>
                      <c:pt idx="31">
                        <c:v>0.3</c:v>
                      </c:pt>
                      <c:pt idx="32">
                        <c:v>0.2</c:v>
                      </c:pt>
                      <c:pt idx="33">
                        <c:v>0.3</c:v>
                      </c:pt>
                      <c:pt idx="34">
                        <c:v>0.3</c:v>
                      </c:pt>
                      <c:pt idx="35">
                        <c:v>0.3</c:v>
                      </c:pt>
                      <c:pt idx="36">
                        <c:v>0.3</c:v>
                      </c:pt>
                      <c:pt idx="37">
                        <c:v>0.3</c:v>
                      </c:pt>
                      <c:pt idx="38">
                        <c:v>0.2</c:v>
                      </c:pt>
                      <c:pt idx="39">
                        <c:v>0.3</c:v>
                      </c:pt>
                      <c:pt idx="40">
                        <c:v>0.2</c:v>
                      </c:pt>
                      <c:pt idx="41">
                        <c:v>0.3</c:v>
                      </c:pt>
                      <c:pt idx="42">
                        <c:v>0.3</c:v>
                      </c:pt>
                      <c:pt idx="43">
                        <c:v>0.3</c:v>
                      </c:pt>
                      <c:pt idx="44">
                        <c:v>0.3</c:v>
                      </c:pt>
                      <c:pt idx="45">
                        <c:v>0.2</c:v>
                      </c:pt>
                      <c:pt idx="46">
                        <c:v>0.3</c:v>
                      </c:pt>
                      <c:pt idx="47">
                        <c:v>0.2</c:v>
                      </c:pt>
                      <c:pt idx="48">
                        <c:v>0.2</c:v>
                      </c:pt>
                      <c:pt idx="49">
                        <c:v>0.2</c:v>
                      </c:pt>
                      <c:pt idx="50">
                        <c:v>0.3</c:v>
                      </c:pt>
                      <c:pt idx="51">
                        <c:v>0.2</c:v>
                      </c:pt>
                      <c:pt idx="52">
                        <c:v>0.2</c:v>
                      </c:pt>
                      <c:pt idx="53">
                        <c:v>0.2</c:v>
                      </c:pt>
                      <c:pt idx="54">
                        <c:v>0.2</c:v>
                      </c:pt>
                      <c:pt idx="55">
                        <c:v>0.2</c:v>
                      </c:pt>
                      <c:pt idx="56">
                        <c:v>0.3</c:v>
                      </c:pt>
                      <c:pt idx="57">
                        <c:v>0.2</c:v>
                      </c:pt>
                      <c:pt idx="58">
                        <c:v>0.2</c:v>
                      </c:pt>
                      <c:pt idx="59">
                        <c:v>0.3</c:v>
                      </c:pt>
                      <c:pt idx="60">
                        <c:v>0.3</c:v>
                      </c:pt>
                      <c:pt idx="61">
                        <c:v>0.2</c:v>
                      </c:pt>
                      <c:pt idx="62">
                        <c:v>0.3</c:v>
                      </c:pt>
                      <c:pt idx="63">
                        <c:v>0.3</c:v>
                      </c:pt>
                      <c:pt idx="64">
                        <c:v>0.3</c:v>
                      </c:pt>
                      <c:pt idx="65">
                        <c:v>0.3</c:v>
                      </c:pt>
                      <c:pt idx="66">
                        <c:v>0.3</c:v>
                      </c:pt>
                      <c:pt idx="67">
                        <c:v>0.3</c:v>
                      </c:pt>
                      <c:pt idx="68">
                        <c:v>0.3</c:v>
                      </c:pt>
                      <c:pt idx="69">
                        <c:v>0.3</c:v>
                      </c:pt>
                      <c:pt idx="70">
                        <c:v>0.3</c:v>
                      </c:pt>
                      <c:pt idx="71">
                        <c:v>0.3</c:v>
                      </c:pt>
                      <c:pt idx="72">
                        <c:v>0.3</c:v>
                      </c:pt>
                      <c:pt idx="73">
                        <c:v>0.3</c:v>
                      </c:pt>
                      <c:pt idx="74">
                        <c:v>0.3</c:v>
                      </c:pt>
                      <c:pt idx="75">
                        <c:v>0.3</c:v>
                      </c:pt>
                      <c:pt idx="76">
                        <c:v>0.3</c:v>
                      </c:pt>
                      <c:pt idx="77">
                        <c:v>0.2</c:v>
                      </c:pt>
                      <c:pt idx="78">
                        <c:v>0.3</c:v>
                      </c:pt>
                      <c:pt idx="79">
                        <c:v>0.3</c:v>
                      </c:pt>
                      <c:pt idx="80">
                        <c:v>0.2</c:v>
                      </c:pt>
                      <c:pt idx="81">
                        <c:v>0.2</c:v>
                      </c:pt>
                      <c:pt idx="82">
                        <c:v>0.2</c:v>
                      </c:pt>
                      <c:pt idx="83">
                        <c:v>0.3</c:v>
                      </c:pt>
                      <c:pt idx="84">
                        <c:v>0.3</c:v>
                      </c:pt>
                      <c:pt idx="85">
                        <c:v>0.2</c:v>
                      </c:pt>
                      <c:pt idx="86">
                        <c:v>0.2</c:v>
                      </c:pt>
                      <c:pt idx="87">
                        <c:v>0.3</c:v>
                      </c:pt>
                      <c:pt idx="88">
                        <c:v>0.3</c:v>
                      </c:pt>
                      <c:pt idx="89">
                        <c:v>0.2</c:v>
                      </c:pt>
                      <c:pt idx="90">
                        <c:v>0.2</c:v>
                      </c:pt>
                      <c:pt idx="91">
                        <c:v>0.2</c:v>
                      </c:pt>
                      <c:pt idx="92">
                        <c:v>0.3</c:v>
                      </c:pt>
                      <c:pt idx="93">
                        <c:v>0.3</c:v>
                      </c:pt>
                      <c:pt idx="94">
                        <c:v>0.3</c:v>
                      </c:pt>
                      <c:pt idx="95">
                        <c:v>0.3</c:v>
                      </c:pt>
                      <c:pt idx="96">
                        <c:v>0.2</c:v>
                      </c:pt>
                      <c:pt idx="97">
                        <c:v>0.2</c:v>
                      </c:pt>
                      <c:pt idx="98">
                        <c:v>0.2</c:v>
                      </c:pt>
                      <c:pt idx="99">
                        <c:v>0.2</c:v>
                      </c:pt>
                      <c:pt idx="100">
                        <c:v>0.2</c:v>
                      </c:pt>
                      <c:pt idx="101">
                        <c:v>0.2</c:v>
                      </c:pt>
                      <c:pt idx="102">
                        <c:v>0.2</c:v>
                      </c:pt>
                      <c:pt idx="103">
                        <c:v>0.2</c:v>
                      </c:pt>
                      <c:pt idx="104">
                        <c:v>0.2</c:v>
                      </c:pt>
                      <c:pt idx="105">
                        <c:v>0.2</c:v>
                      </c:pt>
                      <c:pt idx="106">
                        <c:v>0.2</c:v>
                      </c:pt>
                      <c:pt idx="107">
                        <c:v>0.2</c:v>
                      </c:pt>
                      <c:pt idx="108">
                        <c:v>0.2</c:v>
                      </c:pt>
                      <c:pt idx="109">
                        <c:v>0.2</c:v>
                      </c:pt>
                      <c:pt idx="110">
                        <c:v>0.3</c:v>
                      </c:pt>
                      <c:pt idx="111">
                        <c:v>0.2</c:v>
                      </c:pt>
                      <c:pt idx="112">
                        <c:v>0.2</c:v>
                      </c:pt>
                      <c:pt idx="113">
                        <c:v>0.3</c:v>
                      </c:pt>
                      <c:pt idx="114">
                        <c:v>0.2</c:v>
                      </c:pt>
                      <c:pt idx="115">
                        <c:v>0.2</c:v>
                      </c:pt>
                      <c:pt idx="116">
                        <c:v>0.2</c:v>
                      </c:pt>
                      <c:pt idx="117">
                        <c:v>0.2</c:v>
                      </c:pt>
                      <c:pt idx="118">
                        <c:v>0.2</c:v>
                      </c:pt>
                      <c:pt idx="119">
                        <c:v>0.3</c:v>
                      </c:pt>
                      <c:pt idx="120">
                        <c:v>0.2</c:v>
                      </c:pt>
                      <c:pt idx="121">
                        <c:v>0.3</c:v>
                      </c:pt>
                      <c:pt idx="122">
                        <c:v>0.2</c:v>
                      </c:pt>
                      <c:pt idx="123">
                        <c:v>0.2</c:v>
                      </c:pt>
                      <c:pt idx="124">
                        <c:v>0.2</c:v>
                      </c:pt>
                      <c:pt idx="125">
                        <c:v>0.2</c:v>
                      </c:pt>
                      <c:pt idx="126">
                        <c:v>0.2</c:v>
                      </c:pt>
                      <c:pt idx="127">
                        <c:v>0.2</c:v>
                      </c:pt>
                      <c:pt idx="128">
                        <c:v>0.2</c:v>
                      </c:pt>
                      <c:pt idx="129">
                        <c:v>0.2</c:v>
                      </c:pt>
                      <c:pt idx="130">
                        <c:v>0.3</c:v>
                      </c:pt>
                      <c:pt idx="131">
                        <c:v>0.2</c:v>
                      </c:pt>
                      <c:pt idx="132">
                        <c:v>0.2</c:v>
                      </c:pt>
                      <c:pt idx="133">
                        <c:v>0.2</c:v>
                      </c:pt>
                      <c:pt idx="134">
                        <c:v>0.2</c:v>
                      </c:pt>
                      <c:pt idx="135">
                        <c:v>0.2</c:v>
                      </c:pt>
                      <c:pt idx="136">
                        <c:v>0.2</c:v>
                      </c:pt>
                      <c:pt idx="137">
                        <c:v>0.2</c:v>
                      </c:pt>
                      <c:pt idx="138">
                        <c:v>0.3</c:v>
                      </c:pt>
                      <c:pt idx="139">
                        <c:v>0.3</c:v>
                      </c:pt>
                      <c:pt idx="140">
                        <c:v>0.3</c:v>
                      </c:pt>
                      <c:pt idx="141">
                        <c:v>0.3</c:v>
                      </c:pt>
                      <c:pt idx="142">
                        <c:v>0.2</c:v>
                      </c:pt>
                      <c:pt idx="143">
                        <c:v>0.3</c:v>
                      </c:pt>
                      <c:pt idx="144">
                        <c:v>0.3</c:v>
                      </c:pt>
                      <c:pt idx="145">
                        <c:v>0.3</c:v>
                      </c:pt>
                      <c:pt idx="146">
                        <c:v>0.2</c:v>
                      </c:pt>
                      <c:pt idx="147">
                        <c:v>0.2</c:v>
                      </c:pt>
                      <c:pt idx="148">
                        <c:v>0.2</c:v>
                      </c:pt>
                      <c:pt idx="149">
                        <c:v>0.3</c:v>
                      </c:pt>
                      <c:pt idx="150">
                        <c:v>0.3</c:v>
                      </c:pt>
                      <c:pt idx="151">
                        <c:v>0.3</c:v>
                      </c:pt>
                      <c:pt idx="152">
                        <c:v>0.3</c:v>
                      </c:pt>
                      <c:pt idx="153">
                        <c:v>0.2</c:v>
                      </c:pt>
                      <c:pt idx="154">
                        <c:v>0.2</c:v>
                      </c:pt>
                      <c:pt idx="155">
                        <c:v>0.3</c:v>
                      </c:pt>
                      <c:pt idx="156">
                        <c:v>0.2</c:v>
                      </c:pt>
                      <c:pt idx="157">
                        <c:v>0.2</c:v>
                      </c:pt>
                      <c:pt idx="158">
                        <c:v>0.3</c:v>
                      </c:pt>
                      <c:pt idx="159">
                        <c:v>0.3</c:v>
                      </c:pt>
                      <c:pt idx="160">
                        <c:v>0.3</c:v>
                      </c:pt>
                      <c:pt idx="161">
                        <c:v>0.3</c:v>
                      </c:pt>
                      <c:pt idx="162">
                        <c:v>0.2</c:v>
                      </c:pt>
                      <c:pt idx="163">
                        <c:v>0.2</c:v>
                      </c:pt>
                      <c:pt idx="164">
                        <c:v>0.3</c:v>
                      </c:pt>
                      <c:pt idx="165">
                        <c:v>0.3</c:v>
                      </c:pt>
                      <c:pt idx="166">
                        <c:v>0.3</c:v>
                      </c:pt>
                      <c:pt idx="167">
                        <c:v>0.3</c:v>
                      </c:pt>
                      <c:pt idx="168">
                        <c:v>0.3</c:v>
                      </c:pt>
                      <c:pt idx="169">
                        <c:v>0.2</c:v>
                      </c:pt>
                      <c:pt idx="170">
                        <c:v>0.3</c:v>
                      </c:pt>
                      <c:pt idx="171">
                        <c:v>0.3</c:v>
                      </c:pt>
                      <c:pt idx="172">
                        <c:v>0.3</c:v>
                      </c:pt>
                      <c:pt idx="173">
                        <c:v>0.3</c:v>
                      </c:pt>
                      <c:pt idx="174">
                        <c:v>0.3</c:v>
                      </c:pt>
                      <c:pt idx="175">
                        <c:v>0.3</c:v>
                      </c:pt>
                      <c:pt idx="176">
                        <c:v>0.3</c:v>
                      </c:pt>
                      <c:pt idx="177">
                        <c:v>0.3</c:v>
                      </c:pt>
                      <c:pt idx="178">
                        <c:v>0.3</c:v>
                      </c:pt>
                      <c:pt idx="179">
                        <c:v>0.3</c:v>
                      </c:pt>
                      <c:pt idx="180">
                        <c:v>0.3</c:v>
                      </c:pt>
                      <c:pt idx="181">
                        <c:v>0.3</c:v>
                      </c:pt>
                      <c:pt idx="182">
                        <c:v>0.3</c:v>
                      </c:pt>
                      <c:pt idx="183">
                        <c:v>0.3</c:v>
                      </c:pt>
                      <c:pt idx="184">
                        <c:v>0.3</c:v>
                      </c:pt>
                      <c:pt idx="185">
                        <c:v>0.2</c:v>
                      </c:pt>
                      <c:pt idx="186">
                        <c:v>0.2</c:v>
                      </c:pt>
                      <c:pt idx="187">
                        <c:v>0.2</c:v>
                      </c:pt>
                      <c:pt idx="188">
                        <c:v>0.2</c:v>
                      </c:pt>
                      <c:pt idx="189">
                        <c:v>0.2</c:v>
                      </c:pt>
                      <c:pt idx="190">
                        <c:v>0.3</c:v>
                      </c:pt>
                      <c:pt idx="191">
                        <c:v>0.2</c:v>
                      </c:pt>
                      <c:pt idx="192">
                        <c:v>0.3</c:v>
                      </c:pt>
                      <c:pt idx="193">
                        <c:v>0.3</c:v>
                      </c:pt>
                      <c:pt idx="194">
                        <c:v>0.3</c:v>
                      </c:pt>
                      <c:pt idx="195">
                        <c:v>0.3</c:v>
                      </c:pt>
                      <c:pt idx="196">
                        <c:v>0.2</c:v>
                      </c:pt>
                      <c:pt idx="197">
                        <c:v>0.3</c:v>
                      </c:pt>
                      <c:pt idx="198">
                        <c:v>0.2</c:v>
                      </c:pt>
                      <c:pt idx="199">
                        <c:v>0.2</c:v>
                      </c:pt>
                      <c:pt idx="200">
                        <c:v>0.2</c:v>
                      </c:pt>
                      <c:pt idx="201">
                        <c:v>0.2</c:v>
                      </c:pt>
                      <c:pt idx="202">
                        <c:v>0.2</c:v>
                      </c:pt>
                      <c:pt idx="203">
                        <c:v>0.2</c:v>
                      </c:pt>
                      <c:pt idx="204">
                        <c:v>0.2</c:v>
                      </c:pt>
                      <c:pt idx="205">
                        <c:v>0.2</c:v>
                      </c:pt>
                      <c:pt idx="206">
                        <c:v>0.2</c:v>
                      </c:pt>
                      <c:pt idx="207">
                        <c:v>0.3</c:v>
                      </c:pt>
                      <c:pt idx="208">
                        <c:v>0.2</c:v>
                      </c:pt>
                      <c:pt idx="209">
                        <c:v>0.2</c:v>
                      </c:pt>
                      <c:pt idx="210">
                        <c:v>0.2</c:v>
                      </c:pt>
                      <c:pt idx="211">
                        <c:v>0.2</c:v>
                      </c:pt>
                      <c:pt idx="212">
                        <c:v>0.2</c:v>
                      </c:pt>
                      <c:pt idx="213">
                        <c:v>0.2</c:v>
                      </c:pt>
                      <c:pt idx="214">
                        <c:v>0.2</c:v>
                      </c:pt>
                      <c:pt idx="215">
                        <c:v>0.2</c:v>
                      </c:pt>
                      <c:pt idx="216">
                        <c:v>0.2</c:v>
                      </c:pt>
                      <c:pt idx="217">
                        <c:v>0.2</c:v>
                      </c:pt>
                      <c:pt idx="218">
                        <c:v>0.2</c:v>
                      </c:pt>
                      <c:pt idx="219">
                        <c:v>0.2</c:v>
                      </c:pt>
                      <c:pt idx="220">
                        <c:v>0.2</c:v>
                      </c:pt>
                      <c:pt idx="221">
                        <c:v>0.2</c:v>
                      </c:pt>
                      <c:pt idx="222">
                        <c:v>0.2</c:v>
                      </c:pt>
                      <c:pt idx="223">
                        <c:v>0.2</c:v>
                      </c:pt>
                      <c:pt idx="224">
                        <c:v>0.2</c:v>
                      </c:pt>
                      <c:pt idx="225">
                        <c:v>0.2</c:v>
                      </c:pt>
                      <c:pt idx="226">
                        <c:v>0.2</c:v>
                      </c:pt>
                      <c:pt idx="227">
                        <c:v>0.2</c:v>
                      </c:pt>
                      <c:pt idx="228">
                        <c:v>0.2</c:v>
                      </c:pt>
                      <c:pt idx="229">
                        <c:v>0.2</c:v>
                      </c:pt>
                      <c:pt idx="230">
                        <c:v>0.2</c:v>
                      </c:pt>
                      <c:pt idx="231">
                        <c:v>0.2</c:v>
                      </c:pt>
                      <c:pt idx="232">
                        <c:v>0.3</c:v>
                      </c:pt>
                      <c:pt idx="233">
                        <c:v>0.2</c:v>
                      </c:pt>
                      <c:pt idx="234">
                        <c:v>0.2</c:v>
                      </c:pt>
                      <c:pt idx="235">
                        <c:v>0.3</c:v>
                      </c:pt>
                      <c:pt idx="236">
                        <c:v>0.2</c:v>
                      </c:pt>
                      <c:pt idx="237">
                        <c:v>0.3</c:v>
                      </c:pt>
                      <c:pt idx="238">
                        <c:v>0.2</c:v>
                      </c:pt>
                      <c:pt idx="239">
                        <c:v>0.2</c:v>
                      </c:pt>
                      <c:pt idx="240">
                        <c:v>0.2</c:v>
                      </c:pt>
                      <c:pt idx="241">
                        <c:v>0.2</c:v>
                      </c:pt>
                      <c:pt idx="242">
                        <c:v>0.2</c:v>
                      </c:pt>
                      <c:pt idx="243">
                        <c:v>0.2</c:v>
                      </c:pt>
                      <c:pt idx="244">
                        <c:v>0.2</c:v>
                      </c:pt>
                      <c:pt idx="245">
                        <c:v>0.2</c:v>
                      </c:pt>
                      <c:pt idx="246">
                        <c:v>0.3</c:v>
                      </c:pt>
                      <c:pt idx="247">
                        <c:v>0.2</c:v>
                      </c:pt>
                      <c:pt idx="248">
                        <c:v>0.3</c:v>
                      </c:pt>
                    </c:numCache>
                  </c:numRef>
                </c:val>
                <c:smooth val="0"/>
                <c:extLst xmlns:c15="http://schemas.microsoft.com/office/drawing/2012/chart">
                  <c:ext xmlns:c16="http://schemas.microsoft.com/office/drawing/2014/chart" uri="{C3380CC4-5D6E-409C-BE32-E72D297353CC}">
                    <c16:uniqueId val="{00000006-10C0-4E40-AC63-85EDDBF6BD4D}"/>
                  </c:ext>
                </c:extLst>
              </c15:ser>
            </c15:filteredLineSeries>
            <c15:filteredLineSeries>
              <c15:ser>
                <c:idx val="6"/>
                <c:order val="5"/>
                <c:tx>
                  <c:strRef>
                    <c:extLst xmlns:c15="http://schemas.microsoft.com/office/drawing/2012/chart">
                      <c:ext xmlns:c15="http://schemas.microsoft.com/office/drawing/2012/chart" uri="{02D57815-91ED-43cb-92C2-25804820EDAC}">
                        <c15:formulaRef>
                          <c15:sqref>Rates!$L$11</c15:sqref>
                        </c15:formulaRef>
                      </c:ext>
                    </c:extLst>
                    <c:strCache>
                      <c:ptCount val="1"/>
                      <c:pt idx="0">
                        <c:v>U.S. Total Separations Rate</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numRef>
                    <c:extLst xmlns:c15="http://schemas.microsoft.com/office/drawing/2012/chart">
                      <c:ext xmlns:c15="http://schemas.microsoft.com/office/drawing/2012/chart" uri="{02D57815-91ED-43cb-92C2-25804820EDAC}">
                        <c15:formulaRef>
                          <c15:sqref>Rates!$M$4:$JA$4</c15:sqref>
                        </c15:formulaRef>
                      </c:ext>
                    </c:extLst>
                    <c:numCache>
                      <c:formatCode>mmm\-yy</c:formatCode>
                      <c:ptCount val="249"/>
                      <c:pt idx="0">
                        <c:v>36861</c:v>
                      </c:pt>
                      <c:pt idx="1">
                        <c:v>36892</c:v>
                      </c:pt>
                      <c:pt idx="2">
                        <c:v>36923</c:v>
                      </c:pt>
                      <c:pt idx="3">
                        <c:v>36951</c:v>
                      </c:pt>
                      <c:pt idx="4">
                        <c:v>36982</c:v>
                      </c:pt>
                      <c:pt idx="5">
                        <c:v>37012</c:v>
                      </c:pt>
                      <c:pt idx="6">
                        <c:v>37043</c:v>
                      </c:pt>
                      <c:pt idx="7">
                        <c:v>37073</c:v>
                      </c:pt>
                      <c:pt idx="8">
                        <c:v>37104</c:v>
                      </c:pt>
                      <c:pt idx="9">
                        <c:v>37135</c:v>
                      </c:pt>
                      <c:pt idx="10">
                        <c:v>37165</c:v>
                      </c:pt>
                      <c:pt idx="11">
                        <c:v>37196</c:v>
                      </c:pt>
                      <c:pt idx="12">
                        <c:v>37226</c:v>
                      </c:pt>
                      <c:pt idx="13">
                        <c:v>37257</c:v>
                      </c:pt>
                      <c:pt idx="14">
                        <c:v>37288</c:v>
                      </c:pt>
                      <c:pt idx="15">
                        <c:v>37316</c:v>
                      </c:pt>
                      <c:pt idx="16">
                        <c:v>37347</c:v>
                      </c:pt>
                      <c:pt idx="17">
                        <c:v>37377</c:v>
                      </c:pt>
                      <c:pt idx="18">
                        <c:v>37408</c:v>
                      </c:pt>
                      <c:pt idx="19">
                        <c:v>37438</c:v>
                      </c:pt>
                      <c:pt idx="20">
                        <c:v>37469</c:v>
                      </c:pt>
                      <c:pt idx="21">
                        <c:v>37500</c:v>
                      </c:pt>
                      <c:pt idx="22">
                        <c:v>37530</c:v>
                      </c:pt>
                      <c:pt idx="23">
                        <c:v>37561</c:v>
                      </c:pt>
                      <c:pt idx="24">
                        <c:v>37591</c:v>
                      </c:pt>
                      <c:pt idx="25">
                        <c:v>37622</c:v>
                      </c:pt>
                      <c:pt idx="26">
                        <c:v>37653</c:v>
                      </c:pt>
                      <c:pt idx="27">
                        <c:v>37681</c:v>
                      </c:pt>
                      <c:pt idx="28">
                        <c:v>37712</c:v>
                      </c:pt>
                      <c:pt idx="29">
                        <c:v>37742</c:v>
                      </c:pt>
                      <c:pt idx="30">
                        <c:v>37773</c:v>
                      </c:pt>
                      <c:pt idx="31">
                        <c:v>37803</c:v>
                      </c:pt>
                      <c:pt idx="32">
                        <c:v>37834</c:v>
                      </c:pt>
                      <c:pt idx="33">
                        <c:v>37865</c:v>
                      </c:pt>
                      <c:pt idx="34">
                        <c:v>37895</c:v>
                      </c:pt>
                      <c:pt idx="35">
                        <c:v>37926</c:v>
                      </c:pt>
                      <c:pt idx="36">
                        <c:v>37956</c:v>
                      </c:pt>
                      <c:pt idx="37">
                        <c:v>37987</c:v>
                      </c:pt>
                      <c:pt idx="38">
                        <c:v>38018</c:v>
                      </c:pt>
                      <c:pt idx="39">
                        <c:v>38047</c:v>
                      </c:pt>
                      <c:pt idx="40">
                        <c:v>38078</c:v>
                      </c:pt>
                      <c:pt idx="41">
                        <c:v>38108</c:v>
                      </c:pt>
                      <c:pt idx="42">
                        <c:v>38139</c:v>
                      </c:pt>
                      <c:pt idx="43">
                        <c:v>38169</c:v>
                      </c:pt>
                      <c:pt idx="44">
                        <c:v>38200</c:v>
                      </c:pt>
                      <c:pt idx="45">
                        <c:v>38231</c:v>
                      </c:pt>
                      <c:pt idx="46">
                        <c:v>38261</c:v>
                      </c:pt>
                      <c:pt idx="47">
                        <c:v>38292</c:v>
                      </c:pt>
                      <c:pt idx="48">
                        <c:v>38322</c:v>
                      </c:pt>
                      <c:pt idx="49">
                        <c:v>38353</c:v>
                      </c:pt>
                      <c:pt idx="50">
                        <c:v>38384</c:v>
                      </c:pt>
                      <c:pt idx="51">
                        <c:v>38412</c:v>
                      </c:pt>
                      <c:pt idx="52">
                        <c:v>38443</c:v>
                      </c:pt>
                      <c:pt idx="53">
                        <c:v>38473</c:v>
                      </c:pt>
                      <c:pt idx="54">
                        <c:v>38504</c:v>
                      </c:pt>
                      <c:pt idx="55">
                        <c:v>38534</c:v>
                      </c:pt>
                      <c:pt idx="56">
                        <c:v>38565</c:v>
                      </c:pt>
                      <c:pt idx="57">
                        <c:v>38596</c:v>
                      </c:pt>
                      <c:pt idx="58">
                        <c:v>38626</c:v>
                      </c:pt>
                      <c:pt idx="59">
                        <c:v>38657</c:v>
                      </c:pt>
                      <c:pt idx="60">
                        <c:v>38687</c:v>
                      </c:pt>
                      <c:pt idx="61">
                        <c:v>38718</c:v>
                      </c:pt>
                      <c:pt idx="62">
                        <c:v>38749</c:v>
                      </c:pt>
                      <c:pt idx="63">
                        <c:v>38777</c:v>
                      </c:pt>
                      <c:pt idx="64">
                        <c:v>38808</c:v>
                      </c:pt>
                      <c:pt idx="65">
                        <c:v>38838</c:v>
                      </c:pt>
                      <c:pt idx="66">
                        <c:v>38869</c:v>
                      </c:pt>
                      <c:pt idx="67">
                        <c:v>38899</c:v>
                      </c:pt>
                      <c:pt idx="68">
                        <c:v>38930</c:v>
                      </c:pt>
                      <c:pt idx="69">
                        <c:v>38961</c:v>
                      </c:pt>
                      <c:pt idx="70">
                        <c:v>38991</c:v>
                      </c:pt>
                      <c:pt idx="71">
                        <c:v>39022</c:v>
                      </c:pt>
                      <c:pt idx="72">
                        <c:v>39052</c:v>
                      </c:pt>
                      <c:pt idx="73">
                        <c:v>39083</c:v>
                      </c:pt>
                      <c:pt idx="74">
                        <c:v>39114</c:v>
                      </c:pt>
                      <c:pt idx="75">
                        <c:v>39142</c:v>
                      </c:pt>
                      <c:pt idx="76">
                        <c:v>39173</c:v>
                      </c:pt>
                      <c:pt idx="77">
                        <c:v>39203</c:v>
                      </c:pt>
                      <c:pt idx="78">
                        <c:v>39234</c:v>
                      </c:pt>
                      <c:pt idx="79">
                        <c:v>39264</c:v>
                      </c:pt>
                      <c:pt idx="80">
                        <c:v>39295</c:v>
                      </c:pt>
                      <c:pt idx="81">
                        <c:v>39326</c:v>
                      </c:pt>
                      <c:pt idx="82">
                        <c:v>39356</c:v>
                      </c:pt>
                      <c:pt idx="83">
                        <c:v>39387</c:v>
                      </c:pt>
                      <c:pt idx="84">
                        <c:v>39417</c:v>
                      </c:pt>
                      <c:pt idx="85">
                        <c:v>39448</c:v>
                      </c:pt>
                      <c:pt idx="86">
                        <c:v>39479</c:v>
                      </c:pt>
                      <c:pt idx="87">
                        <c:v>39508</c:v>
                      </c:pt>
                      <c:pt idx="88">
                        <c:v>39539</c:v>
                      </c:pt>
                      <c:pt idx="89">
                        <c:v>39569</c:v>
                      </c:pt>
                      <c:pt idx="90">
                        <c:v>39600</c:v>
                      </c:pt>
                      <c:pt idx="91">
                        <c:v>39630</c:v>
                      </c:pt>
                      <c:pt idx="92">
                        <c:v>39661</c:v>
                      </c:pt>
                      <c:pt idx="93">
                        <c:v>39692</c:v>
                      </c:pt>
                      <c:pt idx="94">
                        <c:v>39722</c:v>
                      </c:pt>
                      <c:pt idx="95">
                        <c:v>39753</c:v>
                      </c:pt>
                      <c:pt idx="96">
                        <c:v>39783</c:v>
                      </c:pt>
                      <c:pt idx="97">
                        <c:v>39814</c:v>
                      </c:pt>
                      <c:pt idx="98">
                        <c:v>39845</c:v>
                      </c:pt>
                      <c:pt idx="99">
                        <c:v>39873</c:v>
                      </c:pt>
                      <c:pt idx="100">
                        <c:v>39904</c:v>
                      </c:pt>
                      <c:pt idx="101">
                        <c:v>39934</c:v>
                      </c:pt>
                      <c:pt idx="102">
                        <c:v>39965</c:v>
                      </c:pt>
                      <c:pt idx="103">
                        <c:v>39995</c:v>
                      </c:pt>
                      <c:pt idx="104">
                        <c:v>40026</c:v>
                      </c:pt>
                      <c:pt idx="105">
                        <c:v>40057</c:v>
                      </c:pt>
                      <c:pt idx="106">
                        <c:v>40087</c:v>
                      </c:pt>
                      <c:pt idx="107">
                        <c:v>40118</c:v>
                      </c:pt>
                      <c:pt idx="108">
                        <c:v>40148</c:v>
                      </c:pt>
                      <c:pt idx="109">
                        <c:v>40179</c:v>
                      </c:pt>
                      <c:pt idx="110">
                        <c:v>40210</c:v>
                      </c:pt>
                      <c:pt idx="111">
                        <c:v>40238</c:v>
                      </c:pt>
                      <c:pt idx="112">
                        <c:v>40269</c:v>
                      </c:pt>
                      <c:pt idx="113">
                        <c:v>40299</c:v>
                      </c:pt>
                      <c:pt idx="114">
                        <c:v>40330</c:v>
                      </c:pt>
                      <c:pt idx="115">
                        <c:v>40360</c:v>
                      </c:pt>
                      <c:pt idx="116">
                        <c:v>40391</c:v>
                      </c:pt>
                      <c:pt idx="117">
                        <c:v>40422</c:v>
                      </c:pt>
                      <c:pt idx="118">
                        <c:v>40452</c:v>
                      </c:pt>
                      <c:pt idx="119">
                        <c:v>40483</c:v>
                      </c:pt>
                      <c:pt idx="120">
                        <c:v>40513</c:v>
                      </c:pt>
                      <c:pt idx="121">
                        <c:v>40544</c:v>
                      </c:pt>
                      <c:pt idx="122">
                        <c:v>40575</c:v>
                      </c:pt>
                      <c:pt idx="123">
                        <c:v>40603</c:v>
                      </c:pt>
                      <c:pt idx="124">
                        <c:v>40634</c:v>
                      </c:pt>
                      <c:pt idx="125">
                        <c:v>40664</c:v>
                      </c:pt>
                      <c:pt idx="126">
                        <c:v>40695</c:v>
                      </c:pt>
                      <c:pt idx="127">
                        <c:v>40725</c:v>
                      </c:pt>
                      <c:pt idx="128">
                        <c:v>40756</c:v>
                      </c:pt>
                      <c:pt idx="129">
                        <c:v>40787</c:v>
                      </c:pt>
                      <c:pt idx="130">
                        <c:v>40817</c:v>
                      </c:pt>
                      <c:pt idx="131">
                        <c:v>40848</c:v>
                      </c:pt>
                      <c:pt idx="132">
                        <c:v>40878</c:v>
                      </c:pt>
                      <c:pt idx="133">
                        <c:v>40909</c:v>
                      </c:pt>
                      <c:pt idx="134">
                        <c:v>40940</c:v>
                      </c:pt>
                      <c:pt idx="135">
                        <c:v>40969</c:v>
                      </c:pt>
                      <c:pt idx="136">
                        <c:v>41000</c:v>
                      </c:pt>
                      <c:pt idx="137">
                        <c:v>41030</c:v>
                      </c:pt>
                      <c:pt idx="138">
                        <c:v>41061</c:v>
                      </c:pt>
                      <c:pt idx="139">
                        <c:v>41091</c:v>
                      </c:pt>
                      <c:pt idx="140">
                        <c:v>41122</c:v>
                      </c:pt>
                      <c:pt idx="141">
                        <c:v>41153</c:v>
                      </c:pt>
                      <c:pt idx="142">
                        <c:v>41183</c:v>
                      </c:pt>
                      <c:pt idx="143">
                        <c:v>41214</c:v>
                      </c:pt>
                      <c:pt idx="144">
                        <c:v>41244</c:v>
                      </c:pt>
                      <c:pt idx="145">
                        <c:v>41275</c:v>
                      </c:pt>
                      <c:pt idx="146">
                        <c:v>41306</c:v>
                      </c:pt>
                      <c:pt idx="147">
                        <c:v>41334</c:v>
                      </c:pt>
                      <c:pt idx="148">
                        <c:v>41365</c:v>
                      </c:pt>
                      <c:pt idx="149">
                        <c:v>41395</c:v>
                      </c:pt>
                      <c:pt idx="150">
                        <c:v>41426</c:v>
                      </c:pt>
                      <c:pt idx="151">
                        <c:v>41456</c:v>
                      </c:pt>
                      <c:pt idx="152">
                        <c:v>41487</c:v>
                      </c:pt>
                      <c:pt idx="153">
                        <c:v>41518</c:v>
                      </c:pt>
                      <c:pt idx="154">
                        <c:v>41548</c:v>
                      </c:pt>
                      <c:pt idx="155">
                        <c:v>41579</c:v>
                      </c:pt>
                      <c:pt idx="156">
                        <c:v>41609</c:v>
                      </c:pt>
                      <c:pt idx="157">
                        <c:v>41640</c:v>
                      </c:pt>
                      <c:pt idx="158">
                        <c:v>41671</c:v>
                      </c:pt>
                      <c:pt idx="159">
                        <c:v>41699</c:v>
                      </c:pt>
                      <c:pt idx="160">
                        <c:v>41730</c:v>
                      </c:pt>
                      <c:pt idx="161">
                        <c:v>41760</c:v>
                      </c:pt>
                      <c:pt idx="162">
                        <c:v>41791</c:v>
                      </c:pt>
                      <c:pt idx="163">
                        <c:v>41821</c:v>
                      </c:pt>
                      <c:pt idx="164">
                        <c:v>41852</c:v>
                      </c:pt>
                      <c:pt idx="165">
                        <c:v>41883</c:v>
                      </c:pt>
                      <c:pt idx="166">
                        <c:v>41913</c:v>
                      </c:pt>
                      <c:pt idx="167">
                        <c:v>41944</c:v>
                      </c:pt>
                      <c:pt idx="168">
                        <c:v>41974</c:v>
                      </c:pt>
                      <c:pt idx="169">
                        <c:v>42005</c:v>
                      </c:pt>
                      <c:pt idx="170">
                        <c:v>42036</c:v>
                      </c:pt>
                      <c:pt idx="171">
                        <c:v>42064</c:v>
                      </c:pt>
                      <c:pt idx="172">
                        <c:v>42095</c:v>
                      </c:pt>
                      <c:pt idx="173">
                        <c:v>42125</c:v>
                      </c:pt>
                      <c:pt idx="174">
                        <c:v>42156</c:v>
                      </c:pt>
                      <c:pt idx="175">
                        <c:v>42186</c:v>
                      </c:pt>
                      <c:pt idx="176">
                        <c:v>42217</c:v>
                      </c:pt>
                      <c:pt idx="177">
                        <c:v>42248</c:v>
                      </c:pt>
                      <c:pt idx="178">
                        <c:v>42278</c:v>
                      </c:pt>
                      <c:pt idx="179">
                        <c:v>42309</c:v>
                      </c:pt>
                      <c:pt idx="180">
                        <c:v>42339</c:v>
                      </c:pt>
                      <c:pt idx="181">
                        <c:v>42370</c:v>
                      </c:pt>
                      <c:pt idx="182">
                        <c:v>42401</c:v>
                      </c:pt>
                      <c:pt idx="183">
                        <c:v>42430</c:v>
                      </c:pt>
                      <c:pt idx="184">
                        <c:v>42461</c:v>
                      </c:pt>
                      <c:pt idx="185">
                        <c:v>42491</c:v>
                      </c:pt>
                      <c:pt idx="186">
                        <c:v>42522</c:v>
                      </c:pt>
                      <c:pt idx="187">
                        <c:v>42552</c:v>
                      </c:pt>
                      <c:pt idx="188">
                        <c:v>42583</c:v>
                      </c:pt>
                      <c:pt idx="189">
                        <c:v>42614</c:v>
                      </c:pt>
                      <c:pt idx="190">
                        <c:v>42644</c:v>
                      </c:pt>
                      <c:pt idx="191">
                        <c:v>42675</c:v>
                      </c:pt>
                      <c:pt idx="192">
                        <c:v>42705</c:v>
                      </c:pt>
                      <c:pt idx="193">
                        <c:v>42736</c:v>
                      </c:pt>
                      <c:pt idx="194">
                        <c:v>42767</c:v>
                      </c:pt>
                      <c:pt idx="195">
                        <c:v>42795</c:v>
                      </c:pt>
                      <c:pt idx="196">
                        <c:v>42826</c:v>
                      </c:pt>
                      <c:pt idx="197">
                        <c:v>42856</c:v>
                      </c:pt>
                      <c:pt idx="198">
                        <c:v>42887</c:v>
                      </c:pt>
                      <c:pt idx="199">
                        <c:v>42917</c:v>
                      </c:pt>
                      <c:pt idx="200">
                        <c:v>42948</c:v>
                      </c:pt>
                      <c:pt idx="201">
                        <c:v>42979</c:v>
                      </c:pt>
                      <c:pt idx="202">
                        <c:v>43009</c:v>
                      </c:pt>
                      <c:pt idx="203">
                        <c:v>43040</c:v>
                      </c:pt>
                      <c:pt idx="204">
                        <c:v>43070</c:v>
                      </c:pt>
                      <c:pt idx="205">
                        <c:v>43101</c:v>
                      </c:pt>
                      <c:pt idx="206">
                        <c:v>43132</c:v>
                      </c:pt>
                      <c:pt idx="207">
                        <c:v>43160</c:v>
                      </c:pt>
                      <c:pt idx="208">
                        <c:v>43191</c:v>
                      </c:pt>
                      <c:pt idx="209">
                        <c:v>43221</c:v>
                      </c:pt>
                      <c:pt idx="210">
                        <c:v>43252</c:v>
                      </c:pt>
                      <c:pt idx="211">
                        <c:v>43282</c:v>
                      </c:pt>
                      <c:pt idx="212">
                        <c:v>43313</c:v>
                      </c:pt>
                      <c:pt idx="213">
                        <c:v>43344</c:v>
                      </c:pt>
                      <c:pt idx="214">
                        <c:v>43374</c:v>
                      </c:pt>
                      <c:pt idx="215">
                        <c:v>43405</c:v>
                      </c:pt>
                      <c:pt idx="216">
                        <c:v>43435</c:v>
                      </c:pt>
                      <c:pt idx="217">
                        <c:v>43466</c:v>
                      </c:pt>
                      <c:pt idx="218">
                        <c:v>43497</c:v>
                      </c:pt>
                      <c:pt idx="219">
                        <c:v>43525</c:v>
                      </c:pt>
                      <c:pt idx="220">
                        <c:v>43556</c:v>
                      </c:pt>
                      <c:pt idx="221">
                        <c:v>43586</c:v>
                      </c:pt>
                      <c:pt idx="222">
                        <c:v>43617</c:v>
                      </c:pt>
                      <c:pt idx="223">
                        <c:v>43647</c:v>
                      </c:pt>
                      <c:pt idx="224">
                        <c:v>43678</c:v>
                      </c:pt>
                      <c:pt idx="225">
                        <c:v>43709</c:v>
                      </c:pt>
                      <c:pt idx="226">
                        <c:v>43739</c:v>
                      </c:pt>
                      <c:pt idx="227">
                        <c:v>43770</c:v>
                      </c:pt>
                      <c:pt idx="228">
                        <c:v>43800</c:v>
                      </c:pt>
                      <c:pt idx="229">
                        <c:v>43831</c:v>
                      </c:pt>
                      <c:pt idx="230">
                        <c:v>43862</c:v>
                      </c:pt>
                      <c:pt idx="231">
                        <c:v>43891</c:v>
                      </c:pt>
                      <c:pt idx="232">
                        <c:v>43922</c:v>
                      </c:pt>
                      <c:pt idx="233">
                        <c:v>43952</c:v>
                      </c:pt>
                      <c:pt idx="234">
                        <c:v>43983</c:v>
                      </c:pt>
                      <c:pt idx="235">
                        <c:v>44013</c:v>
                      </c:pt>
                      <c:pt idx="236">
                        <c:v>44044</c:v>
                      </c:pt>
                      <c:pt idx="237">
                        <c:v>44075</c:v>
                      </c:pt>
                      <c:pt idx="238">
                        <c:v>44105</c:v>
                      </c:pt>
                      <c:pt idx="239">
                        <c:v>44136</c:v>
                      </c:pt>
                      <c:pt idx="240">
                        <c:v>44166</c:v>
                      </c:pt>
                      <c:pt idx="241">
                        <c:v>44197</c:v>
                      </c:pt>
                      <c:pt idx="242">
                        <c:v>44228</c:v>
                      </c:pt>
                      <c:pt idx="243">
                        <c:v>44256</c:v>
                      </c:pt>
                      <c:pt idx="244">
                        <c:v>44287</c:v>
                      </c:pt>
                      <c:pt idx="245">
                        <c:v>44317</c:v>
                      </c:pt>
                      <c:pt idx="246">
                        <c:v>44348</c:v>
                      </c:pt>
                      <c:pt idx="247">
                        <c:v>44378</c:v>
                      </c:pt>
                      <c:pt idx="248">
                        <c:v>44409</c:v>
                      </c:pt>
                    </c:numCache>
                  </c:numRef>
                </c:cat>
                <c:val>
                  <c:numRef>
                    <c:extLst xmlns:c15="http://schemas.microsoft.com/office/drawing/2012/chart">
                      <c:ext xmlns:c15="http://schemas.microsoft.com/office/drawing/2012/chart" uri="{02D57815-91ED-43cb-92C2-25804820EDAC}">
                        <c15:formulaRef>
                          <c15:sqref>Rates!$M$11:$JA$11</c15:sqref>
                        </c15:formulaRef>
                      </c:ext>
                    </c:extLst>
                    <c:numCache>
                      <c:formatCode>#0.0</c:formatCode>
                      <c:ptCount val="249"/>
                      <c:pt idx="0">
                        <c:v>3.9</c:v>
                      </c:pt>
                      <c:pt idx="1">
                        <c:v>4.4000000000000004</c:v>
                      </c:pt>
                      <c:pt idx="2">
                        <c:v>3.9</c:v>
                      </c:pt>
                      <c:pt idx="3">
                        <c:v>4.2</c:v>
                      </c:pt>
                      <c:pt idx="4">
                        <c:v>4.0999999999999996</c:v>
                      </c:pt>
                      <c:pt idx="5">
                        <c:v>4.0999999999999996</c:v>
                      </c:pt>
                      <c:pt idx="6">
                        <c:v>4</c:v>
                      </c:pt>
                      <c:pt idx="7">
                        <c:v>4.0999999999999996</c:v>
                      </c:pt>
                      <c:pt idx="8">
                        <c:v>4.0999999999999996</c:v>
                      </c:pt>
                      <c:pt idx="9">
                        <c:v>3.9</c:v>
                      </c:pt>
                      <c:pt idx="10">
                        <c:v>4.2</c:v>
                      </c:pt>
                      <c:pt idx="11">
                        <c:v>3.9</c:v>
                      </c:pt>
                      <c:pt idx="12">
                        <c:v>3.7</c:v>
                      </c:pt>
                      <c:pt idx="13">
                        <c:v>3.9</c:v>
                      </c:pt>
                      <c:pt idx="14">
                        <c:v>3.8</c:v>
                      </c:pt>
                      <c:pt idx="15">
                        <c:v>3.6</c:v>
                      </c:pt>
                      <c:pt idx="16">
                        <c:v>3.8</c:v>
                      </c:pt>
                      <c:pt idx="17">
                        <c:v>3.7</c:v>
                      </c:pt>
                      <c:pt idx="18">
                        <c:v>3.7</c:v>
                      </c:pt>
                      <c:pt idx="19">
                        <c:v>3.9</c:v>
                      </c:pt>
                      <c:pt idx="20">
                        <c:v>3.7</c:v>
                      </c:pt>
                      <c:pt idx="21">
                        <c:v>3.8</c:v>
                      </c:pt>
                      <c:pt idx="22">
                        <c:v>3.6</c:v>
                      </c:pt>
                      <c:pt idx="23">
                        <c:v>3.6</c:v>
                      </c:pt>
                      <c:pt idx="24">
                        <c:v>3.8</c:v>
                      </c:pt>
                      <c:pt idx="25">
                        <c:v>3.8</c:v>
                      </c:pt>
                      <c:pt idx="26">
                        <c:v>3.7</c:v>
                      </c:pt>
                      <c:pt idx="27">
                        <c:v>3.6</c:v>
                      </c:pt>
                      <c:pt idx="28">
                        <c:v>3.6</c:v>
                      </c:pt>
                      <c:pt idx="29">
                        <c:v>3.6</c:v>
                      </c:pt>
                      <c:pt idx="30">
                        <c:v>3.6</c:v>
                      </c:pt>
                      <c:pt idx="31">
                        <c:v>3.6</c:v>
                      </c:pt>
                      <c:pt idx="32">
                        <c:v>3.6</c:v>
                      </c:pt>
                      <c:pt idx="33">
                        <c:v>3.6</c:v>
                      </c:pt>
                      <c:pt idx="34">
                        <c:v>3.6</c:v>
                      </c:pt>
                      <c:pt idx="35">
                        <c:v>3.6</c:v>
                      </c:pt>
                      <c:pt idx="36">
                        <c:v>3.7</c:v>
                      </c:pt>
                      <c:pt idx="37">
                        <c:v>3.6</c:v>
                      </c:pt>
                      <c:pt idx="38">
                        <c:v>3.6</c:v>
                      </c:pt>
                      <c:pt idx="39">
                        <c:v>3.8</c:v>
                      </c:pt>
                      <c:pt idx="40">
                        <c:v>3.7</c:v>
                      </c:pt>
                      <c:pt idx="41">
                        <c:v>3.6</c:v>
                      </c:pt>
                      <c:pt idx="42">
                        <c:v>3.7</c:v>
                      </c:pt>
                      <c:pt idx="43">
                        <c:v>3.7</c:v>
                      </c:pt>
                      <c:pt idx="44">
                        <c:v>3.7</c:v>
                      </c:pt>
                      <c:pt idx="45">
                        <c:v>3.7</c:v>
                      </c:pt>
                      <c:pt idx="46">
                        <c:v>3.6</c:v>
                      </c:pt>
                      <c:pt idx="47">
                        <c:v>3.9</c:v>
                      </c:pt>
                      <c:pt idx="48">
                        <c:v>3.7</c:v>
                      </c:pt>
                      <c:pt idx="49">
                        <c:v>3.8</c:v>
                      </c:pt>
                      <c:pt idx="50">
                        <c:v>3.8</c:v>
                      </c:pt>
                      <c:pt idx="51">
                        <c:v>3.9</c:v>
                      </c:pt>
                      <c:pt idx="52">
                        <c:v>3.7</c:v>
                      </c:pt>
                      <c:pt idx="53">
                        <c:v>3.8</c:v>
                      </c:pt>
                      <c:pt idx="54">
                        <c:v>3.8</c:v>
                      </c:pt>
                      <c:pt idx="55">
                        <c:v>3.7</c:v>
                      </c:pt>
                      <c:pt idx="56">
                        <c:v>3.9</c:v>
                      </c:pt>
                      <c:pt idx="57">
                        <c:v>4</c:v>
                      </c:pt>
                      <c:pt idx="58">
                        <c:v>3.7</c:v>
                      </c:pt>
                      <c:pt idx="59">
                        <c:v>3.7</c:v>
                      </c:pt>
                      <c:pt idx="60">
                        <c:v>3.8</c:v>
                      </c:pt>
                      <c:pt idx="61">
                        <c:v>3.7</c:v>
                      </c:pt>
                      <c:pt idx="62">
                        <c:v>3.9</c:v>
                      </c:pt>
                      <c:pt idx="63">
                        <c:v>3.9</c:v>
                      </c:pt>
                      <c:pt idx="64">
                        <c:v>3.7</c:v>
                      </c:pt>
                      <c:pt idx="65">
                        <c:v>4</c:v>
                      </c:pt>
                      <c:pt idx="66">
                        <c:v>3.9</c:v>
                      </c:pt>
                      <c:pt idx="67">
                        <c:v>3.9</c:v>
                      </c:pt>
                      <c:pt idx="68">
                        <c:v>3.8</c:v>
                      </c:pt>
                      <c:pt idx="69">
                        <c:v>3.7</c:v>
                      </c:pt>
                      <c:pt idx="70">
                        <c:v>3.9</c:v>
                      </c:pt>
                      <c:pt idx="71">
                        <c:v>3.9</c:v>
                      </c:pt>
                      <c:pt idx="72">
                        <c:v>3.7</c:v>
                      </c:pt>
                      <c:pt idx="73">
                        <c:v>3.8</c:v>
                      </c:pt>
                      <c:pt idx="74">
                        <c:v>3.7</c:v>
                      </c:pt>
                      <c:pt idx="75">
                        <c:v>3.8</c:v>
                      </c:pt>
                      <c:pt idx="76">
                        <c:v>3.8</c:v>
                      </c:pt>
                      <c:pt idx="77">
                        <c:v>3.8</c:v>
                      </c:pt>
                      <c:pt idx="78">
                        <c:v>3.7</c:v>
                      </c:pt>
                      <c:pt idx="79">
                        <c:v>3.8</c:v>
                      </c:pt>
                      <c:pt idx="80">
                        <c:v>3.9</c:v>
                      </c:pt>
                      <c:pt idx="81">
                        <c:v>3.8</c:v>
                      </c:pt>
                      <c:pt idx="82">
                        <c:v>3.8</c:v>
                      </c:pt>
                      <c:pt idx="83">
                        <c:v>3.7</c:v>
                      </c:pt>
                      <c:pt idx="84">
                        <c:v>3.6</c:v>
                      </c:pt>
                      <c:pt idx="85">
                        <c:v>3.7</c:v>
                      </c:pt>
                      <c:pt idx="86">
                        <c:v>3.8</c:v>
                      </c:pt>
                      <c:pt idx="87">
                        <c:v>3.6</c:v>
                      </c:pt>
                      <c:pt idx="88">
                        <c:v>3.7</c:v>
                      </c:pt>
                      <c:pt idx="89">
                        <c:v>3.5</c:v>
                      </c:pt>
                      <c:pt idx="90">
                        <c:v>3.7</c:v>
                      </c:pt>
                      <c:pt idx="91">
                        <c:v>3.5</c:v>
                      </c:pt>
                      <c:pt idx="92">
                        <c:v>3.6</c:v>
                      </c:pt>
                      <c:pt idx="93">
                        <c:v>3.6</c:v>
                      </c:pt>
                      <c:pt idx="94">
                        <c:v>3.6</c:v>
                      </c:pt>
                      <c:pt idx="95">
                        <c:v>3.6</c:v>
                      </c:pt>
                      <c:pt idx="96">
                        <c:v>3.6</c:v>
                      </c:pt>
                      <c:pt idx="97">
                        <c:v>3.6</c:v>
                      </c:pt>
                      <c:pt idx="98">
                        <c:v>3.6</c:v>
                      </c:pt>
                      <c:pt idx="99">
                        <c:v>3.6</c:v>
                      </c:pt>
                      <c:pt idx="100">
                        <c:v>3.6</c:v>
                      </c:pt>
                      <c:pt idx="101">
                        <c:v>3.2</c:v>
                      </c:pt>
                      <c:pt idx="102">
                        <c:v>3.2</c:v>
                      </c:pt>
                      <c:pt idx="103">
                        <c:v>3.2</c:v>
                      </c:pt>
                      <c:pt idx="104">
                        <c:v>3.1</c:v>
                      </c:pt>
                      <c:pt idx="105">
                        <c:v>3.2</c:v>
                      </c:pt>
                      <c:pt idx="106">
                        <c:v>3.1</c:v>
                      </c:pt>
                      <c:pt idx="107">
                        <c:v>3.1</c:v>
                      </c:pt>
                      <c:pt idx="108">
                        <c:v>3.2</c:v>
                      </c:pt>
                      <c:pt idx="109">
                        <c:v>3</c:v>
                      </c:pt>
                      <c:pt idx="110">
                        <c:v>3.1</c:v>
                      </c:pt>
                      <c:pt idx="111">
                        <c:v>3.1</c:v>
                      </c:pt>
                      <c:pt idx="112">
                        <c:v>3</c:v>
                      </c:pt>
                      <c:pt idx="113">
                        <c:v>3</c:v>
                      </c:pt>
                      <c:pt idx="114">
                        <c:v>3.3</c:v>
                      </c:pt>
                      <c:pt idx="115">
                        <c:v>3.3</c:v>
                      </c:pt>
                      <c:pt idx="116">
                        <c:v>3.1</c:v>
                      </c:pt>
                      <c:pt idx="117">
                        <c:v>3.1</c:v>
                      </c:pt>
                      <c:pt idx="118">
                        <c:v>3</c:v>
                      </c:pt>
                      <c:pt idx="119">
                        <c:v>3.1</c:v>
                      </c:pt>
                      <c:pt idx="120">
                        <c:v>3.2</c:v>
                      </c:pt>
                      <c:pt idx="121">
                        <c:v>3.1</c:v>
                      </c:pt>
                      <c:pt idx="122">
                        <c:v>3.1</c:v>
                      </c:pt>
                      <c:pt idx="123">
                        <c:v>3.2</c:v>
                      </c:pt>
                      <c:pt idx="124">
                        <c:v>3</c:v>
                      </c:pt>
                      <c:pt idx="125">
                        <c:v>3.2</c:v>
                      </c:pt>
                      <c:pt idx="126">
                        <c:v>3.2</c:v>
                      </c:pt>
                      <c:pt idx="127">
                        <c:v>3.1</c:v>
                      </c:pt>
                      <c:pt idx="128">
                        <c:v>3.2</c:v>
                      </c:pt>
                      <c:pt idx="129">
                        <c:v>3.2</c:v>
                      </c:pt>
                      <c:pt idx="130">
                        <c:v>3.1</c:v>
                      </c:pt>
                      <c:pt idx="131">
                        <c:v>3.2</c:v>
                      </c:pt>
                      <c:pt idx="132">
                        <c:v>3.1</c:v>
                      </c:pt>
                      <c:pt idx="133">
                        <c:v>3.1</c:v>
                      </c:pt>
                      <c:pt idx="134">
                        <c:v>3.3</c:v>
                      </c:pt>
                      <c:pt idx="135">
                        <c:v>3.2</c:v>
                      </c:pt>
                      <c:pt idx="136">
                        <c:v>3.2</c:v>
                      </c:pt>
                      <c:pt idx="137">
                        <c:v>3.3</c:v>
                      </c:pt>
                      <c:pt idx="138">
                        <c:v>3.3</c:v>
                      </c:pt>
                      <c:pt idx="139">
                        <c:v>3.1</c:v>
                      </c:pt>
                      <c:pt idx="140">
                        <c:v>3.2</c:v>
                      </c:pt>
                      <c:pt idx="141">
                        <c:v>3</c:v>
                      </c:pt>
                      <c:pt idx="142">
                        <c:v>3.2</c:v>
                      </c:pt>
                      <c:pt idx="143">
                        <c:v>3.2</c:v>
                      </c:pt>
                      <c:pt idx="144">
                        <c:v>3</c:v>
                      </c:pt>
                      <c:pt idx="145">
                        <c:v>3.2</c:v>
                      </c:pt>
                      <c:pt idx="146">
                        <c:v>3.2</c:v>
                      </c:pt>
                      <c:pt idx="147">
                        <c:v>3.1</c:v>
                      </c:pt>
                      <c:pt idx="148">
                        <c:v>3.3</c:v>
                      </c:pt>
                      <c:pt idx="149">
                        <c:v>3.3</c:v>
                      </c:pt>
                      <c:pt idx="150">
                        <c:v>3.2</c:v>
                      </c:pt>
                      <c:pt idx="151">
                        <c:v>3.2</c:v>
                      </c:pt>
                      <c:pt idx="152">
                        <c:v>3.3</c:v>
                      </c:pt>
                      <c:pt idx="153">
                        <c:v>3.3</c:v>
                      </c:pt>
                      <c:pt idx="154">
                        <c:v>3.2</c:v>
                      </c:pt>
                      <c:pt idx="155">
                        <c:v>3.2</c:v>
                      </c:pt>
                      <c:pt idx="156">
                        <c:v>3.2</c:v>
                      </c:pt>
                      <c:pt idx="157">
                        <c:v>3.2</c:v>
                      </c:pt>
                      <c:pt idx="158">
                        <c:v>3.3</c:v>
                      </c:pt>
                      <c:pt idx="159">
                        <c:v>3.3</c:v>
                      </c:pt>
                      <c:pt idx="160">
                        <c:v>3.3</c:v>
                      </c:pt>
                      <c:pt idx="161">
                        <c:v>3.3</c:v>
                      </c:pt>
                      <c:pt idx="162">
                        <c:v>3.3</c:v>
                      </c:pt>
                      <c:pt idx="163">
                        <c:v>3.4</c:v>
                      </c:pt>
                      <c:pt idx="164">
                        <c:v>3.3</c:v>
                      </c:pt>
                      <c:pt idx="165">
                        <c:v>3.5</c:v>
                      </c:pt>
                      <c:pt idx="166">
                        <c:v>3.5</c:v>
                      </c:pt>
                      <c:pt idx="167">
                        <c:v>3.3</c:v>
                      </c:pt>
                      <c:pt idx="168">
                        <c:v>3.4</c:v>
                      </c:pt>
                      <c:pt idx="169">
                        <c:v>3.5</c:v>
                      </c:pt>
                      <c:pt idx="170">
                        <c:v>3.5</c:v>
                      </c:pt>
                      <c:pt idx="171">
                        <c:v>3.6</c:v>
                      </c:pt>
                      <c:pt idx="172">
                        <c:v>3.5</c:v>
                      </c:pt>
                      <c:pt idx="173">
                        <c:v>3.4</c:v>
                      </c:pt>
                      <c:pt idx="174">
                        <c:v>3.5</c:v>
                      </c:pt>
                      <c:pt idx="175">
                        <c:v>3.4</c:v>
                      </c:pt>
                      <c:pt idx="176">
                        <c:v>3.5</c:v>
                      </c:pt>
                      <c:pt idx="177">
                        <c:v>3.6</c:v>
                      </c:pt>
                      <c:pt idx="178">
                        <c:v>3.5</c:v>
                      </c:pt>
                      <c:pt idx="179">
                        <c:v>3.6</c:v>
                      </c:pt>
                      <c:pt idx="180">
                        <c:v>3.7</c:v>
                      </c:pt>
                      <c:pt idx="181">
                        <c:v>3.6</c:v>
                      </c:pt>
                      <c:pt idx="182">
                        <c:v>3.7</c:v>
                      </c:pt>
                      <c:pt idx="183">
                        <c:v>3.6</c:v>
                      </c:pt>
                      <c:pt idx="184">
                        <c:v>3.6</c:v>
                      </c:pt>
                      <c:pt idx="185">
                        <c:v>3.6</c:v>
                      </c:pt>
                      <c:pt idx="186">
                        <c:v>3.6</c:v>
                      </c:pt>
                      <c:pt idx="187">
                        <c:v>3.5</c:v>
                      </c:pt>
                      <c:pt idx="188">
                        <c:v>3.6</c:v>
                      </c:pt>
                      <c:pt idx="189">
                        <c:v>3.4</c:v>
                      </c:pt>
                      <c:pt idx="190">
                        <c:v>3.5</c:v>
                      </c:pt>
                      <c:pt idx="191">
                        <c:v>3.5</c:v>
                      </c:pt>
                      <c:pt idx="192">
                        <c:v>3.5</c:v>
                      </c:pt>
                      <c:pt idx="193">
                        <c:v>3.6</c:v>
                      </c:pt>
                      <c:pt idx="194">
                        <c:v>3.5</c:v>
                      </c:pt>
                      <c:pt idx="195">
                        <c:v>3.6</c:v>
                      </c:pt>
                      <c:pt idx="196">
                        <c:v>3.5</c:v>
                      </c:pt>
                      <c:pt idx="197">
                        <c:v>3.6</c:v>
                      </c:pt>
                      <c:pt idx="198">
                        <c:v>3.7</c:v>
                      </c:pt>
                      <c:pt idx="199">
                        <c:v>3.6</c:v>
                      </c:pt>
                      <c:pt idx="200">
                        <c:v>3.7</c:v>
                      </c:pt>
                      <c:pt idx="201">
                        <c:v>3.7</c:v>
                      </c:pt>
                      <c:pt idx="202">
                        <c:v>3.6</c:v>
                      </c:pt>
                      <c:pt idx="203">
                        <c:v>3.6</c:v>
                      </c:pt>
                      <c:pt idx="204">
                        <c:v>3.5</c:v>
                      </c:pt>
                      <c:pt idx="205">
                        <c:v>3.6</c:v>
                      </c:pt>
                      <c:pt idx="206">
                        <c:v>3.6</c:v>
                      </c:pt>
                      <c:pt idx="207">
                        <c:v>3.7</c:v>
                      </c:pt>
                      <c:pt idx="208">
                        <c:v>3.7</c:v>
                      </c:pt>
                      <c:pt idx="209">
                        <c:v>3.7</c:v>
                      </c:pt>
                      <c:pt idx="210">
                        <c:v>3.7</c:v>
                      </c:pt>
                      <c:pt idx="211">
                        <c:v>3.7</c:v>
                      </c:pt>
                      <c:pt idx="212">
                        <c:v>3.8</c:v>
                      </c:pt>
                      <c:pt idx="213">
                        <c:v>3.7</c:v>
                      </c:pt>
                      <c:pt idx="214">
                        <c:v>3.8</c:v>
                      </c:pt>
                      <c:pt idx="215">
                        <c:v>3.8</c:v>
                      </c:pt>
                      <c:pt idx="216">
                        <c:v>3.7</c:v>
                      </c:pt>
                      <c:pt idx="217">
                        <c:v>3.7</c:v>
                      </c:pt>
                      <c:pt idx="218">
                        <c:v>3.8</c:v>
                      </c:pt>
                      <c:pt idx="219">
                        <c:v>3.7</c:v>
                      </c:pt>
                      <c:pt idx="220">
                        <c:v>3.8</c:v>
                      </c:pt>
                      <c:pt idx="221">
                        <c:v>3.7</c:v>
                      </c:pt>
                      <c:pt idx="222">
                        <c:v>3.7</c:v>
                      </c:pt>
                      <c:pt idx="223">
                        <c:v>3.8</c:v>
                      </c:pt>
                      <c:pt idx="224">
                        <c:v>3.8</c:v>
                      </c:pt>
                      <c:pt idx="225">
                        <c:v>3.8</c:v>
                      </c:pt>
                      <c:pt idx="226">
                        <c:v>3.7</c:v>
                      </c:pt>
                      <c:pt idx="227">
                        <c:v>3.7</c:v>
                      </c:pt>
                      <c:pt idx="228">
                        <c:v>3.8</c:v>
                      </c:pt>
                      <c:pt idx="229">
                        <c:v>3.8</c:v>
                      </c:pt>
                      <c:pt idx="230">
                        <c:v>3.7</c:v>
                      </c:pt>
                      <c:pt idx="231">
                        <c:v>10.8</c:v>
                      </c:pt>
                      <c:pt idx="232">
                        <c:v>9.1</c:v>
                      </c:pt>
                      <c:pt idx="233">
                        <c:v>3.5</c:v>
                      </c:pt>
                      <c:pt idx="234">
                        <c:v>3.8</c:v>
                      </c:pt>
                      <c:pt idx="235">
                        <c:v>3.9</c:v>
                      </c:pt>
                      <c:pt idx="236">
                        <c:v>3.5</c:v>
                      </c:pt>
                      <c:pt idx="237">
                        <c:v>3.7</c:v>
                      </c:pt>
                      <c:pt idx="238">
                        <c:v>3.8</c:v>
                      </c:pt>
                      <c:pt idx="239">
                        <c:v>4</c:v>
                      </c:pt>
                      <c:pt idx="240">
                        <c:v>3.9</c:v>
                      </c:pt>
                      <c:pt idx="241">
                        <c:v>3.7</c:v>
                      </c:pt>
                      <c:pt idx="242">
                        <c:v>3.8</c:v>
                      </c:pt>
                      <c:pt idx="243">
                        <c:v>3.8</c:v>
                      </c:pt>
                      <c:pt idx="244">
                        <c:v>4</c:v>
                      </c:pt>
                      <c:pt idx="245">
                        <c:v>3.7</c:v>
                      </c:pt>
                      <c:pt idx="246">
                        <c:v>3.8</c:v>
                      </c:pt>
                      <c:pt idx="247">
                        <c:v>3.9</c:v>
                      </c:pt>
                      <c:pt idx="248">
                        <c:v>4.0999999999999996</c:v>
                      </c:pt>
                    </c:numCache>
                  </c:numRef>
                </c:val>
                <c:smooth val="0"/>
                <c:extLst xmlns:c15="http://schemas.microsoft.com/office/drawing/2012/chart">
                  <c:ext xmlns:c16="http://schemas.microsoft.com/office/drawing/2014/chart" uri="{C3380CC4-5D6E-409C-BE32-E72D297353CC}">
                    <c16:uniqueId val="{00000007-10C0-4E40-AC63-85EDDBF6BD4D}"/>
                  </c:ext>
                </c:extLst>
              </c15:ser>
            </c15:filteredLineSeries>
            <c15:filteredLineSeries>
              <c15:ser>
                <c:idx val="7"/>
                <c:order val="6"/>
                <c:tx>
                  <c:strRef>
                    <c:extLst xmlns:c15="http://schemas.microsoft.com/office/drawing/2012/chart">
                      <c:ext xmlns:c15="http://schemas.microsoft.com/office/drawing/2012/chart" uri="{02D57815-91ED-43cb-92C2-25804820EDAC}">
                        <c15:formulaRef>
                          <c15:sqref>Rates!$L$12</c15:sqref>
                        </c15:formulaRef>
                      </c:ext>
                    </c:extLst>
                    <c:strCache>
                      <c:ptCount val="1"/>
                      <c:pt idx="0">
                        <c:v>U.S. Unemployment to Job Openings Ratio</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cat>
                  <c:numRef>
                    <c:extLst xmlns:c15="http://schemas.microsoft.com/office/drawing/2012/chart">
                      <c:ext xmlns:c15="http://schemas.microsoft.com/office/drawing/2012/chart" uri="{02D57815-91ED-43cb-92C2-25804820EDAC}">
                        <c15:formulaRef>
                          <c15:sqref>Rates!$M$4:$JA$4</c15:sqref>
                        </c15:formulaRef>
                      </c:ext>
                    </c:extLst>
                    <c:numCache>
                      <c:formatCode>mmm\-yy</c:formatCode>
                      <c:ptCount val="249"/>
                      <c:pt idx="0">
                        <c:v>36861</c:v>
                      </c:pt>
                      <c:pt idx="1">
                        <c:v>36892</c:v>
                      </c:pt>
                      <c:pt idx="2">
                        <c:v>36923</c:v>
                      </c:pt>
                      <c:pt idx="3">
                        <c:v>36951</c:v>
                      </c:pt>
                      <c:pt idx="4">
                        <c:v>36982</c:v>
                      </c:pt>
                      <c:pt idx="5">
                        <c:v>37012</c:v>
                      </c:pt>
                      <c:pt idx="6">
                        <c:v>37043</c:v>
                      </c:pt>
                      <c:pt idx="7">
                        <c:v>37073</c:v>
                      </c:pt>
                      <c:pt idx="8">
                        <c:v>37104</c:v>
                      </c:pt>
                      <c:pt idx="9">
                        <c:v>37135</c:v>
                      </c:pt>
                      <c:pt idx="10">
                        <c:v>37165</c:v>
                      </c:pt>
                      <c:pt idx="11">
                        <c:v>37196</c:v>
                      </c:pt>
                      <c:pt idx="12">
                        <c:v>37226</c:v>
                      </c:pt>
                      <c:pt idx="13">
                        <c:v>37257</c:v>
                      </c:pt>
                      <c:pt idx="14">
                        <c:v>37288</c:v>
                      </c:pt>
                      <c:pt idx="15">
                        <c:v>37316</c:v>
                      </c:pt>
                      <c:pt idx="16">
                        <c:v>37347</c:v>
                      </c:pt>
                      <c:pt idx="17">
                        <c:v>37377</c:v>
                      </c:pt>
                      <c:pt idx="18">
                        <c:v>37408</c:v>
                      </c:pt>
                      <c:pt idx="19">
                        <c:v>37438</c:v>
                      </c:pt>
                      <c:pt idx="20">
                        <c:v>37469</c:v>
                      </c:pt>
                      <c:pt idx="21">
                        <c:v>37500</c:v>
                      </c:pt>
                      <c:pt idx="22">
                        <c:v>37530</c:v>
                      </c:pt>
                      <c:pt idx="23">
                        <c:v>37561</c:v>
                      </c:pt>
                      <c:pt idx="24">
                        <c:v>37591</c:v>
                      </c:pt>
                      <c:pt idx="25">
                        <c:v>37622</c:v>
                      </c:pt>
                      <c:pt idx="26">
                        <c:v>37653</c:v>
                      </c:pt>
                      <c:pt idx="27">
                        <c:v>37681</c:v>
                      </c:pt>
                      <c:pt idx="28">
                        <c:v>37712</c:v>
                      </c:pt>
                      <c:pt idx="29">
                        <c:v>37742</c:v>
                      </c:pt>
                      <c:pt idx="30">
                        <c:v>37773</c:v>
                      </c:pt>
                      <c:pt idx="31">
                        <c:v>37803</c:v>
                      </c:pt>
                      <c:pt idx="32">
                        <c:v>37834</c:v>
                      </c:pt>
                      <c:pt idx="33">
                        <c:v>37865</c:v>
                      </c:pt>
                      <c:pt idx="34">
                        <c:v>37895</c:v>
                      </c:pt>
                      <c:pt idx="35">
                        <c:v>37926</c:v>
                      </c:pt>
                      <c:pt idx="36">
                        <c:v>37956</c:v>
                      </c:pt>
                      <c:pt idx="37">
                        <c:v>37987</c:v>
                      </c:pt>
                      <c:pt idx="38">
                        <c:v>38018</c:v>
                      </c:pt>
                      <c:pt idx="39">
                        <c:v>38047</c:v>
                      </c:pt>
                      <c:pt idx="40">
                        <c:v>38078</c:v>
                      </c:pt>
                      <c:pt idx="41">
                        <c:v>38108</c:v>
                      </c:pt>
                      <c:pt idx="42">
                        <c:v>38139</c:v>
                      </c:pt>
                      <c:pt idx="43">
                        <c:v>38169</c:v>
                      </c:pt>
                      <c:pt idx="44">
                        <c:v>38200</c:v>
                      </c:pt>
                      <c:pt idx="45">
                        <c:v>38231</c:v>
                      </c:pt>
                      <c:pt idx="46">
                        <c:v>38261</c:v>
                      </c:pt>
                      <c:pt idx="47">
                        <c:v>38292</c:v>
                      </c:pt>
                      <c:pt idx="48">
                        <c:v>38322</c:v>
                      </c:pt>
                      <c:pt idx="49">
                        <c:v>38353</c:v>
                      </c:pt>
                      <c:pt idx="50">
                        <c:v>38384</c:v>
                      </c:pt>
                      <c:pt idx="51">
                        <c:v>38412</c:v>
                      </c:pt>
                      <c:pt idx="52">
                        <c:v>38443</c:v>
                      </c:pt>
                      <c:pt idx="53">
                        <c:v>38473</c:v>
                      </c:pt>
                      <c:pt idx="54">
                        <c:v>38504</c:v>
                      </c:pt>
                      <c:pt idx="55">
                        <c:v>38534</c:v>
                      </c:pt>
                      <c:pt idx="56">
                        <c:v>38565</c:v>
                      </c:pt>
                      <c:pt idx="57">
                        <c:v>38596</c:v>
                      </c:pt>
                      <c:pt idx="58">
                        <c:v>38626</c:v>
                      </c:pt>
                      <c:pt idx="59">
                        <c:v>38657</c:v>
                      </c:pt>
                      <c:pt idx="60">
                        <c:v>38687</c:v>
                      </c:pt>
                      <c:pt idx="61">
                        <c:v>38718</c:v>
                      </c:pt>
                      <c:pt idx="62">
                        <c:v>38749</c:v>
                      </c:pt>
                      <c:pt idx="63">
                        <c:v>38777</c:v>
                      </c:pt>
                      <c:pt idx="64">
                        <c:v>38808</c:v>
                      </c:pt>
                      <c:pt idx="65">
                        <c:v>38838</c:v>
                      </c:pt>
                      <c:pt idx="66">
                        <c:v>38869</c:v>
                      </c:pt>
                      <c:pt idx="67">
                        <c:v>38899</c:v>
                      </c:pt>
                      <c:pt idx="68">
                        <c:v>38930</c:v>
                      </c:pt>
                      <c:pt idx="69">
                        <c:v>38961</c:v>
                      </c:pt>
                      <c:pt idx="70">
                        <c:v>38991</c:v>
                      </c:pt>
                      <c:pt idx="71">
                        <c:v>39022</c:v>
                      </c:pt>
                      <c:pt idx="72">
                        <c:v>39052</c:v>
                      </c:pt>
                      <c:pt idx="73">
                        <c:v>39083</c:v>
                      </c:pt>
                      <c:pt idx="74">
                        <c:v>39114</c:v>
                      </c:pt>
                      <c:pt idx="75">
                        <c:v>39142</c:v>
                      </c:pt>
                      <c:pt idx="76">
                        <c:v>39173</c:v>
                      </c:pt>
                      <c:pt idx="77">
                        <c:v>39203</c:v>
                      </c:pt>
                      <c:pt idx="78">
                        <c:v>39234</c:v>
                      </c:pt>
                      <c:pt idx="79">
                        <c:v>39264</c:v>
                      </c:pt>
                      <c:pt idx="80">
                        <c:v>39295</c:v>
                      </c:pt>
                      <c:pt idx="81">
                        <c:v>39326</c:v>
                      </c:pt>
                      <c:pt idx="82">
                        <c:v>39356</c:v>
                      </c:pt>
                      <c:pt idx="83">
                        <c:v>39387</c:v>
                      </c:pt>
                      <c:pt idx="84">
                        <c:v>39417</c:v>
                      </c:pt>
                      <c:pt idx="85">
                        <c:v>39448</c:v>
                      </c:pt>
                      <c:pt idx="86">
                        <c:v>39479</c:v>
                      </c:pt>
                      <c:pt idx="87">
                        <c:v>39508</c:v>
                      </c:pt>
                      <c:pt idx="88">
                        <c:v>39539</c:v>
                      </c:pt>
                      <c:pt idx="89">
                        <c:v>39569</c:v>
                      </c:pt>
                      <c:pt idx="90">
                        <c:v>39600</c:v>
                      </c:pt>
                      <c:pt idx="91">
                        <c:v>39630</c:v>
                      </c:pt>
                      <c:pt idx="92">
                        <c:v>39661</c:v>
                      </c:pt>
                      <c:pt idx="93">
                        <c:v>39692</c:v>
                      </c:pt>
                      <c:pt idx="94">
                        <c:v>39722</c:v>
                      </c:pt>
                      <c:pt idx="95">
                        <c:v>39753</c:v>
                      </c:pt>
                      <c:pt idx="96">
                        <c:v>39783</c:v>
                      </c:pt>
                      <c:pt idx="97">
                        <c:v>39814</c:v>
                      </c:pt>
                      <c:pt idx="98">
                        <c:v>39845</c:v>
                      </c:pt>
                      <c:pt idx="99">
                        <c:v>39873</c:v>
                      </c:pt>
                      <c:pt idx="100">
                        <c:v>39904</c:v>
                      </c:pt>
                      <c:pt idx="101">
                        <c:v>39934</c:v>
                      </c:pt>
                      <c:pt idx="102">
                        <c:v>39965</c:v>
                      </c:pt>
                      <c:pt idx="103">
                        <c:v>39995</c:v>
                      </c:pt>
                      <c:pt idx="104">
                        <c:v>40026</c:v>
                      </c:pt>
                      <c:pt idx="105">
                        <c:v>40057</c:v>
                      </c:pt>
                      <c:pt idx="106">
                        <c:v>40087</c:v>
                      </c:pt>
                      <c:pt idx="107">
                        <c:v>40118</c:v>
                      </c:pt>
                      <c:pt idx="108">
                        <c:v>40148</c:v>
                      </c:pt>
                      <c:pt idx="109">
                        <c:v>40179</c:v>
                      </c:pt>
                      <c:pt idx="110">
                        <c:v>40210</c:v>
                      </c:pt>
                      <c:pt idx="111">
                        <c:v>40238</c:v>
                      </c:pt>
                      <c:pt idx="112">
                        <c:v>40269</c:v>
                      </c:pt>
                      <c:pt idx="113">
                        <c:v>40299</c:v>
                      </c:pt>
                      <c:pt idx="114">
                        <c:v>40330</c:v>
                      </c:pt>
                      <c:pt idx="115">
                        <c:v>40360</c:v>
                      </c:pt>
                      <c:pt idx="116">
                        <c:v>40391</c:v>
                      </c:pt>
                      <c:pt idx="117">
                        <c:v>40422</c:v>
                      </c:pt>
                      <c:pt idx="118">
                        <c:v>40452</c:v>
                      </c:pt>
                      <c:pt idx="119">
                        <c:v>40483</c:v>
                      </c:pt>
                      <c:pt idx="120">
                        <c:v>40513</c:v>
                      </c:pt>
                      <c:pt idx="121">
                        <c:v>40544</c:v>
                      </c:pt>
                      <c:pt idx="122">
                        <c:v>40575</c:v>
                      </c:pt>
                      <c:pt idx="123">
                        <c:v>40603</c:v>
                      </c:pt>
                      <c:pt idx="124">
                        <c:v>40634</c:v>
                      </c:pt>
                      <c:pt idx="125">
                        <c:v>40664</c:v>
                      </c:pt>
                      <c:pt idx="126">
                        <c:v>40695</c:v>
                      </c:pt>
                      <c:pt idx="127">
                        <c:v>40725</c:v>
                      </c:pt>
                      <c:pt idx="128">
                        <c:v>40756</c:v>
                      </c:pt>
                      <c:pt idx="129">
                        <c:v>40787</c:v>
                      </c:pt>
                      <c:pt idx="130">
                        <c:v>40817</c:v>
                      </c:pt>
                      <c:pt idx="131">
                        <c:v>40848</c:v>
                      </c:pt>
                      <c:pt idx="132">
                        <c:v>40878</c:v>
                      </c:pt>
                      <c:pt idx="133">
                        <c:v>40909</c:v>
                      </c:pt>
                      <c:pt idx="134">
                        <c:v>40940</c:v>
                      </c:pt>
                      <c:pt idx="135">
                        <c:v>40969</c:v>
                      </c:pt>
                      <c:pt idx="136">
                        <c:v>41000</c:v>
                      </c:pt>
                      <c:pt idx="137">
                        <c:v>41030</c:v>
                      </c:pt>
                      <c:pt idx="138">
                        <c:v>41061</c:v>
                      </c:pt>
                      <c:pt idx="139">
                        <c:v>41091</c:v>
                      </c:pt>
                      <c:pt idx="140">
                        <c:v>41122</c:v>
                      </c:pt>
                      <c:pt idx="141">
                        <c:v>41153</c:v>
                      </c:pt>
                      <c:pt idx="142">
                        <c:v>41183</c:v>
                      </c:pt>
                      <c:pt idx="143">
                        <c:v>41214</c:v>
                      </c:pt>
                      <c:pt idx="144">
                        <c:v>41244</c:v>
                      </c:pt>
                      <c:pt idx="145">
                        <c:v>41275</c:v>
                      </c:pt>
                      <c:pt idx="146">
                        <c:v>41306</c:v>
                      </c:pt>
                      <c:pt idx="147">
                        <c:v>41334</c:v>
                      </c:pt>
                      <c:pt idx="148">
                        <c:v>41365</c:v>
                      </c:pt>
                      <c:pt idx="149">
                        <c:v>41395</c:v>
                      </c:pt>
                      <c:pt idx="150">
                        <c:v>41426</c:v>
                      </c:pt>
                      <c:pt idx="151">
                        <c:v>41456</c:v>
                      </c:pt>
                      <c:pt idx="152">
                        <c:v>41487</c:v>
                      </c:pt>
                      <c:pt idx="153">
                        <c:v>41518</c:v>
                      </c:pt>
                      <c:pt idx="154">
                        <c:v>41548</c:v>
                      </c:pt>
                      <c:pt idx="155">
                        <c:v>41579</c:v>
                      </c:pt>
                      <c:pt idx="156">
                        <c:v>41609</c:v>
                      </c:pt>
                      <c:pt idx="157">
                        <c:v>41640</c:v>
                      </c:pt>
                      <c:pt idx="158">
                        <c:v>41671</c:v>
                      </c:pt>
                      <c:pt idx="159">
                        <c:v>41699</c:v>
                      </c:pt>
                      <c:pt idx="160">
                        <c:v>41730</c:v>
                      </c:pt>
                      <c:pt idx="161">
                        <c:v>41760</c:v>
                      </c:pt>
                      <c:pt idx="162">
                        <c:v>41791</c:v>
                      </c:pt>
                      <c:pt idx="163">
                        <c:v>41821</c:v>
                      </c:pt>
                      <c:pt idx="164">
                        <c:v>41852</c:v>
                      </c:pt>
                      <c:pt idx="165">
                        <c:v>41883</c:v>
                      </c:pt>
                      <c:pt idx="166">
                        <c:v>41913</c:v>
                      </c:pt>
                      <c:pt idx="167">
                        <c:v>41944</c:v>
                      </c:pt>
                      <c:pt idx="168">
                        <c:v>41974</c:v>
                      </c:pt>
                      <c:pt idx="169">
                        <c:v>42005</c:v>
                      </c:pt>
                      <c:pt idx="170">
                        <c:v>42036</c:v>
                      </c:pt>
                      <c:pt idx="171">
                        <c:v>42064</c:v>
                      </c:pt>
                      <c:pt idx="172">
                        <c:v>42095</c:v>
                      </c:pt>
                      <c:pt idx="173">
                        <c:v>42125</c:v>
                      </c:pt>
                      <c:pt idx="174">
                        <c:v>42156</c:v>
                      </c:pt>
                      <c:pt idx="175">
                        <c:v>42186</c:v>
                      </c:pt>
                      <c:pt idx="176">
                        <c:v>42217</c:v>
                      </c:pt>
                      <c:pt idx="177">
                        <c:v>42248</c:v>
                      </c:pt>
                      <c:pt idx="178">
                        <c:v>42278</c:v>
                      </c:pt>
                      <c:pt idx="179">
                        <c:v>42309</c:v>
                      </c:pt>
                      <c:pt idx="180">
                        <c:v>42339</c:v>
                      </c:pt>
                      <c:pt idx="181">
                        <c:v>42370</c:v>
                      </c:pt>
                      <c:pt idx="182">
                        <c:v>42401</c:v>
                      </c:pt>
                      <c:pt idx="183">
                        <c:v>42430</c:v>
                      </c:pt>
                      <c:pt idx="184">
                        <c:v>42461</c:v>
                      </c:pt>
                      <c:pt idx="185">
                        <c:v>42491</c:v>
                      </c:pt>
                      <c:pt idx="186">
                        <c:v>42522</c:v>
                      </c:pt>
                      <c:pt idx="187">
                        <c:v>42552</c:v>
                      </c:pt>
                      <c:pt idx="188">
                        <c:v>42583</c:v>
                      </c:pt>
                      <c:pt idx="189">
                        <c:v>42614</c:v>
                      </c:pt>
                      <c:pt idx="190">
                        <c:v>42644</c:v>
                      </c:pt>
                      <c:pt idx="191">
                        <c:v>42675</c:v>
                      </c:pt>
                      <c:pt idx="192">
                        <c:v>42705</c:v>
                      </c:pt>
                      <c:pt idx="193">
                        <c:v>42736</c:v>
                      </c:pt>
                      <c:pt idx="194">
                        <c:v>42767</c:v>
                      </c:pt>
                      <c:pt idx="195">
                        <c:v>42795</c:v>
                      </c:pt>
                      <c:pt idx="196">
                        <c:v>42826</c:v>
                      </c:pt>
                      <c:pt idx="197">
                        <c:v>42856</c:v>
                      </c:pt>
                      <c:pt idx="198">
                        <c:v>42887</c:v>
                      </c:pt>
                      <c:pt idx="199">
                        <c:v>42917</c:v>
                      </c:pt>
                      <c:pt idx="200">
                        <c:v>42948</c:v>
                      </c:pt>
                      <c:pt idx="201">
                        <c:v>42979</c:v>
                      </c:pt>
                      <c:pt idx="202">
                        <c:v>43009</c:v>
                      </c:pt>
                      <c:pt idx="203">
                        <c:v>43040</c:v>
                      </c:pt>
                      <c:pt idx="204">
                        <c:v>43070</c:v>
                      </c:pt>
                      <c:pt idx="205">
                        <c:v>43101</c:v>
                      </c:pt>
                      <c:pt idx="206">
                        <c:v>43132</c:v>
                      </c:pt>
                      <c:pt idx="207">
                        <c:v>43160</c:v>
                      </c:pt>
                      <c:pt idx="208">
                        <c:v>43191</c:v>
                      </c:pt>
                      <c:pt idx="209">
                        <c:v>43221</c:v>
                      </c:pt>
                      <c:pt idx="210">
                        <c:v>43252</c:v>
                      </c:pt>
                      <c:pt idx="211">
                        <c:v>43282</c:v>
                      </c:pt>
                      <c:pt idx="212">
                        <c:v>43313</c:v>
                      </c:pt>
                      <c:pt idx="213">
                        <c:v>43344</c:v>
                      </c:pt>
                      <c:pt idx="214">
                        <c:v>43374</c:v>
                      </c:pt>
                      <c:pt idx="215">
                        <c:v>43405</c:v>
                      </c:pt>
                      <c:pt idx="216">
                        <c:v>43435</c:v>
                      </c:pt>
                      <c:pt idx="217">
                        <c:v>43466</c:v>
                      </c:pt>
                      <c:pt idx="218">
                        <c:v>43497</c:v>
                      </c:pt>
                      <c:pt idx="219">
                        <c:v>43525</c:v>
                      </c:pt>
                      <c:pt idx="220">
                        <c:v>43556</c:v>
                      </c:pt>
                      <c:pt idx="221">
                        <c:v>43586</c:v>
                      </c:pt>
                      <c:pt idx="222">
                        <c:v>43617</c:v>
                      </c:pt>
                      <c:pt idx="223">
                        <c:v>43647</c:v>
                      </c:pt>
                      <c:pt idx="224">
                        <c:v>43678</c:v>
                      </c:pt>
                      <c:pt idx="225">
                        <c:v>43709</c:v>
                      </c:pt>
                      <c:pt idx="226">
                        <c:v>43739</c:v>
                      </c:pt>
                      <c:pt idx="227">
                        <c:v>43770</c:v>
                      </c:pt>
                      <c:pt idx="228">
                        <c:v>43800</c:v>
                      </c:pt>
                      <c:pt idx="229">
                        <c:v>43831</c:v>
                      </c:pt>
                      <c:pt idx="230">
                        <c:v>43862</c:v>
                      </c:pt>
                      <c:pt idx="231">
                        <c:v>43891</c:v>
                      </c:pt>
                      <c:pt idx="232">
                        <c:v>43922</c:v>
                      </c:pt>
                      <c:pt idx="233">
                        <c:v>43952</c:v>
                      </c:pt>
                      <c:pt idx="234">
                        <c:v>43983</c:v>
                      </c:pt>
                      <c:pt idx="235">
                        <c:v>44013</c:v>
                      </c:pt>
                      <c:pt idx="236">
                        <c:v>44044</c:v>
                      </c:pt>
                      <c:pt idx="237">
                        <c:v>44075</c:v>
                      </c:pt>
                      <c:pt idx="238">
                        <c:v>44105</c:v>
                      </c:pt>
                      <c:pt idx="239">
                        <c:v>44136</c:v>
                      </c:pt>
                      <c:pt idx="240">
                        <c:v>44166</c:v>
                      </c:pt>
                      <c:pt idx="241">
                        <c:v>44197</c:v>
                      </c:pt>
                      <c:pt idx="242">
                        <c:v>44228</c:v>
                      </c:pt>
                      <c:pt idx="243">
                        <c:v>44256</c:v>
                      </c:pt>
                      <c:pt idx="244">
                        <c:v>44287</c:v>
                      </c:pt>
                      <c:pt idx="245">
                        <c:v>44317</c:v>
                      </c:pt>
                      <c:pt idx="246">
                        <c:v>44348</c:v>
                      </c:pt>
                      <c:pt idx="247">
                        <c:v>44378</c:v>
                      </c:pt>
                      <c:pt idx="248">
                        <c:v>44409</c:v>
                      </c:pt>
                    </c:numCache>
                  </c:numRef>
                </c:cat>
                <c:val>
                  <c:numRef>
                    <c:extLst xmlns:c15="http://schemas.microsoft.com/office/drawing/2012/chart">
                      <c:ext xmlns:c15="http://schemas.microsoft.com/office/drawing/2012/chart" uri="{02D57815-91ED-43cb-92C2-25804820EDAC}">
                        <c15:formulaRef>
                          <c15:sqref>Rates!$M$12:$JA$12</c15:sqref>
                        </c15:formulaRef>
                      </c:ext>
                    </c:extLst>
                    <c:numCache>
                      <c:formatCode>#0.0</c:formatCode>
                      <c:ptCount val="249"/>
                      <c:pt idx="0">
                        <c:v>1.1000000000000001</c:v>
                      </c:pt>
                      <c:pt idx="1">
                        <c:v>1.2</c:v>
                      </c:pt>
                      <c:pt idx="2">
                        <c:v>1.2</c:v>
                      </c:pt>
                      <c:pt idx="3">
                        <c:v>1.3</c:v>
                      </c:pt>
                      <c:pt idx="4">
                        <c:v>1.4</c:v>
                      </c:pt>
                      <c:pt idx="5">
                        <c:v>1.4</c:v>
                      </c:pt>
                      <c:pt idx="6">
                        <c:v>1.5</c:v>
                      </c:pt>
                      <c:pt idx="7">
                        <c:v>1.5</c:v>
                      </c:pt>
                      <c:pt idx="8">
                        <c:v>1.8</c:v>
                      </c:pt>
                      <c:pt idx="9">
                        <c:v>1.8</c:v>
                      </c:pt>
                      <c:pt idx="10">
                        <c:v>2.1</c:v>
                      </c:pt>
                      <c:pt idx="11">
                        <c:v>2.1</c:v>
                      </c:pt>
                      <c:pt idx="12">
                        <c:v>2.2000000000000002</c:v>
                      </c:pt>
                      <c:pt idx="13">
                        <c:v>2.2000000000000002</c:v>
                      </c:pt>
                      <c:pt idx="14">
                        <c:v>2.4</c:v>
                      </c:pt>
                      <c:pt idx="15">
                        <c:v>2.2999999999999998</c:v>
                      </c:pt>
                      <c:pt idx="16">
                        <c:v>2.5</c:v>
                      </c:pt>
                      <c:pt idx="17">
                        <c:v>2.4</c:v>
                      </c:pt>
                      <c:pt idx="18">
                        <c:v>2.5</c:v>
                      </c:pt>
                      <c:pt idx="19">
                        <c:v>2.5</c:v>
                      </c:pt>
                      <c:pt idx="20">
                        <c:v>2.4</c:v>
                      </c:pt>
                      <c:pt idx="21">
                        <c:v>2.5</c:v>
                      </c:pt>
                      <c:pt idx="22">
                        <c:v>2.4</c:v>
                      </c:pt>
                      <c:pt idx="23">
                        <c:v>2.4</c:v>
                      </c:pt>
                      <c:pt idx="24">
                        <c:v>2.7</c:v>
                      </c:pt>
                      <c:pt idx="25">
                        <c:v>2.5</c:v>
                      </c:pt>
                      <c:pt idx="26">
                        <c:v>2.7</c:v>
                      </c:pt>
                      <c:pt idx="27">
                        <c:v>2.8</c:v>
                      </c:pt>
                      <c:pt idx="28">
                        <c:v>2.8</c:v>
                      </c:pt>
                      <c:pt idx="29">
                        <c:v>2.7</c:v>
                      </c:pt>
                      <c:pt idx="30">
                        <c:v>2.7</c:v>
                      </c:pt>
                      <c:pt idx="31">
                        <c:v>3</c:v>
                      </c:pt>
                      <c:pt idx="32">
                        <c:v>2.8</c:v>
                      </c:pt>
                      <c:pt idx="33">
                        <c:v>2.9</c:v>
                      </c:pt>
                      <c:pt idx="34">
                        <c:v>2.6</c:v>
                      </c:pt>
                      <c:pt idx="35">
                        <c:v>2.6</c:v>
                      </c:pt>
                      <c:pt idx="36">
                        <c:v>2.4</c:v>
                      </c:pt>
                      <c:pt idx="37">
                        <c:v>2.4</c:v>
                      </c:pt>
                      <c:pt idx="38">
                        <c:v>2.2999999999999998</c:v>
                      </c:pt>
                      <c:pt idx="39">
                        <c:v>2.4</c:v>
                      </c:pt>
                      <c:pt idx="40">
                        <c:v>2.2999999999999998</c:v>
                      </c:pt>
                      <c:pt idx="41">
                        <c:v>2.2000000000000002</c:v>
                      </c:pt>
                      <c:pt idx="42">
                        <c:v>2.5</c:v>
                      </c:pt>
                      <c:pt idx="43">
                        <c:v>2.1</c:v>
                      </c:pt>
                      <c:pt idx="44">
                        <c:v>2.2999999999999998</c:v>
                      </c:pt>
                      <c:pt idx="45">
                        <c:v>2.1</c:v>
                      </c:pt>
                      <c:pt idx="46">
                        <c:v>2</c:v>
                      </c:pt>
                      <c:pt idx="47">
                        <c:v>2.2999999999999998</c:v>
                      </c:pt>
                      <c:pt idx="48">
                        <c:v>1.9</c:v>
                      </c:pt>
                      <c:pt idx="49">
                        <c:v>2</c:v>
                      </c:pt>
                      <c:pt idx="50">
                        <c:v>2</c:v>
                      </c:pt>
                      <c:pt idx="51">
                        <c:v>1.9</c:v>
                      </c:pt>
                      <c:pt idx="52">
                        <c:v>1.8</c:v>
                      </c:pt>
                      <c:pt idx="53">
                        <c:v>2</c:v>
                      </c:pt>
                      <c:pt idx="54">
                        <c:v>1.9</c:v>
                      </c:pt>
                      <c:pt idx="55">
                        <c:v>1.7</c:v>
                      </c:pt>
                      <c:pt idx="56">
                        <c:v>1.8</c:v>
                      </c:pt>
                      <c:pt idx="57">
                        <c:v>1.7</c:v>
                      </c:pt>
                      <c:pt idx="58">
                        <c:v>1.8</c:v>
                      </c:pt>
                      <c:pt idx="59">
                        <c:v>1.8</c:v>
                      </c:pt>
                      <c:pt idx="60">
                        <c:v>1.7</c:v>
                      </c:pt>
                      <c:pt idx="61">
                        <c:v>1.6</c:v>
                      </c:pt>
                      <c:pt idx="62">
                        <c:v>1.7</c:v>
                      </c:pt>
                      <c:pt idx="63">
                        <c:v>1.5</c:v>
                      </c:pt>
                      <c:pt idx="64">
                        <c:v>1.5</c:v>
                      </c:pt>
                      <c:pt idx="65">
                        <c:v>1.6</c:v>
                      </c:pt>
                      <c:pt idx="66">
                        <c:v>1.5</c:v>
                      </c:pt>
                      <c:pt idx="67">
                        <c:v>1.6</c:v>
                      </c:pt>
                      <c:pt idx="68">
                        <c:v>1.5</c:v>
                      </c:pt>
                      <c:pt idx="69">
                        <c:v>1.4</c:v>
                      </c:pt>
                      <c:pt idx="70">
                        <c:v>1.5</c:v>
                      </c:pt>
                      <c:pt idx="71">
                        <c:v>1.5</c:v>
                      </c:pt>
                      <c:pt idx="72">
                        <c:v>1.5</c:v>
                      </c:pt>
                      <c:pt idx="73">
                        <c:v>1.5</c:v>
                      </c:pt>
                      <c:pt idx="74">
                        <c:v>1.5</c:v>
                      </c:pt>
                      <c:pt idx="75">
                        <c:v>1.4</c:v>
                      </c:pt>
                      <c:pt idx="76">
                        <c:v>1.5</c:v>
                      </c:pt>
                      <c:pt idx="77">
                        <c:v>1.5</c:v>
                      </c:pt>
                      <c:pt idx="78">
                        <c:v>1.4</c:v>
                      </c:pt>
                      <c:pt idx="79">
                        <c:v>1.6</c:v>
                      </c:pt>
                      <c:pt idx="80">
                        <c:v>1.6</c:v>
                      </c:pt>
                      <c:pt idx="81">
                        <c:v>1.5</c:v>
                      </c:pt>
                      <c:pt idx="82">
                        <c:v>1.6</c:v>
                      </c:pt>
                      <c:pt idx="83">
                        <c:v>1.6</c:v>
                      </c:pt>
                      <c:pt idx="84">
                        <c:v>1.7</c:v>
                      </c:pt>
                      <c:pt idx="85">
                        <c:v>1.7</c:v>
                      </c:pt>
                      <c:pt idx="86">
                        <c:v>1.8</c:v>
                      </c:pt>
                      <c:pt idx="87">
                        <c:v>1.9</c:v>
                      </c:pt>
                      <c:pt idx="88">
                        <c:v>1.9</c:v>
                      </c:pt>
                      <c:pt idx="89">
                        <c:v>2</c:v>
                      </c:pt>
                      <c:pt idx="90">
                        <c:v>2.2000000000000002</c:v>
                      </c:pt>
                      <c:pt idx="91">
                        <c:v>2.4</c:v>
                      </c:pt>
                      <c:pt idx="92">
                        <c:v>2.6</c:v>
                      </c:pt>
                      <c:pt idx="93">
                        <c:v>2.9</c:v>
                      </c:pt>
                      <c:pt idx="94">
                        <c:v>3</c:v>
                      </c:pt>
                      <c:pt idx="95">
                        <c:v>3.3</c:v>
                      </c:pt>
                      <c:pt idx="96">
                        <c:v>3.6</c:v>
                      </c:pt>
                      <c:pt idx="97">
                        <c:v>4.4000000000000004</c:v>
                      </c:pt>
                      <c:pt idx="98">
                        <c:v>4.5</c:v>
                      </c:pt>
                      <c:pt idx="99">
                        <c:v>5.3</c:v>
                      </c:pt>
                      <c:pt idx="100">
                        <c:v>6</c:v>
                      </c:pt>
                      <c:pt idx="101">
                        <c:v>5.7</c:v>
                      </c:pt>
                      <c:pt idx="102">
                        <c:v>5.9</c:v>
                      </c:pt>
                      <c:pt idx="103">
                        <c:v>6.5</c:v>
                      </c:pt>
                      <c:pt idx="104">
                        <c:v>6.3</c:v>
                      </c:pt>
                      <c:pt idx="105">
                        <c:v>6</c:v>
                      </c:pt>
                      <c:pt idx="106">
                        <c:v>6.4</c:v>
                      </c:pt>
                      <c:pt idx="107">
                        <c:v>6.1</c:v>
                      </c:pt>
                      <c:pt idx="108">
                        <c:v>5.9</c:v>
                      </c:pt>
                      <c:pt idx="109">
                        <c:v>5.3</c:v>
                      </c:pt>
                      <c:pt idx="110">
                        <c:v>5.7</c:v>
                      </c:pt>
                      <c:pt idx="111">
                        <c:v>5.7</c:v>
                      </c:pt>
                      <c:pt idx="112">
                        <c:v>4.9000000000000004</c:v>
                      </c:pt>
                      <c:pt idx="113">
                        <c:v>5</c:v>
                      </c:pt>
                      <c:pt idx="114">
                        <c:v>5.2</c:v>
                      </c:pt>
                      <c:pt idx="115">
                        <c:v>4.7</c:v>
                      </c:pt>
                      <c:pt idx="116">
                        <c:v>4.9000000000000004</c:v>
                      </c:pt>
                      <c:pt idx="117">
                        <c:v>5</c:v>
                      </c:pt>
                      <c:pt idx="118">
                        <c:v>4.5</c:v>
                      </c:pt>
                      <c:pt idx="119">
                        <c:v>4.7</c:v>
                      </c:pt>
                      <c:pt idx="120">
                        <c:v>4.7</c:v>
                      </c:pt>
                      <c:pt idx="121">
                        <c:v>4.5</c:v>
                      </c:pt>
                      <c:pt idx="122">
                        <c:v>4.3</c:v>
                      </c:pt>
                      <c:pt idx="123">
                        <c:v>4.2</c:v>
                      </c:pt>
                      <c:pt idx="124">
                        <c:v>4.3</c:v>
                      </c:pt>
                      <c:pt idx="125">
                        <c:v>4.4000000000000004</c:v>
                      </c:pt>
                      <c:pt idx="126">
                        <c:v>4</c:v>
                      </c:pt>
                      <c:pt idx="127">
                        <c:v>3.8</c:v>
                      </c:pt>
                      <c:pt idx="128">
                        <c:v>4.2</c:v>
                      </c:pt>
                      <c:pt idx="129">
                        <c:v>3.7</c:v>
                      </c:pt>
                      <c:pt idx="130">
                        <c:v>3.8</c:v>
                      </c:pt>
                      <c:pt idx="131">
                        <c:v>3.7</c:v>
                      </c:pt>
                      <c:pt idx="132">
                        <c:v>3.5</c:v>
                      </c:pt>
                      <c:pt idx="133">
                        <c:v>3.3</c:v>
                      </c:pt>
                      <c:pt idx="134">
                        <c:v>3.5</c:v>
                      </c:pt>
                      <c:pt idx="135">
                        <c:v>3.2</c:v>
                      </c:pt>
                      <c:pt idx="136">
                        <c:v>3.3</c:v>
                      </c:pt>
                      <c:pt idx="137">
                        <c:v>3.3</c:v>
                      </c:pt>
                      <c:pt idx="138">
                        <c:v>3.2</c:v>
                      </c:pt>
                      <c:pt idx="139">
                        <c:v>3.4</c:v>
                      </c:pt>
                      <c:pt idx="140">
                        <c:v>3.3</c:v>
                      </c:pt>
                      <c:pt idx="141">
                        <c:v>3.1</c:v>
                      </c:pt>
                      <c:pt idx="142">
                        <c:v>3.2</c:v>
                      </c:pt>
                      <c:pt idx="143">
                        <c:v>3.1</c:v>
                      </c:pt>
                      <c:pt idx="144">
                        <c:v>3.1</c:v>
                      </c:pt>
                      <c:pt idx="145">
                        <c:v>3.2</c:v>
                      </c:pt>
                      <c:pt idx="146">
                        <c:v>3</c:v>
                      </c:pt>
                      <c:pt idx="147">
                        <c:v>2.9</c:v>
                      </c:pt>
                      <c:pt idx="148">
                        <c:v>2.9</c:v>
                      </c:pt>
                      <c:pt idx="149">
                        <c:v>2.8</c:v>
                      </c:pt>
                      <c:pt idx="150">
                        <c:v>2.8</c:v>
                      </c:pt>
                      <c:pt idx="151">
                        <c:v>2.9</c:v>
                      </c:pt>
                      <c:pt idx="152">
                        <c:v>2.8</c:v>
                      </c:pt>
                      <c:pt idx="153">
                        <c:v>2.7</c:v>
                      </c:pt>
                      <c:pt idx="154">
                        <c:v>2.6</c:v>
                      </c:pt>
                      <c:pt idx="155">
                        <c:v>2.6</c:v>
                      </c:pt>
                      <c:pt idx="156">
                        <c:v>2.5</c:v>
                      </c:pt>
                      <c:pt idx="157">
                        <c:v>2.5</c:v>
                      </c:pt>
                      <c:pt idx="158">
                        <c:v>2.4</c:v>
                      </c:pt>
                      <c:pt idx="159">
                        <c:v>2.4</c:v>
                      </c:pt>
                      <c:pt idx="160">
                        <c:v>2.1</c:v>
                      </c:pt>
                      <c:pt idx="161">
                        <c:v>2.1</c:v>
                      </c:pt>
                      <c:pt idx="162">
                        <c:v>1.9</c:v>
                      </c:pt>
                      <c:pt idx="163">
                        <c:v>2</c:v>
                      </c:pt>
                      <c:pt idx="164">
                        <c:v>1.8</c:v>
                      </c:pt>
                      <c:pt idx="165">
                        <c:v>1.9</c:v>
                      </c:pt>
                      <c:pt idx="166">
                        <c:v>1.8</c:v>
                      </c:pt>
                      <c:pt idx="167">
                        <c:v>1.9</c:v>
                      </c:pt>
                      <c:pt idx="168">
                        <c:v>1.7</c:v>
                      </c:pt>
                      <c:pt idx="169">
                        <c:v>1.7</c:v>
                      </c:pt>
                      <c:pt idx="170">
                        <c:v>1.6</c:v>
                      </c:pt>
                      <c:pt idx="171">
                        <c:v>1.6</c:v>
                      </c:pt>
                      <c:pt idx="172">
                        <c:v>1.5</c:v>
                      </c:pt>
                      <c:pt idx="173">
                        <c:v>1.6</c:v>
                      </c:pt>
                      <c:pt idx="174">
                        <c:v>1.6</c:v>
                      </c:pt>
                      <c:pt idx="175">
                        <c:v>1.3</c:v>
                      </c:pt>
                      <c:pt idx="176">
                        <c:v>1.5</c:v>
                      </c:pt>
                      <c:pt idx="177">
                        <c:v>1.4</c:v>
                      </c:pt>
                      <c:pt idx="178">
                        <c:v>1.4</c:v>
                      </c:pt>
                      <c:pt idx="179">
                        <c:v>1.4</c:v>
                      </c:pt>
                      <c:pt idx="180">
                        <c:v>1.4</c:v>
                      </c:pt>
                      <c:pt idx="181">
                        <c:v>1.3</c:v>
                      </c:pt>
                      <c:pt idx="182">
                        <c:v>1.3</c:v>
                      </c:pt>
                      <c:pt idx="183">
                        <c:v>1.3</c:v>
                      </c:pt>
                      <c:pt idx="184">
                        <c:v>1.4</c:v>
                      </c:pt>
                      <c:pt idx="185">
                        <c:v>1.3</c:v>
                      </c:pt>
                      <c:pt idx="186">
                        <c:v>1.3</c:v>
                      </c:pt>
                      <c:pt idx="187">
                        <c:v>1.3</c:v>
                      </c:pt>
                      <c:pt idx="188">
                        <c:v>1.4</c:v>
                      </c:pt>
                      <c:pt idx="189">
                        <c:v>1.4</c:v>
                      </c:pt>
                      <c:pt idx="190">
                        <c:v>1.4</c:v>
                      </c:pt>
                      <c:pt idx="191">
                        <c:v>1.3</c:v>
                      </c:pt>
                      <c:pt idx="192">
                        <c:v>1.3</c:v>
                      </c:pt>
                      <c:pt idx="193">
                        <c:v>1.3</c:v>
                      </c:pt>
                      <c:pt idx="194">
                        <c:v>1.2</c:v>
                      </c:pt>
                      <c:pt idx="195">
                        <c:v>1.2</c:v>
                      </c:pt>
                      <c:pt idx="196">
                        <c:v>1.2</c:v>
                      </c:pt>
                      <c:pt idx="197">
                        <c:v>1.2</c:v>
                      </c:pt>
                      <c:pt idx="198">
                        <c:v>1.1000000000000001</c:v>
                      </c:pt>
                      <c:pt idx="199">
                        <c:v>1.1000000000000001</c:v>
                      </c:pt>
                      <c:pt idx="200">
                        <c:v>1.1000000000000001</c:v>
                      </c:pt>
                      <c:pt idx="201">
                        <c:v>1.1000000000000001</c:v>
                      </c:pt>
                      <c:pt idx="202">
                        <c:v>1</c:v>
                      </c:pt>
                      <c:pt idx="203">
                        <c:v>1.1000000000000001</c:v>
                      </c:pt>
                      <c:pt idx="204">
                        <c:v>1</c:v>
                      </c:pt>
                      <c:pt idx="205">
                        <c:v>1</c:v>
                      </c:pt>
                      <c:pt idx="206">
                        <c:v>1</c:v>
                      </c:pt>
                      <c:pt idx="207">
                        <c:v>1</c:v>
                      </c:pt>
                      <c:pt idx="208">
                        <c:v>0.9</c:v>
                      </c:pt>
                      <c:pt idx="209">
                        <c:v>0.9</c:v>
                      </c:pt>
                      <c:pt idx="210">
                        <c:v>0.9</c:v>
                      </c:pt>
                      <c:pt idx="211">
                        <c:v>0.9</c:v>
                      </c:pt>
                      <c:pt idx="212">
                        <c:v>0.9</c:v>
                      </c:pt>
                      <c:pt idx="213">
                        <c:v>0.8</c:v>
                      </c:pt>
                      <c:pt idx="214">
                        <c:v>0.8</c:v>
                      </c:pt>
                      <c:pt idx="215">
                        <c:v>0.8</c:v>
                      </c:pt>
                      <c:pt idx="216">
                        <c:v>0.9</c:v>
                      </c:pt>
                      <c:pt idx="217">
                        <c:v>0.9</c:v>
                      </c:pt>
                      <c:pt idx="218">
                        <c:v>0.9</c:v>
                      </c:pt>
                      <c:pt idx="219">
                        <c:v>0.8</c:v>
                      </c:pt>
                      <c:pt idx="220">
                        <c:v>0.8</c:v>
                      </c:pt>
                      <c:pt idx="221">
                        <c:v>0.8</c:v>
                      </c:pt>
                      <c:pt idx="222">
                        <c:v>0.8</c:v>
                      </c:pt>
                      <c:pt idx="223">
                        <c:v>0.8</c:v>
                      </c:pt>
                      <c:pt idx="224">
                        <c:v>0.8</c:v>
                      </c:pt>
                      <c:pt idx="225">
                        <c:v>0.8</c:v>
                      </c:pt>
                      <c:pt idx="226">
                        <c:v>0.8</c:v>
                      </c:pt>
                      <c:pt idx="227">
                        <c:v>0.9</c:v>
                      </c:pt>
                      <c:pt idx="228">
                        <c:v>0.9</c:v>
                      </c:pt>
                      <c:pt idx="229">
                        <c:v>0.8</c:v>
                      </c:pt>
                      <c:pt idx="230">
                        <c:v>0.8</c:v>
                      </c:pt>
                      <c:pt idx="231">
                        <c:v>1.2</c:v>
                      </c:pt>
                      <c:pt idx="232">
                        <c:v>5</c:v>
                      </c:pt>
                      <c:pt idx="233">
                        <c:v>3.9</c:v>
                      </c:pt>
                      <c:pt idx="234">
                        <c:v>2.9</c:v>
                      </c:pt>
                      <c:pt idx="235">
                        <c:v>2.4</c:v>
                      </c:pt>
                      <c:pt idx="236">
                        <c:v>2.1</c:v>
                      </c:pt>
                      <c:pt idx="237">
                        <c:v>1.9</c:v>
                      </c:pt>
                      <c:pt idx="238">
                        <c:v>1.6</c:v>
                      </c:pt>
                      <c:pt idx="239">
                        <c:v>1.6</c:v>
                      </c:pt>
                      <c:pt idx="240">
                        <c:v>1.6</c:v>
                      </c:pt>
                      <c:pt idx="241">
                        <c:v>1.4</c:v>
                      </c:pt>
                      <c:pt idx="242">
                        <c:v>1.3</c:v>
                      </c:pt>
                      <c:pt idx="243">
                        <c:v>1.2</c:v>
                      </c:pt>
                      <c:pt idx="244">
                        <c:v>1.1000000000000001</c:v>
                      </c:pt>
                      <c:pt idx="245">
                        <c:v>1</c:v>
                      </c:pt>
                      <c:pt idx="246">
                        <c:v>0.9</c:v>
                      </c:pt>
                      <c:pt idx="247">
                        <c:v>0.8</c:v>
                      </c:pt>
                      <c:pt idx="248">
                        <c:v>0.8</c:v>
                      </c:pt>
                    </c:numCache>
                  </c:numRef>
                </c:val>
                <c:smooth val="0"/>
                <c:extLst xmlns:c15="http://schemas.microsoft.com/office/drawing/2012/chart">
                  <c:ext xmlns:c16="http://schemas.microsoft.com/office/drawing/2014/chart" uri="{C3380CC4-5D6E-409C-BE32-E72D297353CC}">
                    <c16:uniqueId val="{00000008-10C0-4E40-AC63-85EDDBF6BD4D}"/>
                  </c:ext>
                </c:extLst>
              </c15:ser>
            </c15:filteredLineSeries>
            <c15:filteredLineSeries>
              <c15:ser>
                <c:idx val="8"/>
                <c:order val="7"/>
                <c:tx>
                  <c:strRef>
                    <c:extLst xmlns:c15="http://schemas.microsoft.com/office/drawing/2012/chart">
                      <c:ext xmlns:c15="http://schemas.microsoft.com/office/drawing/2012/chart" uri="{02D57815-91ED-43cb-92C2-25804820EDAC}">
                        <c15:formulaRef>
                          <c15:sqref>Rates!$L$13</c15:sqref>
                        </c15:formulaRef>
                      </c:ext>
                    </c:extLst>
                    <c:strCache>
                      <c:ptCount val="1"/>
                      <c:pt idx="0">
                        <c:v>MA Hires Rate</c:v>
                      </c:pt>
                    </c:strCache>
                  </c:strRef>
                </c:tx>
                <c:spPr>
                  <a:ln w="28575" cap="rnd">
                    <a:solidFill>
                      <a:schemeClr val="accent3">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Rates!$M$4:$JA$4</c15:sqref>
                        </c15:formulaRef>
                      </c:ext>
                    </c:extLst>
                    <c:numCache>
                      <c:formatCode>mmm\-yy</c:formatCode>
                      <c:ptCount val="249"/>
                      <c:pt idx="0">
                        <c:v>36861</c:v>
                      </c:pt>
                      <c:pt idx="1">
                        <c:v>36892</c:v>
                      </c:pt>
                      <c:pt idx="2">
                        <c:v>36923</c:v>
                      </c:pt>
                      <c:pt idx="3">
                        <c:v>36951</c:v>
                      </c:pt>
                      <c:pt idx="4">
                        <c:v>36982</c:v>
                      </c:pt>
                      <c:pt idx="5">
                        <c:v>37012</c:v>
                      </c:pt>
                      <c:pt idx="6">
                        <c:v>37043</c:v>
                      </c:pt>
                      <c:pt idx="7">
                        <c:v>37073</c:v>
                      </c:pt>
                      <c:pt idx="8">
                        <c:v>37104</c:v>
                      </c:pt>
                      <c:pt idx="9">
                        <c:v>37135</c:v>
                      </c:pt>
                      <c:pt idx="10">
                        <c:v>37165</c:v>
                      </c:pt>
                      <c:pt idx="11">
                        <c:v>37196</c:v>
                      </c:pt>
                      <c:pt idx="12">
                        <c:v>37226</c:v>
                      </c:pt>
                      <c:pt idx="13">
                        <c:v>37257</c:v>
                      </c:pt>
                      <c:pt idx="14">
                        <c:v>37288</c:v>
                      </c:pt>
                      <c:pt idx="15">
                        <c:v>37316</c:v>
                      </c:pt>
                      <c:pt idx="16">
                        <c:v>37347</c:v>
                      </c:pt>
                      <c:pt idx="17">
                        <c:v>37377</c:v>
                      </c:pt>
                      <c:pt idx="18">
                        <c:v>37408</c:v>
                      </c:pt>
                      <c:pt idx="19">
                        <c:v>37438</c:v>
                      </c:pt>
                      <c:pt idx="20">
                        <c:v>37469</c:v>
                      </c:pt>
                      <c:pt idx="21">
                        <c:v>37500</c:v>
                      </c:pt>
                      <c:pt idx="22">
                        <c:v>37530</c:v>
                      </c:pt>
                      <c:pt idx="23">
                        <c:v>37561</c:v>
                      </c:pt>
                      <c:pt idx="24">
                        <c:v>37591</c:v>
                      </c:pt>
                      <c:pt idx="25">
                        <c:v>37622</c:v>
                      </c:pt>
                      <c:pt idx="26">
                        <c:v>37653</c:v>
                      </c:pt>
                      <c:pt idx="27">
                        <c:v>37681</c:v>
                      </c:pt>
                      <c:pt idx="28">
                        <c:v>37712</c:v>
                      </c:pt>
                      <c:pt idx="29">
                        <c:v>37742</c:v>
                      </c:pt>
                      <c:pt idx="30">
                        <c:v>37773</c:v>
                      </c:pt>
                      <c:pt idx="31">
                        <c:v>37803</c:v>
                      </c:pt>
                      <c:pt idx="32">
                        <c:v>37834</c:v>
                      </c:pt>
                      <c:pt idx="33">
                        <c:v>37865</c:v>
                      </c:pt>
                      <c:pt idx="34">
                        <c:v>37895</c:v>
                      </c:pt>
                      <c:pt idx="35">
                        <c:v>37926</c:v>
                      </c:pt>
                      <c:pt idx="36">
                        <c:v>37956</c:v>
                      </c:pt>
                      <c:pt idx="37">
                        <c:v>37987</c:v>
                      </c:pt>
                      <c:pt idx="38">
                        <c:v>38018</c:v>
                      </c:pt>
                      <c:pt idx="39">
                        <c:v>38047</c:v>
                      </c:pt>
                      <c:pt idx="40">
                        <c:v>38078</c:v>
                      </c:pt>
                      <c:pt idx="41">
                        <c:v>38108</c:v>
                      </c:pt>
                      <c:pt idx="42">
                        <c:v>38139</c:v>
                      </c:pt>
                      <c:pt idx="43">
                        <c:v>38169</c:v>
                      </c:pt>
                      <c:pt idx="44">
                        <c:v>38200</c:v>
                      </c:pt>
                      <c:pt idx="45">
                        <c:v>38231</c:v>
                      </c:pt>
                      <c:pt idx="46">
                        <c:v>38261</c:v>
                      </c:pt>
                      <c:pt idx="47">
                        <c:v>38292</c:v>
                      </c:pt>
                      <c:pt idx="48">
                        <c:v>38322</c:v>
                      </c:pt>
                      <c:pt idx="49">
                        <c:v>38353</c:v>
                      </c:pt>
                      <c:pt idx="50">
                        <c:v>38384</c:v>
                      </c:pt>
                      <c:pt idx="51">
                        <c:v>38412</c:v>
                      </c:pt>
                      <c:pt idx="52">
                        <c:v>38443</c:v>
                      </c:pt>
                      <c:pt idx="53">
                        <c:v>38473</c:v>
                      </c:pt>
                      <c:pt idx="54">
                        <c:v>38504</c:v>
                      </c:pt>
                      <c:pt idx="55">
                        <c:v>38534</c:v>
                      </c:pt>
                      <c:pt idx="56">
                        <c:v>38565</c:v>
                      </c:pt>
                      <c:pt idx="57">
                        <c:v>38596</c:v>
                      </c:pt>
                      <c:pt idx="58">
                        <c:v>38626</c:v>
                      </c:pt>
                      <c:pt idx="59">
                        <c:v>38657</c:v>
                      </c:pt>
                      <c:pt idx="60">
                        <c:v>38687</c:v>
                      </c:pt>
                      <c:pt idx="61">
                        <c:v>38718</c:v>
                      </c:pt>
                      <c:pt idx="62">
                        <c:v>38749</c:v>
                      </c:pt>
                      <c:pt idx="63">
                        <c:v>38777</c:v>
                      </c:pt>
                      <c:pt idx="64">
                        <c:v>38808</c:v>
                      </c:pt>
                      <c:pt idx="65">
                        <c:v>38838</c:v>
                      </c:pt>
                      <c:pt idx="66">
                        <c:v>38869</c:v>
                      </c:pt>
                      <c:pt idx="67">
                        <c:v>38899</c:v>
                      </c:pt>
                      <c:pt idx="68">
                        <c:v>38930</c:v>
                      </c:pt>
                      <c:pt idx="69">
                        <c:v>38961</c:v>
                      </c:pt>
                      <c:pt idx="70">
                        <c:v>38991</c:v>
                      </c:pt>
                      <c:pt idx="71">
                        <c:v>39022</c:v>
                      </c:pt>
                      <c:pt idx="72">
                        <c:v>39052</c:v>
                      </c:pt>
                      <c:pt idx="73">
                        <c:v>39083</c:v>
                      </c:pt>
                      <c:pt idx="74">
                        <c:v>39114</c:v>
                      </c:pt>
                      <c:pt idx="75">
                        <c:v>39142</c:v>
                      </c:pt>
                      <c:pt idx="76">
                        <c:v>39173</c:v>
                      </c:pt>
                      <c:pt idx="77">
                        <c:v>39203</c:v>
                      </c:pt>
                      <c:pt idx="78">
                        <c:v>39234</c:v>
                      </c:pt>
                      <c:pt idx="79">
                        <c:v>39264</c:v>
                      </c:pt>
                      <c:pt idx="80">
                        <c:v>39295</c:v>
                      </c:pt>
                      <c:pt idx="81">
                        <c:v>39326</c:v>
                      </c:pt>
                      <c:pt idx="82">
                        <c:v>39356</c:v>
                      </c:pt>
                      <c:pt idx="83">
                        <c:v>39387</c:v>
                      </c:pt>
                      <c:pt idx="84">
                        <c:v>39417</c:v>
                      </c:pt>
                      <c:pt idx="85">
                        <c:v>39448</c:v>
                      </c:pt>
                      <c:pt idx="86">
                        <c:v>39479</c:v>
                      </c:pt>
                      <c:pt idx="87">
                        <c:v>39508</c:v>
                      </c:pt>
                      <c:pt idx="88">
                        <c:v>39539</c:v>
                      </c:pt>
                      <c:pt idx="89">
                        <c:v>39569</c:v>
                      </c:pt>
                      <c:pt idx="90">
                        <c:v>39600</c:v>
                      </c:pt>
                      <c:pt idx="91">
                        <c:v>39630</c:v>
                      </c:pt>
                      <c:pt idx="92">
                        <c:v>39661</c:v>
                      </c:pt>
                      <c:pt idx="93">
                        <c:v>39692</c:v>
                      </c:pt>
                      <c:pt idx="94">
                        <c:v>39722</c:v>
                      </c:pt>
                      <c:pt idx="95">
                        <c:v>39753</c:v>
                      </c:pt>
                      <c:pt idx="96">
                        <c:v>39783</c:v>
                      </c:pt>
                      <c:pt idx="97">
                        <c:v>39814</c:v>
                      </c:pt>
                      <c:pt idx="98">
                        <c:v>39845</c:v>
                      </c:pt>
                      <c:pt idx="99">
                        <c:v>39873</c:v>
                      </c:pt>
                      <c:pt idx="100">
                        <c:v>39904</c:v>
                      </c:pt>
                      <c:pt idx="101">
                        <c:v>39934</c:v>
                      </c:pt>
                      <c:pt idx="102">
                        <c:v>39965</c:v>
                      </c:pt>
                      <c:pt idx="103">
                        <c:v>39995</c:v>
                      </c:pt>
                      <c:pt idx="104">
                        <c:v>40026</c:v>
                      </c:pt>
                      <c:pt idx="105">
                        <c:v>40057</c:v>
                      </c:pt>
                      <c:pt idx="106">
                        <c:v>40087</c:v>
                      </c:pt>
                      <c:pt idx="107">
                        <c:v>40118</c:v>
                      </c:pt>
                      <c:pt idx="108">
                        <c:v>40148</c:v>
                      </c:pt>
                      <c:pt idx="109">
                        <c:v>40179</c:v>
                      </c:pt>
                      <c:pt idx="110">
                        <c:v>40210</c:v>
                      </c:pt>
                      <c:pt idx="111">
                        <c:v>40238</c:v>
                      </c:pt>
                      <c:pt idx="112">
                        <c:v>40269</c:v>
                      </c:pt>
                      <c:pt idx="113">
                        <c:v>40299</c:v>
                      </c:pt>
                      <c:pt idx="114">
                        <c:v>40330</c:v>
                      </c:pt>
                      <c:pt idx="115">
                        <c:v>40360</c:v>
                      </c:pt>
                      <c:pt idx="116">
                        <c:v>40391</c:v>
                      </c:pt>
                      <c:pt idx="117">
                        <c:v>40422</c:v>
                      </c:pt>
                      <c:pt idx="118">
                        <c:v>40452</c:v>
                      </c:pt>
                      <c:pt idx="119">
                        <c:v>40483</c:v>
                      </c:pt>
                      <c:pt idx="120">
                        <c:v>40513</c:v>
                      </c:pt>
                      <c:pt idx="121">
                        <c:v>40544</c:v>
                      </c:pt>
                      <c:pt idx="122">
                        <c:v>40575</c:v>
                      </c:pt>
                      <c:pt idx="123">
                        <c:v>40603</c:v>
                      </c:pt>
                      <c:pt idx="124">
                        <c:v>40634</c:v>
                      </c:pt>
                      <c:pt idx="125">
                        <c:v>40664</c:v>
                      </c:pt>
                      <c:pt idx="126">
                        <c:v>40695</c:v>
                      </c:pt>
                      <c:pt idx="127">
                        <c:v>40725</c:v>
                      </c:pt>
                      <c:pt idx="128">
                        <c:v>40756</c:v>
                      </c:pt>
                      <c:pt idx="129">
                        <c:v>40787</c:v>
                      </c:pt>
                      <c:pt idx="130">
                        <c:v>40817</c:v>
                      </c:pt>
                      <c:pt idx="131">
                        <c:v>40848</c:v>
                      </c:pt>
                      <c:pt idx="132">
                        <c:v>40878</c:v>
                      </c:pt>
                      <c:pt idx="133">
                        <c:v>40909</c:v>
                      </c:pt>
                      <c:pt idx="134">
                        <c:v>40940</c:v>
                      </c:pt>
                      <c:pt idx="135">
                        <c:v>40969</c:v>
                      </c:pt>
                      <c:pt idx="136">
                        <c:v>41000</c:v>
                      </c:pt>
                      <c:pt idx="137">
                        <c:v>41030</c:v>
                      </c:pt>
                      <c:pt idx="138">
                        <c:v>41061</c:v>
                      </c:pt>
                      <c:pt idx="139">
                        <c:v>41091</c:v>
                      </c:pt>
                      <c:pt idx="140">
                        <c:v>41122</c:v>
                      </c:pt>
                      <c:pt idx="141">
                        <c:v>41153</c:v>
                      </c:pt>
                      <c:pt idx="142">
                        <c:v>41183</c:v>
                      </c:pt>
                      <c:pt idx="143">
                        <c:v>41214</c:v>
                      </c:pt>
                      <c:pt idx="144">
                        <c:v>41244</c:v>
                      </c:pt>
                      <c:pt idx="145">
                        <c:v>41275</c:v>
                      </c:pt>
                      <c:pt idx="146">
                        <c:v>41306</c:v>
                      </c:pt>
                      <c:pt idx="147">
                        <c:v>41334</c:v>
                      </c:pt>
                      <c:pt idx="148">
                        <c:v>41365</c:v>
                      </c:pt>
                      <c:pt idx="149">
                        <c:v>41395</c:v>
                      </c:pt>
                      <c:pt idx="150">
                        <c:v>41426</c:v>
                      </c:pt>
                      <c:pt idx="151">
                        <c:v>41456</c:v>
                      </c:pt>
                      <c:pt idx="152">
                        <c:v>41487</c:v>
                      </c:pt>
                      <c:pt idx="153">
                        <c:v>41518</c:v>
                      </c:pt>
                      <c:pt idx="154">
                        <c:v>41548</c:v>
                      </c:pt>
                      <c:pt idx="155">
                        <c:v>41579</c:v>
                      </c:pt>
                      <c:pt idx="156">
                        <c:v>41609</c:v>
                      </c:pt>
                      <c:pt idx="157">
                        <c:v>41640</c:v>
                      </c:pt>
                      <c:pt idx="158">
                        <c:v>41671</c:v>
                      </c:pt>
                      <c:pt idx="159">
                        <c:v>41699</c:v>
                      </c:pt>
                      <c:pt idx="160">
                        <c:v>41730</c:v>
                      </c:pt>
                      <c:pt idx="161">
                        <c:v>41760</c:v>
                      </c:pt>
                      <c:pt idx="162">
                        <c:v>41791</c:v>
                      </c:pt>
                      <c:pt idx="163">
                        <c:v>41821</c:v>
                      </c:pt>
                      <c:pt idx="164">
                        <c:v>41852</c:v>
                      </c:pt>
                      <c:pt idx="165">
                        <c:v>41883</c:v>
                      </c:pt>
                      <c:pt idx="166">
                        <c:v>41913</c:v>
                      </c:pt>
                      <c:pt idx="167">
                        <c:v>41944</c:v>
                      </c:pt>
                      <c:pt idx="168">
                        <c:v>41974</c:v>
                      </c:pt>
                      <c:pt idx="169">
                        <c:v>42005</c:v>
                      </c:pt>
                      <c:pt idx="170">
                        <c:v>42036</c:v>
                      </c:pt>
                      <c:pt idx="171">
                        <c:v>42064</c:v>
                      </c:pt>
                      <c:pt idx="172">
                        <c:v>42095</c:v>
                      </c:pt>
                      <c:pt idx="173">
                        <c:v>42125</c:v>
                      </c:pt>
                      <c:pt idx="174">
                        <c:v>42156</c:v>
                      </c:pt>
                      <c:pt idx="175">
                        <c:v>42186</c:v>
                      </c:pt>
                      <c:pt idx="176">
                        <c:v>42217</c:v>
                      </c:pt>
                      <c:pt idx="177">
                        <c:v>42248</c:v>
                      </c:pt>
                      <c:pt idx="178">
                        <c:v>42278</c:v>
                      </c:pt>
                      <c:pt idx="179">
                        <c:v>42309</c:v>
                      </c:pt>
                      <c:pt idx="180">
                        <c:v>42339</c:v>
                      </c:pt>
                      <c:pt idx="181">
                        <c:v>42370</c:v>
                      </c:pt>
                      <c:pt idx="182">
                        <c:v>42401</c:v>
                      </c:pt>
                      <c:pt idx="183">
                        <c:v>42430</c:v>
                      </c:pt>
                      <c:pt idx="184">
                        <c:v>42461</c:v>
                      </c:pt>
                      <c:pt idx="185">
                        <c:v>42491</c:v>
                      </c:pt>
                      <c:pt idx="186">
                        <c:v>42522</c:v>
                      </c:pt>
                      <c:pt idx="187">
                        <c:v>42552</c:v>
                      </c:pt>
                      <c:pt idx="188">
                        <c:v>42583</c:v>
                      </c:pt>
                      <c:pt idx="189">
                        <c:v>42614</c:v>
                      </c:pt>
                      <c:pt idx="190">
                        <c:v>42644</c:v>
                      </c:pt>
                      <c:pt idx="191">
                        <c:v>42675</c:v>
                      </c:pt>
                      <c:pt idx="192">
                        <c:v>42705</c:v>
                      </c:pt>
                      <c:pt idx="193">
                        <c:v>42736</c:v>
                      </c:pt>
                      <c:pt idx="194">
                        <c:v>42767</c:v>
                      </c:pt>
                      <c:pt idx="195">
                        <c:v>42795</c:v>
                      </c:pt>
                      <c:pt idx="196">
                        <c:v>42826</c:v>
                      </c:pt>
                      <c:pt idx="197">
                        <c:v>42856</c:v>
                      </c:pt>
                      <c:pt idx="198">
                        <c:v>42887</c:v>
                      </c:pt>
                      <c:pt idx="199">
                        <c:v>42917</c:v>
                      </c:pt>
                      <c:pt idx="200">
                        <c:v>42948</c:v>
                      </c:pt>
                      <c:pt idx="201">
                        <c:v>42979</c:v>
                      </c:pt>
                      <c:pt idx="202">
                        <c:v>43009</c:v>
                      </c:pt>
                      <c:pt idx="203">
                        <c:v>43040</c:v>
                      </c:pt>
                      <c:pt idx="204">
                        <c:v>43070</c:v>
                      </c:pt>
                      <c:pt idx="205">
                        <c:v>43101</c:v>
                      </c:pt>
                      <c:pt idx="206">
                        <c:v>43132</c:v>
                      </c:pt>
                      <c:pt idx="207">
                        <c:v>43160</c:v>
                      </c:pt>
                      <c:pt idx="208">
                        <c:v>43191</c:v>
                      </c:pt>
                      <c:pt idx="209">
                        <c:v>43221</c:v>
                      </c:pt>
                      <c:pt idx="210">
                        <c:v>43252</c:v>
                      </c:pt>
                      <c:pt idx="211">
                        <c:v>43282</c:v>
                      </c:pt>
                      <c:pt idx="212">
                        <c:v>43313</c:v>
                      </c:pt>
                      <c:pt idx="213">
                        <c:v>43344</c:v>
                      </c:pt>
                      <c:pt idx="214">
                        <c:v>43374</c:v>
                      </c:pt>
                      <c:pt idx="215">
                        <c:v>43405</c:v>
                      </c:pt>
                      <c:pt idx="216">
                        <c:v>43435</c:v>
                      </c:pt>
                      <c:pt idx="217">
                        <c:v>43466</c:v>
                      </c:pt>
                      <c:pt idx="218">
                        <c:v>43497</c:v>
                      </c:pt>
                      <c:pt idx="219">
                        <c:v>43525</c:v>
                      </c:pt>
                      <c:pt idx="220">
                        <c:v>43556</c:v>
                      </c:pt>
                      <c:pt idx="221">
                        <c:v>43586</c:v>
                      </c:pt>
                      <c:pt idx="222">
                        <c:v>43617</c:v>
                      </c:pt>
                      <c:pt idx="223">
                        <c:v>43647</c:v>
                      </c:pt>
                      <c:pt idx="224">
                        <c:v>43678</c:v>
                      </c:pt>
                      <c:pt idx="225">
                        <c:v>43709</c:v>
                      </c:pt>
                      <c:pt idx="226">
                        <c:v>43739</c:v>
                      </c:pt>
                      <c:pt idx="227">
                        <c:v>43770</c:v>
                      </c:pt>
                      <c:pt idx="228">
                        <c:v>43800</c:v>
                      </c:pt>
                      <c:pt idx="229">
                        <c:v>43831</c:v>
                      </c:pt>
                      <c:pt idx="230">
                        <c:v>43862</c:v>
                      </c:pt>
                      <c:pt idx="231">
                        <c:v>43891</c:v>
                      </c:pt>
                      <c:pt idx="232">
                        <c:v>43922</c:v>
                      </c:pt>
                      <c:pt idx="233">
                        <c:v>43952</c:v>
                      </c:pt>
                      <c:pt idx="234">
                        <c:v>43983</c:v>
                      </c:pt>
                      <c:pt idx="235">
                        <c:v>44013</c:v>
                      </c:pt>
                      <c:pt idx="236">
                        <c:v>44044</c:v>
                      </c:pt>
                      <c:pt idx="237">
                        <c:v>44075</c:v>
                      </c:pt>
                      <c:pt idx="238">
                        <c:v>44105</c:v>
                      </c:pt>
                      <c:pt idx="239">
                        <c:v>44136</c:v>
                      </c:pt>
                      <c:pt idx="240">
                        <c:v>44166</c:v>
                      </c:pt>
                      <c:pt idx="241">
                        <c:v>44197</c:v>
                      </c:pt>
                      <c:pt idx="242">
                        <c:v>44228</c:v>
                      </c:pt>
                      <c:pt idx="243">
                        <c:v>44256</c:v>
                      </c:pt>
                      <c:pt idx="244">
                        <c:v>44287</c:v>
                      </c:pt>
                      <c:pt idx="245">
                        <c:v>44317</c:v>
                      </c:pt>
                      <c:pt idx="246">
                        <c:v>44348</c:v>
                      </c:pt>
                      <c:pt idx="247">
                        <c:v>44378</c:v>
                      </c:pt>
                      <c:pt idx="248">
                        <c:v>44409</c:v>
                      </c:pt>
                    </c:numCache>
                  </c:numRef>
                </c:cat>
                <c:val>
                  <c:numRef>
                    <c:extLst xmlns:c15="http://schemas.microsoft.com/office/drawing/2012/chart">
                      <c:ext xmlns:c15="http://schemas.microsoft.com/office/drawing/2012/chart" uri="{02D57815-91ED-43cb-92C2-25804820EDAC}">
                        <c15:formulaRef>
                          <c15:sqref>Rates!$M$13:$JA$13</c15:sqref>
                        </c15:formulaRef>
                      </c:ext>
                    </c:extLst>
                    <c:numCache>
                      <c:formatCode>#0.0</c:formatCode>
                      <c:ptCount val="249"/>
                      <c:pt idx="0">
                        <c:v>3.5</c:v>
                      </c:pt>
                      <c:pt idx="1">
                        <c:v>3.9</c:v>
                      </c:pt>
                      <c:pt idx="2">
                        <c:v>3.9</c:v>
                      </c:pt>
                      <c:pt idx="3">
                        <c:v>3.4</c:v>
                      </c:pt>
                      <c:pt idx="4">
                        <c:v>3.5</c:v>
                      </c:pt>
                      <c:pt idx="5">
                        <c:v>3.2</c:v>
                      </c:pt>
                      <c:pt idx="6">
                        <c:v>3.4</c:v>
                      </c:pt>
                      <c:pt idx="7">
                        <c:v>3.7</c:v>
                      </c:pt>
                      <c:pt idx="8">
                        <c:v>3.5</c:v>
                      </c:pt>
                      <c:pt idx="9">
                        <c:v>3.4</c:v>
                      </c:pt>
                      <c:pt idx="10">
                        <c:v>3.3</c:v>
                      </c:pt>
                      <c:pt idx="11">
                        <c:v>3.1</c:v>
                      </c:pt>
                      <c:pt idx="12">
                        <c:v>3.3</c:v>
                      </c:pt>
                      <c:pt idx="13">
                        <c:v>3.3</c:v>
                      </c:pt>
                      <c:pt idx="14">
                        <c:v>2.9</c:v>
                      </c:pt>
                      <c:pt idx="15">
                        <c:v>3.4</c:v>
                      </c:pt>
                      <c:pt idx="16">
                        <c:v>3.1</c:v>
                      </c:pt>
                      <c:pt idx="17">
                        <c:v>3</c:v>
                      </c:pt>
                      <c:pt idx="18">
                        <c:v>2.9</c:v>
                      </c:pt>
                      <c:pt idx="19">
                        <c:v>3</c:v>
                      </c:pt>
                      <c:pt idx="20">
                        <c:v>2.7</c:v>
                      </c:pt>
                      <c:pt idx="21">
                        <c:v>2.5</c:v>
                      </c:pt>
                      <c:pt idx="22">
                        <c:v>2.9</c:v>
                      </c:pt>
                      <c:pt idx="23">
                        <c:v>2.9</c:v>
                      </c:pt>
                      <c:pt idx="24">
                        <c:v>3.1</c:v>
                      </c:pt>
                      <c:pt idx="25">
                        <c:v>3</c:v>
                      </c:pt>
                      <c:pt idx="26">
                        <c:v>3.2</c:v>
                      </c:pt>
                      <c:pt idx="27">
                        <c:v>3.1</c:v>
                      </c:pt>
                      <c:pt idx="28">
                        <c:v>2.9</c:v>
                      </c:pt>
                      <c:pt idx="29">
                        <c:v>3.7</c:v>
                      </c:pt>
                      <c:pt idx="30">
                        <c:v>4</c:v>
                      </c:pt>
                      <c:pt idx="31">
                        <c:v>3.6</c:v>
                      </c:pt>
                      <c:pt idx="32">
                        <c:v>3.3</c:v>
                      </c:pt>
                      <c:pt idx="33">
                        <c:v>3.7</c:v>
                      </c:pt>
                      <c:pt idx="34">
                        <c:v>3.6</c:v>
                      </c:pt>
                      <c:pt idx="35">
                        <c:v>3.9</c:v>
                      </c:pt>
                      <c:pt idx="36">
                        <c:v>5</c:v>
                      </c:pt>
                      <c:pt idx="37">
                        <c:v>3.3</c:v>
                      </c:pt>
                      <c:pt idx="38">
                        <c:v>3.4</c:v>
                      </c:pt>
                      <c:pt idx="39">
                        <c:v>3.8</c:v>
                      </c:pt>
                      <c:pt idx="40">
                        <c:v>3.3</c:v>
                      </c:pt>
                      <c:pt idx="41">
                        <c:v>3.2</c:v>
                      </c:pt>
                      <c:pt idx="42">
                        <c:v>3.4</c:v>
                      </c:pt>
                      <c:pt idx="43">
                        <c:v>3</c:v>
                      </c:pt>
                      <c:pt idx="44">
                        <c:v>4.0999999999999996</c:v>
                      </c:pt>
                      <c:pt idx="45">
                        <c:v>3.9</c:v>
                      </c:pt>
                      <c:pt idx="46">
                        <c:v>4</c:v>
                      </c:pt>
                      <c:pt idx="47">
                        <c:v>3.6</c:v>
                      </c:pt>
                      <c:pt idx="48">
                        <c:v>3.3</c:v>
                      </c:pt>
                      <c:pt idx="49">
                        <c:v>3.5</c:v>
                      </c:pt>
                      <c:pt idx="50">
                        <c:v>3.6</c:v>
                      </c:pt>
                      <c:pt idx="51">
                        <c:v>3.1</c:v>
                      </c:pt>
                      <c:pt idx="52">
                        <c:v>3.4</c:v>
                      </c:pt>
                      <c:pt idx="53">
                        <c:v>3.7</c:v>
                      </c:pt>
                      <c:pt idx="54">
                        <c:v>4.0999999999999996</c:v>
                      </c:pt>
                      <c:pt idx="55">
                        <c:v>3</c:v>
                      </c:pt>
                      <c:pt idx="56">
                        <c:v>3.2</c:v>
                      </c:pt>
                      <c:pt idx="57">
                        <c:v>3.4</c:v>
                      </c:pt>
                      <c:pt idx="58">
                        <c:v>2.9</c:v>
                      </c:pt>
                      <c:pt idx="59">
                        <c:v>3.5</c:v>
                      </c:pt>
                      <c:pt idx="60">
                        <c:v>3</c:v>
                      </c:pt>
                      <c:pt idx="61">
                        <c:v>3</c:v>
                      </c:pt>
                      <c:pt idx="62">
                        <c:v>3.4</c:v>
                      </c:pt>
                      <c:pt idx="63">
                        <c:v>3.2</c:v>
                      </c:pt>
                      <c:pt idx="64">
                        <c:v>3.5</c:v>
                      </c:pt>
                      <c:pt idx="65">
                        <c:v>3.4</c:v>
                      </c:pt>
                      <c:pt idx="66">
                        <c:v>3.6</c:v>
                      </c:pt>
                      <c:pt idx="67">
                        <c:v>3.5</c:v>
                      </c:pt>
                      <c:pt idx="68">
                        <c:v>3.1</c:v>
                      </c:pt>
                      <c:pt idx="69">
                        <c:v>3.5</c:v>
                      </c:pt>
                      <c:pt idx="70">
                        <c:v>3.4</c:v>
                      </c:pt>
                      <c:pt idx="71">
                        <c:v>3</c:v>
                      </c:pt>
                      <c:pt idx="72">
                        <c:v>3.1</c:v>
                      </c:pt>
                      <c:pt idx="73">
                        <c:v>3.6</c:v>
                      </c:pt>
                      <c:pt idx="74">
                        <c:v>3.3</c:v>
                      </c:pt>
                      <c:pt idx="75">
                        <c:v>3</c:v>
                      </c:pt>
                      <c:pt idx="76">
                        <c:v>2.9</c:v>
                      </c:pt>
                      <c:pt idx="77">
                        <c:v>3.2</c:v>
                      </c:pt>
                      <c:pt idx="78">
                        <c:v>2.8</c:v>
                      </c:pt>
                      <c:pt idx="79">
                        <c:v>3.3</c:v>
                      </c:pt>
                      <c:pt idx="80">
                        <c:v>3.4</c:v>
                      </c:pt>
                      <c:pt idx="81">
                        <c:v>2.4</c:v>
                      </c:pt>
                      <c:pt idx="82">
                        <c:v>2.9</c:v>
                      </c:pt>
                      <c:pt idx="83">
                        <c:v>3.6</c:v>
                      </c:pt>
                      <c:pt idx="84">
                        <c:v>3.6</c:v>
                      </c:pt>
                      <c:pt idx="85">
                        <c:v>3</c:v>
                      </c:pt>
                      <c:pt idx="86">
                        <c:v>2.9</c:v>
                      </c:pt>
                      <c:pt idx="87">
                        <c:v>3</c:v>
                      </c:pt>
                      <c:pt idx="88">
                        <c:v>3.2</c:v>
                      </c:pt>
                      <c:pt idx="89">
                        <c:v>2.7</c:v>
                      </c:pt>
                      <c:pt idx="90">
                        <c:v>2.2999999999999998</c:v>
                      </c:pt>
                      <c:pt idx="91">
                        <c:v>2.8</c:v>
                      </c:pt>
                      <c:pt idx="92">
                        <c:v>2.9</c:v>
                      </c:pt>
                      <c:pt idx="93">
                        <c:v>2.7</c:v>
                      </c:pt>
                      <c:pt idx="94">
                        <c:v>2.8</c:v>
                      </c:pt>
                      <c:pt idx="95">
                        <c:v>2.4</c:v>
                      </c:pt>
                      <c:pt idx="96">
                        <c:v>3</c:v>
                      </c:pt>
                      <c:pt idx="97">
                        <c:v>2.6</c:v>
                      </c:pt>
                      <c:pt idx="98">
                        <c:v>3.2</c:v>
                      </c:pt>
                      <c:pt idx="99">
                        <c:v>2.8</c:v>
                      </c:pt>
                      <c:pt idx="100">
                        <c:v>2.6</c:v>
                      </c:pt>
                      <c:pt idx="101">
                        <c:v>2.4</c:v>
                      </c:pt>
                      <c:pt idx="102">
                        <c:v>2.7</c:v>
                      </c:pt>
                      <c:pt idx="103">
                        <c:v>2.6</c:v>
                      </c:pt>
                      <c:pt idx="104">
                        <c:v>3.6</c:v>
                      </c:pt>
                      <c:pt idx="105">
                        <c:v>2.7</c:v>
                      </c:pt>
                      <c:pt idx="106">
                        <c:v>3</c:v>
                      </c:pt>
                      <c:pt idx="107">
                        <c:v>2.8</c:v>
                      </c:pt>
                      <c:pt idx="108">
                        <c:v>2.2999999999999998</c:v>
                      </c:pt>
                      <c:pt idx="109">
                        <c:v>2.7</c:v>
                      </c:pt>
                      <c:pt idx="110">
                        <c:v>2.2999999999999998</c:v>
                      </c:pt>
                      <c:pt idx="111">
                        <c:v>2.7</c:v>
                      </c:pt>
                      <c:pt idx="112">
                        <c:v>2.5</c:v>
                      </c:pt>
                      <c:pt idx="113">
                        <c:v>3.1</c:v>
                      </c:pt>
                      <c:pt idx="114">
                        <c:v>2.6</c:v>
                      </c:pt>
                      <c:pt idx="115">
                        <c:v>2.9</c:v>
                      </c:pt>
                      <c:pt idx="116">
                        <c:v>3</c:v>
                      </c:pt>
                      <c:pt idx="117">
                        <c:v>2.7</c:v>
                      </c:pt>
                      <c:pt idx="118">
                        <c:v>2.9</c:v>
                      </c:pt>
                      <c:pt idx="119">
                        <c:v>2.7</c:v>
                      </c:pt>
                      <c:pt idx="120">
                        <c:v>2.7</c:v>
                      </c:pt>
                      <c:pt idx="121">
                        <c:v>3.1</c:v>
                      </c:pt>
                      <c:pt idx="122">
                        <c:v>2.7</c:v>
                      </c:pt>
                      <c:pt idx="123">
                        <c:v>3.1</c:v>
                      </c:pt>
                      <c:pt idx="124">
                        <c:v>3</c:v>
                      </c:pt>
                      <c:pt idx="125">
                        <c:v>2.4</c:v>
                      </c:pt>
                      <c:pt idx="126">
                        <c:v>3</c:v>
                      </c:pt>
                      <c:pt idx="127">
                        <c:v>2.8</c:v>
                      </c:pt>
                      <c:pt idx="128">
                        <c:v>2.9</c:v>
                      </c:pt>
                      <c:pt idx="129">
                        <c:v>2.8</c:v>
                      </c:pt>
                      <c:pt idx="130">
                        <c:v>2.8</c:v>
                      </c:pt>
                      <c:pt idx="131">
                        <c:v>2.7</c:v>
                      </c:pt>
                      <c:pt idx="132">
                        <c:v>2.7</c:v>
                      </c:pt>
                      <c:pt idx="133">
                        <c:v>2.7</c:v>
                      </c:pt>
                      <c:pt idx="134">
                        <c:v>3.3</c:v>
                      </c:pt>
                      <c:pt idx="135">
                        <c:v>3</c:v>
                      </c:pt>
                      <c:pt idx="136">
                        <c:v>1.9</c:v>
                      </c:pt>
                      <c:pt idx="137">
                        <c:v>2.8</c:v>
                      </c:pt>
                      <c:pt idx="138">
                        <c:v>3.1</c:v>
                      </c:pt>
                      <c:pt idx="139">
                        <c:v>2.5</c:v>
                      </c:pt>
                      <c:pt idx="140">
                        <c:v>2.2999999999999998</c:v>
                      </c:pt>
                      <c:pt idx="141">
                        <c:v>2.6</c:v>
                      </c:pt>
                      <c:pt idx="142">
                        <c:v>2.2999999999999998</c:v>
                      </c:pt>
                      <c:pt idx="143">
                        <c:v>3</c:v>
                      </c:pt>
                      <c:pt idx="144">
                        <c:v>2.2999999999999998</c:v>
                      </c:pt>
                      <c:pt idx="145">
                        <c:v>2.4</c:v>
                      </c:pt>
                      <c:pt idx="146">
                        <c:v>3.2</c:v>
                      </c:pt>
                      <c:pt idx="147">
                        <c:v>2.6</c:v>
                      </c:pt>
                      <c:pt idx="148">
                        <c:v>3.2</c:v>
                      </c:pt>
                      <c:pt idx="149">
                        <c:v>2.9</c:v>
                      </c:pt>
                      <c:pt idx="150">
                        <c:v>2.5</c:v>
                      </c:pt>
                      <c:pt idx="151">
                        <c:v>2.8</c:v>
                      </c:pt>
                      <c:pt idx="152">
                        <c:v>3</c:v>
                      </c:pt>
                      <c:pt idx="153">
                        <c:v>2.8</c:v>
                      </c:pt>
                      <c:pt idx="154">
                        <c:v>2.8</c:v>
                      </c:pt>
                      <c:pt idx="155">
                        <c:v>3.3</c:v>
                      </c:pt>
                      <c:pt idx="156">
                        <c:v>3</c:v>
                      </c:pt>
                      <c:pt idx="157">
                        <c:v>2.8</c:v>
                      </c:pt>
                      <c:pt idx="158">
                        <c:v>2.8</c:v>
                      </c:pt>
                      <c:pt idx="159">
                        <c:v>2.7</c:v>
                      </c:pt>
                      <c:pt idx="160">
                        <c:v>3.9</c:v>
                      </c:pt>
                      <c:pt idx="161">
                        <c:v>2.8</c:v>
                      </c:pt>
                      <c:pt idx="162">
                        <c:v>2.9</c:v>
                      </c:pt>
                      <c:pt idx="163">
                        <c:v>2.8</c:v>
                      </c:pt>
                      <c:pt idx="164">
                        <c:v>2.6</c:v>
                      </c:pt>
                      <c:pt idx="165">
                        <c:v>3.7</c:v>
                      </c:pt>
                      <c:pt idx="166">
                        <c:v>2.7</c:v>
                      </c:pt>
                      <c:pt idx="167">
                        <c:v>2.6</c:v>
                      </c:pt>
                      <c:pt idx="168">
                        <c:v>2.9</c:v>
                      </c:pt>
                      <c:pt idx="169">
                        <c:v>2.6</c:v>
                      </c:pt>
                      <c:pt idx="170">
                        <c:v>2.9</c:v>
                      </c:pt>
                      <c:pt idx="171">
                        <c:v>3.9</c:v>
                      </c:pt>
                      <c:pt idx="172">
                        <c:v>2.2000000000000002</c:v>
                      </c:pt>
                      <c:pt idx="173">
                        <c:v>2.8</c:v>
                      </c:pt>
                      <c:pt idx="174">
                        <c:v>2.4</c:v>
                      </c:pt>
                      <c:pt idx="175">
                        <c:v>2.5</c:v>
                      </c:pt>
                      <c:pt idx="176">
                        <c:v>2.8</c:v>
                      </c:pt>
                      <c:pt idx="177">
                        <c:v>3</c:v>
                      </c:pt>
                      <c:pt idx="178">
                        <c:v>3</c:v>
                      </c:pt>
                      <c:pt idx="179">
                        <c:v>2.7</c:v>
                      </c:pt>
                      <c:pt idx="180">
                        <c:v>3.7</c:v>
                      </c:pt>
                      <c:pt idx="181">
                        <c:v>2.9</c:v>
                      </c:pt>
                      <c:pt idx="182">
                        <c:v>2.7</c:v>
                      </c:pt>
                      <c:pt idx="183">
                        <c:v>3</c:v>
                      </c:pt>
                      <c:pt idx="184">
                        <c:v>3</c:v>
                      </c:pt>
                      <c:pt idx="185">
                        <c:v>3</c:v>
                      </c:pt>
                      <c:pt idx="186">
                        <c:v>3.3</c:v>
                      </c:pt>
                      <c:pt idx="187">
                        <c:v>3.2</c:v>
                      </c:pt>
                      <c:pt idx="188">
                        <c:v>3.5</c:v>
                      </c:pt>
                      <c:pt idx="189">
                        <c:v>3.7</c:v>
                      </c:pt>
                      <c:pt idx="190">
                        <c:v>3.4</c:v>
                      </c:pt>
                      <c:pt idx="191">
                        <c:v>3.7</c:v>
                      </c:pt>
                      <c:pt idx="192">
                        <c:v>3.5</c:v>
                      </c:pt>
                      <c:pt idx="193">
                        <c:v>3.1</c:v>
                      </c:pt>
                      <c:pt idx="194">
                        <c:v>3.3</c:v>
                      </c:pt>
                      <c:pt idx="195">
                        <c:v>2.9</c:v>
                      </c:pt>
                      <c:pt idx="196">
                        <c:v>2.6</c:v>
                      </c:pt>
                      <c:pt idx="197">
                        <c:v>3.1</c:v>
                      </c:pt>
                      <c:pt idx="198">
                        <c:v>2.9</c:v>
                      </c:pt>
                      <c:pt idx="199">
                        <c:v>3.4</c:v>
                      </c:pt>
                      <c:pt idx="200">
                        <c:v>2.8</c:v>
                      </c:pt>
                      <c:pt idx="201">
                        <c:v>2.5</c:v>
                      </c:pt>
                      <c:pt idx="202">
                        <c:v>3.2</c:v>
                      </c:pt>
                      <c:pt idx="203">
                        <c:v>2.6</c:v>
                      </c:pt>
                      <c:pt idx="204">
                        <c:v>2.7</c:v>
                      </c:pt>
                      <c:pt idx="205">
                        <c:v>2.9</c:v>
                      </c:pt>
                      <c:pt idx="206">
                        <c:v>2.9</c:v>
                      </c:pt>
                      <c:pt idx="207">
                        <c:v>3.2</c:v>
                      </c:pt>
                      <c:pt idx="208">
                        <c:v>2.9</c:v>
                      </c:pt>
                      <c:pt idx="209">
                        <c:v>3.3</c:v>
                      </c:pt>
                      <c:pt idx="210">
                        <c:v>3.1</c:v>
                      </c:pt>
                      <c:pt idx="211">
                        <c:v>3.3</c:v>
                      </c:pt>
                      <c:pt idx="212">
                        <c:v>3</c:v>
                      </c:pt>
                      <c:pt idx="213">
                        <c:v>3.2</c:v>
                      </c:pt>
                      <c:pt idx="214">
                        <c:v>3.1</c:v>
                      </c:pt>
                      <c:pt idx="215">
                        <c:v>3.5</c:v>
                      </c:pt>
                      <c:pt idx="216">
                        <c:v>3.1</c:v>
                      </c:pt>
                      <c:pt idx="217">
                        <c:v>3.4</c:v>
                      </c:pt>
                      <c:pt idx="218">
                        <c:v>3.3</c:v>
                      </c:pt>
                      <c:pt idx="219">
                        <c:v>3.2</c:v>
                      </c:pt>
                      <c:pt idx="220">
                        <c:v>3.1</c:v>
                      </c:pt>
                      <c:pt idx="221">
                        <c:v>3.3</c:v>
                      </c:pt>
                      <c:pt idx="222">
                        <c:v>3.8</c:v>
                      </c:pt>
                      <c:pt idx="223">
                        <c:v>3.2</c:v>
                      </c:pt>
                      <c:pt idx="224">
                        <c:v>3.4</c:v>
                      </c:pt>
                      <c:pt idx="225">
                        <c:v>3.6</c:v>
                      </c:pt>
                      <c:pt idx="226">
                        <c:v>3.2</c:v>
                      </c:pt>
                      <c:pt idx="227">
                        <c:v>3.4</c:v>
                      </c:pt>
                      <c:pt idx="228">
                        <c:v>3.5</c:v>
                      </c:pt>
                      <c:pt idx="229">
                        <c:v>3</c:v>
                      </c:pt>
                      <c:pt idx="230">
                        <c:v>3.3</c:v>
                      </c:pt>
                      <c:pt idx="231">
                        <c:v>3.3</c:v>
                      </c:pt>
                      <c:pt idx="232">
                        <c:v>2.7</c:v>
                      </c:pt>
                      <c:pt idx="233">
                        <c:v>5.2</c:v>
                      </c:pt>
                      <c:pt idx="234">
                        <c:v>6.9</c:v>
                      </c:pt>
                      <c:pt idx="235">
                        <c:v>4.2</c:v>
                      </c:pt>
                      <c:pt idx="236">
                        <c:v>4.0999999999999996</c:v>
                      </c:pt>
                      <c:pt idx="237">
                        <c:v>3.4</c:v>
                      </c:pt>
                      <c:pt idx="238">
                        <c:v>3.6</c:v>
                      </c:pt>
                      <c:pt idx="239">
                        <c:v>3.2</c:v>
                      </c:pt>
                      <c:pt idx="240">
                        <c:v>3.2</c:v>
                      </c:pt>
                      <c:pt idx="241">
                        <c:v>3.2</c:v>
                      </c:pt>
                      <c:pt idx="242">
                        <c:v>3.6</c:v>
                      </c:pt>
                      <c:pt idx="243">
                        <c:v>4.7</c:v>
                      </c:pt>
                      <c:pt idx="244">
                        <c:v>3.8</c:v>
                      </c:pt>
                      <c:pt idx="245">
                        <c:v>3.8</c:v>
                      </c:pt>
                      <c:pt idx="246">
                        <c:v>4.4000000000000004</c:v>
                      </c:pt>
                      <c:pt idx="247">
                        <c:v>4.3</c:v>
                      </c:pt>
                      <c:pt idx="248">
                        <c:v>3.7</c:v>
                      </c:pt>
                    </c:numCache>
                  </c:numRef>
                </c:val>
                <c:smooth val="0"/>
                <c:extLst xmlns:c15="http://schemas.microsoft.com/office/drawing/2012/chart">
                  <c:ext xmlns:c16="http://schemas.microsoft.com/office/drawing/2014/chart" uri="{C3380CC4-5D6E-409C-BE32-E72D297353CC}">
                    <c16:uniqueId val="{00000009-10C0-4E40-AC63-85EDDBF6BD4D}"/>
                  </c:ext>
                </c:extLst>
              </c15:ser>
            </c15:filteredLineSeries>
            <c15:filteredLineSeries>
              <c15:ser>
                <c:idx val="9"/>
                <c:order val="8"/>
                <c:tx>
                  <c:strRef>
                    <c:extLst xmlns:c15="http://schemas.microsoft.com/office/drawing/2012/chart">
                      <c:ext xmlns:c15="http://schemas.microsoft.com/office/drawing/2012/chart" uri="{02D57815-91ED-43cb-92C2-25804820EDAC}">
                        <c15:formulaRef>
                          <c15:sqref>Rates!$L$14</c15:sqref>
                        </c15:formulaRef>
                      </c:ext>
                    </c:extLst>
                    <c:strCache>
                      <c:ptCount val="1"/>
                      <c:pt idx="0">
                        <c:v>MA Job Openings Rate</c:v>
                      </c:pt>
                    </c:strCache>
                  </c:strRef>
                </c:tx>
                <c:spPr>
                  <a:ln w="28575" cap="rnd">
                    <a:solidFill>
                      <a:schemeClr val="accent4">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Rates!$M$4:$JA$4</c15:sqref>
                        </c15:formulaRef>
                      </c:ext>
                    </c:extLst>
                    <c:numCache>
                      <c:formatCode>mmm\-yy</c:formatCode>
                      <c:ptCount val="249"/>
                      <c:pt idx="0">
                        <c:v>36861</c:v>
                      </c:pt>
                      <c:pt idx="1">
                        <c:v>36892</c:v>
                      </c:pt>
                      <c:pt idx="2">
                        <c:v>36923</c:v>
                      </c:pt>
                      <c:pt idx="3">
                        <c:v>36951</c:v>
                      </c:pt>
                      <c:pt idx="4">
                        <c:v>36982</c:v>
                      </c:pt>
                      <c:pt idx="5">
                        <c:v>37012</c:v>
                      </c:pt>
                      <c:pt idx="6">
                        <c:v>37043</c:v>
                      </c:pt>
                      <c:pt idx="7">
                        <c:v>37073</c:v>
                      </c:pt>
                      <c:pt idx="8">
                        <c:v>37104</c:v>
                      </c:pt>
                      <c:pt idx="9">
                        <c:v>37135</c:v>
                      </c:pt>
                      <c:pt idx="10">
                        <c:v>37165</c:v>
                      </c:pt>
                      <c:pt idx="11">
                        <c:v>37196</c:v>
                      </c:pt>
                      <c:pt idx="12">
                        <c:v>37226</c:v>
                      </c:pt>
                      <c:pt idx="13">
                        <c:v>37257</c:v>
                      </c:pt>
                      <c:pt idx="14">
                        <c:v>37288</c:v>
                      </c:pt>
                      <c:pt idx="15">
                        <c:v>37316</c:v>
                      </c:pt>
                      <c:pt idx="16">
                        <c:v>37347</c:v>
                      </c:pt>
                      <c:pt idx="17">
                        <c:v>37377</c:v>
                      </c:pt>
                      <c:pt idx="18">
                        <c:v>37408</c:v>
                      </c:pt>
                      <c:pt idx="19">
                        <c:v>37438</c:v>
                      </c:pt>
                      <c:pt idx="20">
                        <c:v>37469</c:v>
                      </c:pt>
                      <c:pt idx="21">
                        <c:v>37500</c:v>
                      </c:pt>
                      <c:pt idx="22">
                        <c:v>37530</c:v>
                      </c:pt>
                      <c:pt idx="23">
                        <c:v>37561</c:v>
                      </c:pt>
                      <c:pt idx="24">
                        <c:v>37591</c:v>
                      </c:pt>
                      <c:pt idx="25">
                        <c:v>37622</c:v>
                      </c:pt>
                      <c:pt idx="26">
                        <c:v>37653</c:v>
                      </c:pt>
                      <c:pt idx="27">
                        <c:v>37681</c:v>
                      </c:pt>
                      <c:pt idx="28">
                        <c:v>37712</c:v>
                      </c:pt>
                      <c:pt idx="29">
                        <c:v>37742</c:v>
                      </c:pt>
                      <c:pt idx="30">
                        <c:v>37773</c:v>
                      </c:pt>
                      <c:pt idx="31">
                        <c:v>37803</c:v>
                      </c:pt>
                      <c:pt idx="32">
                        <c:v>37834</c:v>
                      </c:pt>
                      <c:pt idx="33">
                        <c:v>37865</c:v>
                      </c:pt>
                      <c:pt idx="34">
                        <c:v>37895</c:v>
                      </c:pt>
                      <c:pt idx="35">
                        <c:v>37926</c:v>
                      </c:pt>
                      <c:pt idx="36">
                        <c:v>37956</c:v>
                      </c:pt>
                      <c:pt idx="37">
                        <c:v>37987</c:v>
                      </c:pt>
                      <c:pt idx="38">
                        <c:v>38018</c:v>
                      </c:pt>
                      <c:pt idx="39">
                        <c:v>38047</c:v>
                      </c:pt>
                      <c:pt idx="40">
                        <c:v>38078</c:v>
                      </c:pt>
                      <c:pt idx="41">
                        <c:v>38108</c:v>
                      </c:pt>
                      <c:pt idx="42">
                        <c:v>38139</c:v>
                      </c:pt>
                      <c:pt idx="43">
                        <c:v>38169</c:v>
                      </c:pt>
                      <c:pt idx="44">
                        <c:v>38200</c:v>
                      </c:pt>
                      <c:pt idx="45">
                        <c:v>38231</c:v>
                      </c:pt>
                      <c:pt idx="46">
                        <c:v>38261</c:v>
                      </c:pt>
                      <c:pt idx="47">
                        <c:v>38292</c:v>
                      </c:pt>
                      <c:pt idx="48">
                        <c:v>38322</c:v>
                      </c:pt>
                      <c:pt idx="49">
                        <c:v>38353</c:v>
                      </c:pt>
                      <c:pt idx="50">
                        <c:v>38384</c:v>
                      </c:pt>
                      <c:pt idx="51">
                        <c:v>38412</c:v>
                      </c:pt>
                      <c:pt idx="52">
                        <c:v>38443</c:v>
                      </c:pt>
                      <c:pt idx="53">
                        <c:v>38473</c:v>
                      </c:pt>
                      <c:pt idx="54">
                        <c:v>38504</c:v>
                      </c:pt>
                      <c:pt idx="55">
                        <c:v>38534</c:v>
                      </c:pt>
                      <c:pt idx="56">
                        <c:v>38565</c:v>
                      </c:pt>
                      <c:pt idx="57">
                        <c:v>38596</c:v>
                      </c:pt>
                      <c:pt idx="58">
                        <c:v>38626</c:v>
                      </c:pt>
                      <c:pt idx="59">
                        <c:v>38657</c:v>
                      </c:pt>
                      <c:pt idx="60">
                        <c:v>38687</c:v>
                      </c:pt>
                      <c:pt idx="61">
                        <c:v>38718</c:v>
                      </c:pt>
                      <c:pt idx="62">
                        <c:v>38749</c:v>
                      </c:pt>
                      <c:pt idx="63">
                        <c:v>38777</c:v>
                      </c:pt>
                      <c:pt idx="64">
                        <c:v>38808</c:v>
                      </c:pt>
                      <c:pt idx="65">
                        <c:v>38838</c:v>
                      </c:pt>
                      <c:pt idx="66">
                        <c:v>38869</c:v>
                      </c:pt>
                      <c:pt idx="67">
                        <c:v>38899</c:v>
                      </c:pt>
                      <c:pt idx="68">
                        <c:v>38930</c:v>
                      </c:pt>
                      <c:pt idx="69">
                        <c:v>38961</c:v>
                      </c:pt>
                      <c:pt idx="70">
                        <c:v>38991</c:v>
                      </c:pt>
                      <c:pt idx="71">
                        <c:v>39022</c:v>
                      </c:pt>
                      <c:pt idx="72">
                        <c:v>39052</c:v>
                      </c:pt>
                      <c:pt idx="73">
                        <c:v>39083</c:v>
                      </c:pt>
                      <c:pt idx="74">
                        <c:v>39114</c:v>
                      </c:pt>
                      <c:pt idx="75">
                        <c:v>39142</c:v>
                      </c:pt>
                      <c:pt idx="76">
                        <c:v>39173</c:v>
                      </c:pt>
                      <c:pt idx="77">
                        <c:v>39203</c:v>
                      </c:pt>
                      <c:pt idx="78">
                        <c:v>39234</c:v>
                      </c:pt>
                      <c:pt idx="79">
                        <c:v>39264</c:v>
                      </c:pt>
                      <c:pt idx="80">
                        <c:v>39295</c:v>
                      </c:pt>
                      <c:pt idx="81">
                        <c:v>39326</c:v>
                      </c:pt>
                      <c:pt idx="82">
                        <c:v>39356</c:v>
                      </c:pt>
                      <c:pt idx="83">
                        <c:v>39387</c:v>
                      </c:pt>
                      <c:pt idx="84">
                        <c:v>39417</c:v>
                      </c:pt>
                      <c:pt idx="85">
                        <c:v>39448</c:v>
                      </c:pt>
                      <c:pt idx="86">
                        <c:v>39479</c:v>
                      </c:pt>
                      <c:pt idx="87">
                        <c:v>39508</c:v>
                      </c:pt>
                      <c:pt idx="88">
                        <c:v>39539</c:v>
                      </c:pt>
                      <c:pt idx="89">
                        <c:v>39569</c:v>
                      </c:pt>
                      <c:pt idx="90">
                        <c:v>39600</c:v>
                      </c:pt>
                      <c:pt idx="91">
                        <c:v>39630</c:v>
                      </c:pt>
                      <c:pt idx="92">
                        <c:v>39661</c:v>
                      </c:pt>
                      <c:pt idx="93">
                        <c:v>39692</c:v>
                      </c:pt>
                      <c:pt idx="94">
                        <c:v>39722</c:v>
                      </c:pt>
                      <c:pt idx="95">
                        <c:v>39753</c:v>
                      </c:pt>
                      <c:pt idx="96">
                        <c:v>39783</c:v>
                      </c:pt>
                      <c:pt idx="97">
                        <c:v>39814</c:v>
                      </c:pt>
                      <c:pt idx="98">
                        <c:v>39845</c:v>
                      </c:pt>
                      <c:pt idx="99">
                        <c:v>39873</c:v>
                      </c:pt>
                      <c:pt idx="100">
                        <c:v>39904</c:v>
                      </c:pt>
                      <c:pt idx="101">
                        <c:v>39934</c:v>
                      </c:pt>
                      <c:pt idx="102">
                        <c:v>39965</c:v>
                      </c:pt>
                      <c:pt idx="103">
                        <c:v>39995</c:v>
                      </c:pt>
                      <c:pt idx="104">
                        <c:v>40026</c:v>
                      </c:pt>
                      <c:pt idx="105">
                        <c:v>40057</c:v>
                      </c:pt>
                      <c:pt idx="106">
                        <c:v>40087</c:v>
                      </c:pt>
                      <c:pt idx="107">
                        <c:v>40118</c:v>
                      </c:pt>
                      <c:pt idx="108">
                        <c:v>40148</c:v>
                      </c:pt>
                      <c:pt idx="109">
                        <c:v>40179</c:v>
                      </c:pt>
                      <c:pt idx="110">
                        <c:v>40210</c:v>
                      </c:pt>
                      <c:pt idx="111">
                        <c:v>40238</c:v>
                      </c:pt>
                      <c:pt idx="112">
                        <c:v>40269</c:v>
                      </c:pt>
                      <c:pt idx="113">
                        <c:v>40299</c:v>
                      </c:pt>
                      <c:pt idx="114">
                        <c:v>40330</c:v>
                      </c:pt>
                      <c:pt idx="115">
                        <c:v>40360</c:v>
                      </c:pt>
                      <c:pt idx="116">
                        <c:v>40391</c:v>
                      </c:pt>
                      <c:pt idx="117">
                        <c:v>40422</c:v>
                      </c:pt>
                      <c:pt idx="118">
                        <c:v>40452</c:v>
                      </c:pt>
                      <c:pt idx="119">
                        <c:v>40483</c:v>
                      </c:pt>
                      <c:pt idx="120">
                        <c:v>40513</c:v>
                      </c:pt>
                      <c:pt idx="121">
                        <c:v>40544</c:v>
                      </c:pt>
                      <c:pt idx="122">
                        <c:v>40575</c:v>
                      </c:pt>
                      <c:pt idx="123">
                        <c:v>40603</c:v>
                      </c:pt>
                      <c:pt idx="124">
                        <c:v>40634</c:v>
                      </c:pt>
                      <c:pt idx="125">
                        <c:v>40664</c:v>
                      </c:pt>
                      <c:pt idx="126">
                        <c:v>40695</c:v>
                      </c:pt>
                      <c:pt idx="127">
                        <c:v>40725</c:v>
                      </c:pt>
                      <c:pt idx="128">
                        <c:v>40756</c:v>
                      </c:pt>
                      <c:pt idx="129">
                        <c:v>40787</c:v>
                      </c:pt>
                      <c:pt idx="130">
                        <c:v>40817</c:v>
                      </c:pt>
                      <c:pt idx="131">
                        <c:v>40848</c:v>
                      </c:pt>
                      <c:pt idx="132">
                        <c:v>40878</c:v>
                      </c:pt>
                      <c:pt idx="133">
                        <c:v>40909</c:v>
                      </c:pt>
                      <c:pt idx="134">
                        <c:v>40940</c:v>
                      </c:pt>
                      <c:pt idx="135">
                        <c:v>40969</c:v>
                      </c:pt>
                      <c:pt idx="136">
                        <c:v>41000</c:v>
                      </c:pt>
                      <c:pt idx="137">
                        <c:v>41030</c:v>
                      </c:pt>
                      <c:pt idx="138">
                        <c:v>41061</c:v>
                      </c:pt>
                      <c:pt idx="139">
                        <c:v>41091</c:v>
                      </c:pt>
                      <c:pt idx="140">
                        <c:v>41122</c:v>
                      </c:pt>
                      <c:pt idx="141">
                        <c:v>41153</c:v>
                      </c:pt>
                      <c:pt idx="142">
                        <c:v>41183</c:v>
                      </c:pt>
                      <c:pt idx="143">
                        <c:v>41214</c:v>
                      </c:pt>
                      <c:pt idx="144">
                        <c:v>41244</c:v>
                      </c:pt>
                      <c:pt idx="145">
                        <c:v>41275</c:v>
                      </c:pt>
                      <c:pt idx="146">
                        <c:v>41306</c:v>
                      </c:pt>
                      <c:pt idx="147">
                        <c:v>41334</c:v>
                      </c:pt>
                      <c:pt idx="148">
                        <c:v>41365</c:v>
                      </c:pt>
                      <c:pt idx="149">
                        <c:v>41395</c:v>
                      </c:pt>
                      <c:pt idx="150">
                        <c:v>41426</c:v>
                      </c:pt>
                      <c:pt idx="151">
                        <c:v>41456</c:v>
                      </c:pt>
                      <c:pt idx="152">
                        <c:v>41487</c:v>
                      </c:pt>
                      <c:pt idx="153">
                        <c:v>41518</c:v>
                      </c:pt>
                      <c:pt idx="154">
                        <c:v>41548</c:v>
                      </c:pt>
                      <c:pt idx="155">
                        <c:v>41579</c:v>
                      </c:pt>
                      <c:pt idx="156">
                        <c:v>41609</c:v>
                      </c:pt>
                      <c:pt idx="157">
                        <c:v>41640</c:v>
                      </c:pt>
                      <c:pt idx="158">
                        <c:v>41671</c:v>
                      </c:pt>
                      <c:pt idx="159">
                        <c:v>41699</c:v>
                      </c:pt>
                      <c:pt idx="160">
                        <c:v>41730</c:v>
                      </c:pt>
                      <c:pt idx="161">
                        <c:v>41760</c:v>
                      </c:pt>
                      <c:pt idx="162">
                        <c:v>41791</c:v>
                      </c:pt>
                      <c:pt idx="163">
                        <c:v>41821</c:v>
                      </c:pt>
                      <c:pt idx="164">
                        <c:v>41852</c:v>
                      </c:pt>
                      <c:pt idx="165">
                        <c:v>41883</c:v>
                      </c:pt>
                      <c:pt idx="166">
                        <c:v>41913</c:v>
                      </c:pt>
                      <c:pt idx="167">
                        <c:v>41944</c:v>
                      </c:pt>
                      <c:pt idx="168">
                        <c:v>41974</c:v>
                      </c:pt>
                      <c:pt idx="169">
                        <c:v>42005</c:v>
                      </c:pt>
                      <c:pt idx="170">
                        <c:v>42036</c:v>
                      </c:pt>
                      <c:pt idx="171">
                        <c:v>42064</c:v>
                      </c:pt>
                      <c:pt idx="172">
                        <c:v>42095</c:v>
                      </c:pt>
                      <c:pt idx="173">
                        <c:v>42125</c:v>
                      </c:pt>
                      <c:pt idx="174">
                        <c:v>42156</c:v>
                      </c:pt>
                      <c:pt idx="175">
                        <c:v>42186</c:v>
                      </c:pt>
                      <c:pt idx="176">
                        <c:v>42217</c:v>
                      </c:pt>
                      <c:pt idx="177">
                        <c:v>42248</c:v>
                      </c:pt>
                      <c:pt idx="178">
                        <c:v>42278</c:v>
                      </c:pt>
                      <c:pt idx="179">
                        <c:v>42309</c:v>
                      </c:pt>
                      <c:pt idx="180">
                        <c:v>42339</c:v>
                      </c:pt>
                      <c:pt idx="181">
                        <c:v>42370</c:v>
                      </c:pt>
                      <c:pt idx="182">
                        <c:v>42401</c:v>
                      </c:pt>
                      <c:pt idx="183">
                        <c:v>42430</c:v>
                      </c:pt>
                      <c:pt idx="184">
                        <c:v>42461</c:v>
                      </c:pt>
                      <c:pt idx="185">
                        <c:v>42491</c:v>
                      </c:pt>
                      <c:pt idx="186">
                        <c:v>42522</c:v>
                      </c:pt>
                      <c:pt idx="187">
                        <c:v>42552</c:v>
                      </c:pt>
                      <c:pt idx="188">
                        <c:v>42583</c:v>
                      </c:pt>
                      <c:pt idx="189">
                        <c:v>42614</c:v>
                      </c:pt>
                      <c:pt idx="190">
                        <c:v>42644</c:v>
                      </c:pt>
                      <c:pt idx="191">
                        <c:v>42675</c:v>
                      </c:pt>
                      <c:pt idx="192">
                        <c:v>42705</c:v>
                      </c:pt>
                      <c:pt idx="193">
                        <c:v>42736</c:v>
                      </c:pt>
                      <c:pt idx="194">
                        <c:v>42767</c:v>
                      </c:pt>
                      <c:pt idx="195">
                        <c:v>42795</c:v>
                      </c:pt>
                      <c:pt idx="196">
                        <c:v>42826</c:v>
                      </c:pt>
                      <c:pt idx="197">
                        <c:v>42856</c:v>
                      </c:pt>
                      <c:pt idx="198">
                        <c:v>42887</c:v>
                      </c:pt>
                      <c:pt idx="199">
                        <c:v>42917</c:v>
                      </c:pt>
                      <c:pt idx="200">
                        <c:v>42948</c:v>
                      </c:pt>
                      <c:pt idx="201">
                        <c:v>42979</c:v>
                      </c:pt>
                      <c:pt idx="202">
                        <c:v>43009</c:v>
                      </c:pt>
                      <c:pt idx="203">
                        <c:v>43040</c:v>
                      </c:pt>
                      <c:pt idx="204">
                        <c:v>43070</c:v>
                      </c:pt>
                      <c:pt idx="205">
                        <c:v>43101</c:v>
                      </c:pt>
                      <c:pt idx="206">
                        <c:v>43132</c:v>
                      </c:pt>
                      <c:pt idx="207">
                        <c:v>43160</c:v>
                      </c:pt>
                      <c:pt idx="208">
                        <c:v>43191</c:v>
                      </c:pt>
                      <c:pt idx="209">
                        <c:v>43221</c:v>
                      </c:pt>
                      <c:pt idx="210">
                        <c:v>43252</c:v>
                      </c:pt>
                      <c:pt idx="211">
                        <c:v>43282</c:v>
                      </c:pt>
                      <c:pt idx="212">
                        <c:v>43313</c:v>
                      </c:pt>
                      <c:pt idx="213">
                        <c:v>43344</c:v>
                      </c:pt>
                      <c:pt idx="214">
                        <c:v>43374</c:v>
                      </c:pt>
                      <c:pt idx="215">
                        <c:v>43405</c:v>
                      </c:pt>
                      <c:pt idx="216">
                        <c:v>43435</c:v>
                      </c:pt>
                      <c:pt idx="217">
                        <c:v>43466</c:v>
                      </c:pt>
                      <c:pt idx="218">
                        <c:v>43497</c:v>
                      </c:pt>
                      <c:pt idx="219">
                        <c:v>43525</c:v>
                      </c:pt>
                      <c:pt idx="220">
                        <c:v>43556</c:v>
                      </c:pt>
                      <c:pt idx="221">
                        <c:v>43586</c:v>
                      </c:pt>
                      <c:pt idx="222">
                        <c:v>43617</c:v>
                      </c:pt>
                      <c:pt idx="223">
                        <c:v>43647</c:v>
                      </c:pt>
                      <c:pt idx="224">
                        <c:v>43678</c:v>
                      </c:pt>
                      <c:pt idx="225">
                        <c:v>43709</c:v>
                      </c:pt>
                      <c:pt idx="226">
                        <c:v>43739</c:v>
                      </c:pt>
                      <c:pt idx="227">
                        <c:v>43770</c:v>
                      </c:pt>
                      <c:pt idx="228">
                        <c:v>43800</c:v>
                      </c:pt>
                      <c:pt idx="229">
                        <c:v>43831</c:v>
                      </c:pt>
                      <c:pt idx="230">
                        <c:v>43862</c:v>
                      </c:pt>
                      <c:pt idx="231">
                        <c:v>43891</c:v>
                      </c:pt>
                      <c:pt idx="232">
                        <c:v>43922</c:v>
                      </c:pt>
                      <c:pt idx="233">
                        <c:v>43952</c:v>
                      </c:pt>
                      <c:pt idx="234">
                        <c:v>43983</c:v>
                      </c:pt>
                      <c:pt idx="235">
                        <c:v>44013</c:v>
                      </c:pt>
                      <c:pt idx="236">
                        <c:v>44044</c:v>
                      </c:pt>
                      <c:pt idx="237">
                        <c:v>44075</c:v>
                      </c:pt>
                      <c:pt idx="238">
                        <c:v>44105</c:v>
                      </c:pt>
                      <c:pt idx="239">
                        <c:v>44136</c:v>
                      </c:pt>
                      <c:pt idx="240">
                        <c:v>44166</c:v>
                      </c:pt>
                      <c:pt idx="241">
                        <c:v>44197</c:v>
                      </c:pt>
                      <c:pt idx="242">
                        <c:v>44228</c:v>
                      </c:pt>
                      <c:pt idx="243">
                        <c:v>44256</c:v>
                      </c:pt>
                      <c:pt idx="244">
                        <c:v>44287</c:v>
                      </c:pt>
                      <c:pt idx="245">
                        <c:v>44317</c:v>
                      </c:pt>
                      <c:pt idx="246">
                        <c:v>44348</c:v>
                      </c:pt>
                      <c:pt idx="247">
                        <c:v>44378</c:v>
                      </c:pt>
                      <c:pt idx="248">
                        <c:v>44409</c:v>
                      </c:pt>
                    </c:numCache>
                  </c:numRef>
                </c:cat>
                <c:val>
                  <c:numRef>
                    <c:extLst xmlns:c15="http://schemas.microsoft.com/office/drawing/2012/chart">
                      <c:ext xmlns:c15="http://schemas.microsoft.com/office/drawing/2012/chart" uri="{02D57815-91ED-43cb-92C2-25804820EDAC}">
                        <c15:formulaRef>
                          <c15:sqref>Rates!$M$14:$JA$14</c15:sqref>
                        </c15:formulaRef>
                      </c:ext>
                    </c:extLst>
                    <c:numCache>
                      <c:formatCode>#0.0</c:formatCode>
                      <c:ptCount val="249"/>
                      <c:pt idx="0">
                        <c:v>3.3</c:v>
                      </c:pt>
                      <c:pt idx="1">
                        <c:v>3.6</c:v>
                      </c:pt>
                      <c:pt idx="2">
                        <c:v>3.9</c:v>
                      </c:pt>
                      <c:pt idx="3">
                        <c:v>3.6</c:v>
                      </c:pt>
                      <c:pt idx="4">
                        <c:v>3.9</c:v>
                      </c:pt>
                      <c:pt idx="5">
                        <c:v>3.4</c:v>
                      </c:pt>
                      <c:pt idx="6">
                        <c:v>3.1</c:v>
                      </c:pt>
                      <c:pt idx="7">
                        <c:v>3.2</c:v>
                      </c:pt>
                      <c:pt idx="8">
                        <c:v>3</c:v>
                      </c:pt>
                      <c:pt idx="9">
                        <c:v>2.8</c:v>
                      </c:pt>
                      <c:pt idx="10">
                        <c:v>2</c:v>
                      </c:pt>
                      <c:pt idx="11">
                        <c:v>2.5</c:v>
                      </c:pt>
                      <c:pt idx="12">
                        <c:v>2.5</c:v>
                      </c:pt>
                      <c:pt idx="13">
                        <c:v>2.5</c:v>
                      </c:pt>
                      <c:pt idx="14">
                        <c:v>2.2999999999999998</c:v>
                      </c:pt>
                      <c:pt idx="15">
                        <c:v>2.5</c:v>
                      </c:pt>
                      <c:pt idx="16">
                        <c:v>2.5</c:v>
                      </c:pt>
                      <c:pt idx="17">
                        <c:v>2.2000000000000002</c:v>
                      </c:pt>
                      <c:pt idx="18">
                        <c:v>2.2999999999999998</c:v>
                      </c:pt>
                      <c:pt idx="19">
                        <c:v>2.2999999999999998</c:v>
                      </c:pt>
                      <c:pt idx="20">
                        <c:v>2.2999999999999998</c:v>
                      </c:pt>
                      <c:pt idx="21">
                        <c:v>2.2999999999999998</c:v>
                      </c:pt>
                      <c:pt idx="22">
                        <c:v>2.6</c:v>
                      </c:pt>
                      <c:pt idx="23">
                        <c:v>2.6</c:v>
                      </c:pt>
                      <c:pt idx="24">
                        <c:v>2.1</c:v>
                      </c:pt>
                      <c:pt idx="25">
                        <c:v>2.4</c:v>
                      </c:pt>
                      <c:pt idx="26">
                        <c:v>2.2000000000000002</c:v>
                      </c:pt>
                      <c:pt idx="27">
                        <c:v>2</c:v>
                      </c:pt>
                      <c:pt idx="28">
                        <c:v>2</c:v>
                      </c:pt>
                      <c:pt idx="29">
                        <c:v>2.2999999999999998</c:v>
                      </c:pt>
                      <c:pt idx="30">
                        <c:v>2.6</c:v>
                      </c:pt>
                      <c:pt idx="31">
                        <c:v>2.2999999999999998</c:v>
                      </c:pt>
                      <c:pt idx="32">
                        <c:v>2.4</c:v>
                      </c:pt>
                      <c:pt idx="33">
                        <c:v>2.4</c:v>
                      </c:pt>
                      <c:pt idx="34">
                        <c:v>2.2999999999999998</c:v>
                      </c:pt>
                      <c:pt idx="35">
                        <c:v>2.5</c:v>
                      </c:pt>
                      <c:pt idx="36">
                        <c:v>2.4</c:v>
                      </c:pt>
                      <c:pt idx="37">
                        <c:v>1.9</c:v>
                      </c:pt>
                      <c:pt idx="38">
                        <c:v>2.4</c:v>
                      </c:pt>
                      <c:pt idx="39">
                        <c:v>3.3</c:v>
                      </c:pt>
                      <c:pt idx="40">
                        <c:v>2.6</c:v>
                      </c:pt>
                      <c:pt idx="41">
                        <c:v>2.8</c:v>
                      </c:pt>
                      <c:pt idx="42">
                        <c:v>2.4</c:v>
                      </c:pt>
                      <c:pt idx="43">
                        <c:v>2.5</c:v>
                      </c:pt>
                      <c:pt idx="44">
                        <c:v>2.5</c:v>
                      </c:pt>
                      <c:pt idx="45">
                        <c:v>2.7</c:v>
                      </c:pt>
                      <c:pt idx="46">
                        <c:v>2.9</c:v>
                      </c:pt>
                      <c:pt idx="47">
                        <c:v>2.6</c:v>
                      </c:pt>
                      <c:pt idx="48">
                        <c:v>2.8</c:v>
                      </c:pt>
                      <c:pt idx="49">
                        <c:v>2.7</c:v>
                      </c:pt>
                      <c:pt idx="50">
                        <c:v>3</c:v>
                      </c:pt>
                      <c:pt idx="51">
                        <c:v>2.6</c:v>
                      </c:pt>
                      <c:pt idx="52">
                        <c:v>2.8</c:v>
                      </c:pt>
                      <c:pt idx="53">
                        <c:v>2.8</c:v>
                      </c:pt>
                      <c:pt idx="54">
                        <c:v>2.8</c:v>
                      </c:pt>
                      <c:pt idx="55">
                        <c:v>2.8</c:v>
                      </c:pt>
                      <c:pt idx="56">
                        <c:v>2.7</c:v>
                      </c:pt>
                      <c:pt idx="57">
                        <c:v>3</c:v>
                      </c:pt>
                      <c:pt idx="58">
                        <c:v>2.9</c:v>
                      </c:pt>
                      <c:pt idx="59">
                        <c:v>2.8</c:v>
                      </c:pt>
                      <c:pt idx="60">
                        <c:v>3.1</c:v>
                      </c:pt>
                      <c:pt idx="61">
                        <c:v>3.1</c:v>
                      </c:pt>
                      <c:pt idx="62">
                        <c:v>3.4</c:v>
                      </c:pt>
                      <c:pt idx="63">
                        <c:v>3.5</c:v>
                      </c:pt>
                      <c:pt idx="64">
                        <c:v>3.7</c:v>
                      </c:pt>
                      <c:pt idx="65">
                        <c:v>3.3</c:v>
                      </c:pt>
                      <c:pt idx="66">
                        <c:v>3.2</c:v>
                      </c:pt>
                      <c:pt idx="67">
                        <c:v>3</c:v>
                      </c:pt>
                      <c:pt idx="68">
                        <c:v>3.1</c:v>
                      </c:pt>
                      <c:pt idx="69">
                        <c:v>3.2</c:v>
                      </c:pt>
                      <c:pt idx="70">
                        <c:v>3</c:v>
                      </c:pt>
                      <c:pt idx="71">
                        <c:v>3</c:v>
                      </c:pt>
                      <c:pt idx="72">
                        <c:v>3.2</c:v>
                      </c:pt>
                      <c:pt idx="73">
                        <c:v>2.8</c:v>
                      </c:pt>
                      <c:pt idx="74">
                        <c:v>3</c:v>
                      </c:pt>
                      <c:pt idx="75">
                        <c:v>3.3</c:v>
                      </c:pt>
                      <c:pt idx="76">
                        <c:v>3</c:v>
                      </c:pt>
                      <c:pt idx="77">
                        <c:v>2.8</c:v>
                      </c:pt>
                      <c:pt idx="78">
                        <c:v>3</c:v>
                      </c:pt>
                      <c:pt idx="79">
                        <c:v>2.7</c:v>
                      </c:pt>
                      <c:pt idx="80">
                        <c:v>2.8</c:v>
                      </c:pt>
                      <c:pt idx="81">
                        <c:v>2.8</c:v>
                      </c:pt>
                      <c:pt idx="82">
                        <c:v>2.7</c:v>
                      </c:pt>
                      <c:pt idx="83">
                        <c:v>3</c:v>
                      </c:pt>
                      <c:pt idx="84">
                        <c:v>2.6</c:v>
                      </c:pt>
                      <c:pt idx="85">
                        <c:v>2.9</c:v>
                      </c:pt>
                      <c:pt idx="86">
                        <c:v>2.5</c:v>
                      </c:pt>
                      <c:pt idx="87">
                        <c:v>2.5</c:v>
                      </c:pt>
                      <c:pt idx="88">
                        <c:v>2.5</c:v>
                      </c:pt>
                      <c:pt idx="89">
                        <c:v>2.6</c:v>
                      </c:pt>
                      <c:pt idx="90">
                        <c:v>2.4</c:v>
                      </c:pt>
                      <c:pt idx="91">
                        <c:v>2.6</c:v>
                      </c:pt>
                      <c:pt idx="92">
                        <c:v>2.7</c:v>
                      </c:pt>
                      <c:pt idx="93">
                        <c:v>2.4</c:v>
                      </c:pt>
                      <c:pt idx="94">
                        <c:v>2.5</c:v>
                      </c:pt>
                      <c:pt idx="95">
                        <c:v>2.4</c:v>
                      </c:pt>
                      <c:pt idx="96">
                        <c:v>2.2999999999999998</c:v>
                      </c:pt>
                      <c:pt idx="97">
                        <c:v>2</c:v>
                      </c:pt>
                      <c:pt idx="98">
                        <c:v>2.2000000000000002</c:v>
                      </c:pt>
                      <c:pt idx="99">
                        <c:v>2.1</c:v>
                      </c:pt>
                      <c:pt idx="100">
                        <c:v>2</c:v>
                      </c:pt>
                      <c:pt idx="101">
                        <c:v>2.2999999999999998</c:v>
                      </c:pt>
                      <c:pt idx="102">
                        <c:v>2.6</c:v>
                      </c:pt>
                      <c:pt idx="103">
                        <c:v>2</c:v>
                      </c:pt>
                      <c:pt idx="104">
                        <c:v>1.9</c:v>
                      </c:pt>
                      <c:pt idx="105">
                        <c:v>2.6</c:v>
                      </c:pt>
                      <c:pt idx="106">
                        <c:v>2.1</c:v>
                      </c:pt>
                      <c:pt idx="107">
                        <c:v>2.2000000000000002</c:v>
                      </c:pt>
                      <c:pt idx="108">
                        <c:v>2.4</c:v>
                      </c:pt>
                      <c:pt idx="109">
                        <c:v>2.6</c:v>
                      </c:pt>
                      <c:pt idx="110">
                        <c:v>2.1</c:v>
                      </c:pt>
                      <c:pt idx="111">
                        <c:v>2.2999999999999998</c:v>
                      </c:pt>
                      <c:pt idx="112">
                        <c:v>3</c:v>
                      </c:pt>
                      <c:pt idx="113">
                        <c:v>2.7</c:v>
                      </c:pt>
                      <c:pt idx="114">
                        <c:v>2.6</c:v>
                      </c:pt>
                      <c:pt idx="115">
                        <c:v>2.9</c:v>
                      </c:pt>
                      <c:pt idx="116">
                        <c:v>2.7</c:v>
                      </c:pt>
                      <c:pt idx="117">
                        <c:v>2.7</c:v>
                      </c:pt>
                      <c:pt idx="118">
                        <c:v>3.2</c:v>
                      </c:pt>
                      <c:pt idx="119">
                        <c:v>2.7</c:v>
                      </c:pt>
                      <c:pt idx="120">
                        <c:v>2.4</c:v>
                      </c:pt>
                      <c:pt idx="121">
                        <c:v>2.5</c:v>
                      </c:pt>
                      <c:pt idx="122">
                        <c:v>2.5</c:v>
                      </c:pt>
                      <c:pt idx="123">
                        <c:v>2.6</c:v>
                      </c:pt>
                      <c:pt idx="124">
                        <c:v>2.5</c:v>
                      </c:pt>
                      <c:pt idx="125">
                        <c:v>2.2999999999999998</c:v>
                      </c:pt>
                      <c:pt idx="126">
                        <c:v>2.5</c:v>
                      </c:pt>
                      <c:pt idx="127">
                        <c:v>2.5</c:v>
                      </c:pt>
                      <c:pt idx="128">
                        <c:v>2.2000000000000002</c:v>
                      </c:pt>
                      <c:pt idx="129">
                        <c:v>2.4</c:v>
                      </c:pt>
                      <c:pt idx="130">
                        <c:v>2.2999999999999998</c:v>
                      </c:pt>
                      <c:pt idx="131">
                        <c:v>2.2000000000000002</c:v>
                      </c:pt>
                      <c:pt idx="132">
                        <c:v>2.6</c:v>
                      </c:pt>
                      <c:pt idx="133">
                        <c:v>2.6</c:v>
                      </c:pt>
                      <c:pt idx="134">
                        <c:v>2.6</c:v>
                      </c:pt>
                      <c:pt idx="135">
                        <c:v>2.6</c:v>
                      </c:pt>
                      <c:pt idx="136">
                        <c:v>2.4</c:v>
                      </c:pt>
                      <c:pt idx="137">
                        <c:v>2.5</c:v>
                      </c:pt>
                      <c:pt idx="138">
                        <c:v>2.6</c:v>
                      </c:pt>
                      <c:pt idx="139">
                        <c:v>2.4</c:v>
                      </c:pt>
                      <c:pt idx="140">
                        <c:v>2.6</c:v>
                      </c:pt>
                      <c:pt idx="141">
                        <c:v>2.4</c:v>
                      </c:pt>
                      <c:pt idx="142">
                        <c:v>2.6</c:v>
                      </c:pt>
                      <c:pt idx="143">
                        <c:v>2.7</c:v>
                      </c:pt>
                      <c:pt idx="144">
                        <c:v>2.6</c:v>
                      </c:pt>
                      <c:pt idx="145">
                        <c:v>2.9</c:v>
                      </c:pt>
                      <c:pt idx="146">
                        <c:v>2.6</c:v>
                      </c:pt>
                      <c:pt idx="147">
                        <c:v>3</c:v>
                      </c:pt>
                      <c:pt idx="148">
                        <c:v>2.7</c:v>
                      </c:pt>
                      <c:pt idx="149">
                        <c:v>2.7</c:v>
                      </c:pt>
                      <c:pt idx="150">
                        <c:v>3.1</c:v>
                      </c:pt>
                      <c:pt idx="151">
                        <c:v>2.6</c:v>
                      </c:pt>
                      <c:pt idx="152">
                        <c:v>3</c:v>
                      </c:pt>
                      <c:pt idx="153">
                        <c:v>3.2</c:v>
                      </c:pt>
                      <c:pt idx="154">
                        <c:v>2.9</c:v>
                      </c:pt>
                      <c:pt idx="155">
                        <c:v>3</c:v>
                      </c:pt>
                      <c:pt idx="156">
                        <c:v>3</c:v>
                      </c:pt>
                      <c:pt idx="157">
                        <c:v>2.8</c:v>
                      </c:pt>
                      <c:pt idx="158">
                        <c:v>3.1</c:v>
                      </c:pt>
                      <c:pt idx="159">
                        <c:v>3.1</c:v>
                      </c:pt>
                      <c:pt idx="160">
                        <c:v>3.3</c:v>
                      </c:pt>
                      <c:pt idx="161">
                        <c:v>3.6</c:v>
                      </c:pt>
                      <c:pt idx="162">
                        <c:v>3.7</c:v>
                      </c:pt>
                      <c:pt idx="163">
                        <c:v>3.3</c:v>
                      </c:pt>
                      <c:pt idx="164">
                        <c:v>4.0999999999999996</c:v>
                      </c:pt>
                      <c:pt idx="165">
                        <c:v>3.5</c:v>
                      </c:pt>
                      <c:pt idx="166">
                        <c:v>3.8</c:v>
                      </c:pt>
                      <c:pt idx="167">
                        <c:v>3.7</c:v>
                      </c:pt>
                      <c:pt idx="168">
                        <c:v>3.8</c:v>
                      </c:pt>
                      <c:pt idx="169">
                        <c:v>3.9</c:v>
                      </c:pt>
                      <c:pt idx="170">
                        <c:v>4</c:v>
                      </c:pt>
                      <c:pt idx="171">
                        <c:v>3.8</c:v>
                      </c:pt>
                      <c:pt idx="172">
                        <c:v>4.8</c:v>
                      </c:pt>
                      <c:pt idx="173">
                        <c:v>4.0999999999999996</c:v>
                      </c:pt>
                      <c:pt idx="174">
                        <c:v>3.4</c:v>
                      </c:pt>
                      <c:pt idx="175">
                        <c:v>3.9</c:v>
                      </c:pt>
                      <c:pt idx="176">
                        <c:v>3.8</c:v>
                      </c:pt>
                      <c:pt idx="177">
                        <c:v>3.9</c:v>
                      </c:pt>
                      <c:pt idx="178">
                        <c:v>4.0999999999999996</c:v>
                      </c:pt>
                      <c:pt idx="179">
                        <c:v>4.3</c:v>
                      </c:pt>
                      <c:pt idx="180">
                        <c:v>4.3</c:v>
                      </c:pt>
                      <c:pt idx="181">
                        <c:v>3.9</c:v>
                      </c:pt>
                      <c:pt idx="182">
                        <c:v>3.7</c:v>
                      </c:pt>
                      <c:pt idx="183">
                        <c:v>3.8</c:v>
                      </c:pt>
                      <c:pt idx="184">
                        <c:v>3.7</c:v>
                      </c:pt>
                      <c:pt idx="185">
                        <c:v>3.9</c:v>
                      </c:pt>
                      <c:pt idx="186">
                        <c:v>3.8</c:v>
                      </c:pt>
                      <c:pt idx="187">
                        <c:v>4.0999999999999996</c:v>
                      </c:pt>
                      <c:pt idx="188">
                        <c:v>3.8</c:v>
                      </c:pt>
                      <c:pt idx="189">
                        <c:v>4.0999999999999996</c:v>
                      </c:pt>
                      <c:pt idx="190">
                        <c:v>3.8</c:v>
                      </c:pt>
                      <c:pt idx="191">
                        <c:v>3.8</c:v>
                      </c:pt>
                      <c:pt idx="192">
                        <c:v>4.2</c:v>
                      </c:pt>
                      <c:pt idx="193">
                        <c:v>4</c:v>
                      </c:pt>
                      <c:pt idx="194">
                        <c:v>4.9000000000000004</c:v>
                      </c:pt>
                      <c:pt idx="195">
                        <c:v>4.0999999999999996</c:v>
                      </c:pt>
                      <c:pt idx="196">
                        <c:v>4</c:v>
                      </c:pt>
                      <c:pt idx="197">
                        <c:v>3.8</c:v>
                      </c:pt>
                      <c:pt idx="198">
                        <c:v>4</c:v>
                      </c:pt>
                      <c:pt idx="199">
                        <c:v>4.2</c:v>
                      </c:pt>
                      <c:pt idx="200">
                        <c:v>4</c:v>
                      </c:pt>
                      <c:pt idx="201">
                        <c:v>3.7</c:v>
                      </c:pt>
                      <c:pt idx="202">
                        <c:v>4.0999999999999996</c:v>
                      </c:pt>
                      <c:pt idx="203">
                        <c:v>3.8</c:v>
                      </c:pt>
                      <c:pt idx="204">
                        <c:v>3.5</c:v>
                      </c:pt>
                      <c:pt idx="205">
                        <c:v>3.8</c:v>
                      </c:pt>
                      <c:pt idx="206">
                        <c:v>3.9</c:v>
                      </c:pt>
                      <c:pt idx="207">
                        <c:v>3.8</c:v>
                      </c:pt>
                      <c:pt idx="208">
                        <c:v>4.2</c:v>
                      </c:pt>
                      <c:pt idx="209">
                        <c:v>4.3</c:v>
                      </c:pt>
                      <c:pt idx="210">
                        <c:v>4.3</c:v>
                      </c:pt>
                      <c:pt idx="211">
                        <c:v>4.0999999999999996</c:v>
                      </c:pt>
                      <c:pt idx="212">
                        <c:v>4.0999999999999996</c:v>
                      </c:pt>
                      <c:pt idx="213">
                        <c:v>4.5999999999999996</c:v>
                      </c:pt>
                      <c:pt idx="214">
                        <c:v>4.4000000000000004</c:v>
                      </c:pt>
                      <c:pt idx="215">
                        <c:v>5.4</c:v>
                      </c:pt>
                      <c:pt idx="216">
                        <c:v>5</c:v>
                      </c:pt>
                      <c:pt idx="217">
                        <c:v>4.9000000000000004</c:v>
                      </c:pt>
                      <c:pt idx="218">
                        <c:v>4.5999999999999996</c:v>
                      </c:pt>
                      <c:pt idx="219">
                        <c:v>4.8</c:v>
                      </c:pt>
                      <c:pt idx="220">
                        <c:v>4.7</c:v>
                      </c:pt>
                      <c:pt idx="221">
                        <c:v>4.5999999999999996</c:v>
                      </c:pt>
                      <c:pt idx="222">
                        <c:v>4.4000000000000004</c:v>
                      </c:pt>
                      <c:pt idx="223">
                        <c:v>3.8</c:v>
                      </c:pt>
                      <c:pt idx="224">
                        <c:v>4.5999999999999996</c:v>
                      </c:pt>
                      <c:pt idx="225">
                        <c:v>4.2</c:v>
                      </c:pt>
                      <c:pt idx="226">
                        <c:v>4.0999999999999996</c:v>
                      </c:pt>
                      <c:pt idx="227">
                        <c:v>4</c:v>
                      </c:pt>
                      <c:pt idx="228">
                        <c:v>3.8</c:v>
                      </c:pt>
                      <c:pt idx="229">
                        <c:v>4.2</c:v>
                      </c:pt>
                      <c:pt idx="230">
                        <c:v>4.7</c:v>
                      </c:pt>
                      <c:pt idx="231">
                        <c:v>3.6</c:v>
                      </c:pt>
                      <c:pt idx="232">
                        <c:v>3.9</c:v>
                      </c:pt>
                      <c:pt idx="233">
                        <c:v>3.9</c:v>
                      </c:pt>
                      <c:pt idx="234">
                        <c:v>4.5</c:v>
                      </c:pt>
                      <c:pt idx="235">
                        <c:v>4.5999999999999996</c:v>
                      </c:pt>
                      <c:pt idx="236">
                        <c:v>4</c:v>
                      </c:pt>
                      <c:pt idx="237">
                        <c:v>4.0999999999999996</c:v>
                      </c:pt>
                      <c:pt idx="238">
                        <c:v>4.5</c:v>
                      </c:pt>
                      <c:pt idx="239">
                        <c:v>4.5999999999999996</c:v>
                      </c:pt>
                      <c:pt idx="240">
                        <c:v>4.2</c:v>
                      </c:pt>
                      <c:pt idx="241">
                        <c:v>4.2</c:v>
                      </c:pt>
                      <c:pt idx="242">
                        <c:v>4.8</c:v>
                      </c:pt>
                      <c:pt idx="243">
                        <c:v>5.9</c:v>
                      </c:pt>
                      <c:pt idx="244">
                        <c:v>5.7</c:v>
                      </c:pt>
                      <c:pt idx="245">
                        <c:v>6.2</c:v>
                      </c:pt>
                      <c:pt idx="246">
                        <c:v>6.1</c:v>
                      </c:pt>
                      <c:pt idx="247">
                        <c:v>7.6</c:v>
                      </c:pt>
                      <c:pt idx="248">
                        <c:v>7.4</c:v>
                      </c:pt>
                    </c:numCache>
                  </c:numRef>
                </c:val>
                <c:smooth val="0"/>
                <c:extLst xmlns:c15="http://schemas.microsoft.com/office/drawing/2012/chart">
                  <c:ext xmlns:c16="http://schemas.microsoft.com/office/drawing/2014/chart" uri="{C3380CC4-5D6E-409C-BE32-E72D297353CC}">
                    <c16:uniqueId val="{0000000A-10C0-4E40-AC63-85EDDBF6BD4D}"/>
                  </c:ext>
                </c:extLst>
              </c15:ser>
            </c15:filteredLineSeries>
            <c15:filteredLineSeries>
              <c15:ser>
                <c:idx val="10"/>
                <c:order val="9"/>
                <c:tx>
                  <c:strRef>
                    <c:extLst xmlns:c15="http://schemas.microsoft.com/office/drawing/2012/chart">
                      <c:ext xmlns:c15="http://schemas.microsoft.com/office/drawing/2012/chart" uri="{02D57815-91ED-43cb-92C2-25804820EDAC}">
                        <c15:formulaRef>
                          <c15:sqref>Rates!$L$15</c15:sqref>
                        </c15:formulaRef>
                      </c:ext>
                    </c:extLst>
                    <c:strCache>
                      <c:ptCount val="1"/>
                      <c:pt idx="0">
                        <c:v>MA Layoffs &amp; Discharges Rate</c:v>
                      </c:pt>
                    </c:strCache>
                  </c:strRef>
                </c:tx>
                <c:spPr>
                  <a:ln w="28575" cap="rnd">
                    <a:solidFill>
                      <a:schemeClr val="accent5">
                        <a:lumMod val="60000"/>
                      </a:schemeClr>
                    </a:solidFill>
                    <a:round/>
                  </a:ln>
                  <a:effectLst/>
                </c:spPr>
                <c:marker>
                  <c:symbol val="circle"/>
                  <c:size val="5"/>
                  <c:spPr>
                    <a:solidFill>
                      <a:schemeClr val="accent5">
                        <a:lumMod val="60000"/>
                      </a:schemeClr>
                    </a:solidFill>
                    <a:ln w="9525">
                      <a:solidFill>
                        <a:schemeClr val="accent5">
                          <a:lumMod val="60000"/>
                        </a:schemeClr>
                      </a:solidFill>
                    </a:ln>
                    <a:effectLst/>
                  </c:spPr>
                </c:marker>
                <c:cat>
                  <c:numRef>
                    <c:extLst xmlns:c15="http://schemas.microsoft.com/office/drawing/2012/chart">
                      <c:ext xmlns:c15="http://schemas.microsoft.com/office/drawing/2012/chart" uri="{02D57815-91ED-43cb-92C2-25804820EDAC}">
                        <c15:formulaRef>
                          <c15:sqref>Rates!$M$4:$JA$4</c15:sqref>
                        </c15:formulaRef>
                      </c:ext>
                    </c:extLst>
                    <c:numCache>
                      <c:formatCode>mmm\-yy</c:formatCode>
                      <c:ptCount val="249"/>
                      <c:pt idx="0">
                        <c:v>36861</c:v>
                      </c:pt>
                      <c:pt idx="1">
                        <c:v>36892</c:v>
                      </c:pt>
                      <c:pt idx="2">
                        <c:v>36923</c:v>
                      </c:pt>
                      <c:pt idx="3">
                        <c:v>36951</c:v>
                      </c:pt>
                      <c:pt idx="4">
                        <c:v>36982</c:v>
                      </c:pt>
                      <c:pt idx="5">
                        <c:v>37012</c:v>
                      </c:pt>
                      <c:pt idx="6">
                        <c:v>37043</c:v>
                      </c:pt>
                      <c:pt idx="7">
                        <c:v>37073</c:v>
                      </c:pt>
                      <c:pt idx="8">
                        <c:v>37104</c:v>
                      </c:pt>
                      <c:pt idx="9">
                        <c:v>37135</c:v>
                      </c:pt>
                      <c:pt idx="10">
                        <c:v>37165</c:v>
                      </c:pt>
                      <c:pt idx="11">
                        <c:v>37196</c:v>
                      </c:pt>
                      <c:pt idx="12">
                        <c:v>37226</c:v>
                      </c:pt>
                      <c:pt idx="13">
                        <c:v>37257</c:v>
                      </c:pt>
                      <c:pt idx="14">
                        <c:v>37288</c:v>
                      </c:pt>
                      <c:pt idx="15">
                        <c:v>37316</c:v>
                      </c:pt>
                      <c:pt idx="16">
                        <c:v>37347</c:v>
                      </c:pt>
                      <c:pt idx="17">
                        <c:v>37377</c:v>
                      </c:pt>
                      <c:pt idx="18">
                        <c:v>37408</c:v>
                      </c:pt>
                      <c:pt idx="19">
                        <c:v>37438</c:v>
                      </c:pt>
                      <c:pt idx="20">
                        <c:v>37469</c:v>
                      </c:pt>
                      <c:pt idx="21">
                        <c:v>37500</c:v>
                      </c:pt>
                      <c:pt idx="22">
                        <c:v>37530</c:v>
                      </c:pt>
                      <c:pt idx="23">
                        <c:v>37561</c:v>
                      </c:pt>
                      <c:pt idx="24">
                        <c:v>37591</c:v>
                      </c:pt>
                      <c:pt idx="25">
                        <c:v>37622</c:v>
                      </c:pt>
                      <c:pt idx="26">
                        <c:v>37653</c:v>
                      </c:pt>
                      <c:pt idx="27">
                        <c:v>37681</c:v>
                      </c:pt>
                      <c:pt idx="28">
                        <c:v>37712</c:v>
                      </c:pt>
                      <c:pt idx="29">
                        <c:v>37742</c:v>
                      </c:pt>
                      <c:pt idx="30">
                        <c:v>37773</c:v>
                      </c:pt>
                      <c:pt idx="31">
                        <c:v>37803</c:v>
                      </c:pt>
                      <c:pt idx="32">
                        <c:v>37834</c:v>
                      </c:pt>
                      <c:pt idx="33">
                        <c:v>37865</c:v>
                      </c:pt>
                      <c:pt idx="34">
                        <c:v>37895</c:v>
                      </c:pt>
                      <c:pt idx="35">
                        <c:v>37926</c:v>
                      </c:pt>
                      <c:pt idx="36">
                        <c:v>37956</c:v>
                      </c:pt>
                      <c:pt idx="37">
                        <c:v>37987</c:v>
                      </c:pt>
                      <c:pt idx="38">
                        <c:v>38018</c:v>
                      </c:pt>
                      <c:pt idx="39">
                        <c:v>38047</c:v>
                      </c:pt>
                      <c:pt idx="40">
                        <c:v>38078</c:v>
                      </c:pt>
                      <c:pt idx="41">
                        <c:v>38108</c:v>
                      </c:pt>
                      <c:pt idx="42">
                        <c:v>38139</c:v>
                      </c:pt>
                      <c:pt idx="43">
                        <c:v>38169</c:v>
                      </c:pt>
                      <c:pt idx="44">
                        <c:v>38200</c:v>
                      </c:pt>
                      <c:pt idx="45">
                        <c:v>38231</c:v>
                      </c:pt>
                      <c:pt idx="46">
                        <c:v>38261</c:v>
                      </c:pt>
                      <c:pt idx="47">
                        <c:v>38292</c:v>
                      </c:pt>
                      <c:pt idx="48">
                        <c:v>38322</c:v>
                      </c:pt>
                      <c:pt idx="49">
                        <c:v>38353</c:v>
                      </c:pt>
                      <c:pt idx="50">
                        <c:v>38384</c:v>
                      </c:pt>
                      <c:pt idx="51">
                        <c:v>38412</c:v>
                      </c:pt>
                      <c:pt idx="52">
                        <c:v>38443</c:v>
                      </c:pt>
                      <c:pt idx="53">
                        <c:v>38473</c:v>
                      </c:pt>
                      <c:pt idx="54">
                        <c:v>38504</c:v>
                      </c:pt>
                      <c:pt idx="55">
                        <c:v>38534</c:v>
                      </c:pt>
                      <c:pt idx="56">
                        <c:v>38565</c:v>
                      </c:pt>
                      <c:pt idx="57">
                        <c:v>38596</c:v>
                      </c:pt>
                      <c:pt idx="58">
                        <c:v>38626</c:v>
                      </c:pt>
                      <c:pt idx="59">
                        <c:v>38657</c:v>
                      </c:pt>
                      <c:pt idx="60">
                        <c:v>38687</c:v>
                      </c:pt>
                      <c:pt idx="61">
                        <c:v>38718</c:v>
                      </c:pt>
                      <c:pt idx="62">
                        <c:v>38749</c:v>
                      </c:pt>
                      <c:pt idx="63">
                        <c:v>38777</c:v>
                      </c:pt>
                      <c:pt idx="64">
                        <c:v>38808</c:v>
                      </c:pt>
                      <c:pt idx="65">
                        <c:v>38838</c:v>
                      </c:pt>
                      <c:pt idx="66">
                        <c:v>38869</c:v>
                      </c:pt>
                      <c:pt idx="67">
                        <c:v>38899</c:v>
                      </c:pt>
                      <c:pt idx="68">
                        <c:v>38930</c:v>
                      </c:pt>
                      <c:pt idx="69">
                        <c:v>38961</c:v>
                      </c:pt>
                      <c:pt idx="70">
                        <c:v>38991</c:v>
                      </c:pt>
                      <c:pt idx="71">
                        <c:v>39022</c:v>
                      </c:pt>
                      <c:pt idx="72">
                        <c:v>39052</c:v>
                      </c:pt>
                      <c:pt idx="73">
                        <c:v>39083</c:v>
                      </c:pt>
                      <c:pt idx="74">
                        <c:v>39114</c:v>
                      </c:pt>
                      <c:pt idx="75">
                        <c:v>39142</c:v>
                      </c:pt>
                      <c:pt idx="76">
                        <c:v>39173</c:v>
                      </c:pt>
                      <c:pt idx="77">
                        <c:v>39203</c:v>
                      </c:pt>
                      <c:pt idx="78">
                        <c:v>39234</c:v>
                      </c:pt>
                      <c:pt idx="79">
                        <c:v>39264</c:v>
                      </c:pt>
                      <c:pt idx="80">
                        <c:v>39295</c:v>
                      </c:pt>
                      <c:pt idx="81">
                        <c:v>39326</c:v>
                      </c:pt>
                      <c:pt idx="82">
                        <c:v>39356</c:v>
                      </c:pt>
                      <c:pt idx="83">
                        <c:v>39387</c:v>
                      </c:pt>
                      <c:pt idx="84">
                        <c:v>39417</c:v>
                      </c:pt>
                      <c:pt idx="85">
                        <c:v>39448</c:v>
                      </c:pt>
                      <c:pt idx="86">
                        <c:v>39479</c:v>
                      </c:pt>
                      <c:pt idx="87">
                        <c:v>39508</c:v>
                      </c:pt>
                      <c:pt idx="88">
                        <c:v>39539</c:v>
                      </c:pt>
                      <c:pt idx="89">
                        <c:v>39569</c:v>
                      </c:pt>
                      <c:pt idx="90">
                        <c:v>39600</c:v>
                      </c:pt>
                      <c:pt idx="91">
                        <c:v>39630</c:v>
                      </c:pt>
                      <c:pt idx="92">
                        <c:v>39661</c:v>
                      </c:pt>
                      <c:pt idx="93">
                        <c:v>39692</c:v>
                      </c:pt>
                      <c:pt idx="94">
                        <c:v>39722</c:v>
                      </c:pt>
                      <c:pt idx="95">
                        <c:v>39753</c:v>
                      </c:pt>
                      <c:pt idx="96">
                        <c:v>39783</c:v>
                      </c:pt>
                      <c:pt idx="97">
                        <c:v>39814</c:v>
                      </c:pt>
                      <c:pt idx="98">
                        <c:v>39845</c:v>
                      </c:pt>
                      <c:pt idx="99">
                        <c:v>39873</c:v>
                      </c:pt>
                      <c:pt idx="100">
                        <c:v>39904</c:v>
                      </c:pt>
                      <c:pt idx="101">
                        <c:v>39934</c:v>
                      </c:pt>
                      <c:pt idx="102">
                        <c:v>39965</c:v>
                      </c:pt>
                      <c:pt idx="103">
                        <c:v>39995</c:v>
                      </c:pt>
                      <c:pt idx="104">
                        <c:v>40026</c:v>
                      </c:pt>
                      <c:pt idx="105">
                        <c:v>40057</c:v>
                      </c:pt>
                      <c:pt idx="106">
                        <c:v>40087</c:v>
                      </c:pt>
                      <c:pt idx="107">
                        <c:v>40118</c:v>
                      </c:pt>
                      <c:pt idx="108">
                        <c:v>40148</c:v>
                      </c:pt>
                      <c:pt idx="109">
                        <c:v>40179</c:v>
                      </c:pt>
                      <c:pt idx="110">
                        <c:v>40210</c:v>
                      </c:pt>
                      <c:pt idx="111">
                        <c:v>40238</c:v>
                      </c:pt>
                      <c:pt idx="112">
                        <c:v>40269</c:v>
                      </c:pt>
                      <c:pt idx="113">
                        <c:v>40299</c:v>
                      </c:pt>
                      <c:pt idx="114">
                        <c:v>40330</c:v>
                      </c:pt>
                      <c:pt idx="115">
                        <c:v>40360</c:v>
                      </c:pt>
                      <c:pt idx="116">
                        <c:v>40391</c:v>
                      </c:pt>
                      <c:pt idx="117">
                        <c:v>40422</c:v>
                      </c:pt>
                      <c:pt idx="118">
                        <c:v>40452</c:v>
                      </c:pt>
                      <c:pt idx="119">
                        <c:v>40483</c:v>
                      </c:pt>
                      <c:pt idx="120">
                        <c:v>40513</c:v>
                      </c:pt>
                      <c:pt idx="121">
                        <c:v>40544</c:v>
                      </c:pt>
                      <c:pt idx="122">
                        <c:v>40575</c:v>
                      </c:pt>
                      <c:pt idx="123">
                        <c:v>40603</c:v>
                      </c:pt>
                      <c:pt idx="124">
                        <c:v>40634</c:v>
                      </c:pt>
                      <c:pt idx="125">
                        <c:v>40664</c:v>
                      </c:pt>
                      <c:pt idx="126">
                        <c:v>40695</c:v>
                      </c:pt>
                      <c:pt idx="127">
                        <c:v>40725</c:v>
                      </c:pt>
                      <c:pt idx="128">
                        <c:v>40756</c:v>
                      </c:pt>
                      <c:pt idx="129">
                        <c:v>40787</c:v>
                      </c:pt>
                      <c:pt idx="130">
                        <c:v>40817</c:v>
                      </c:pt>
                      <c:pt idx="131">
                        <c:v>40848</c:v>
                      </c:pt>
                      <c:pt idx="132">
                        <c:v>40878</c:v>
                      </c:pt>
                      <c:pt idx="133">
                        <c:v>40909</c:v>
                      </c:pt>
                      <c:pt idx="134">
                        <c:v>40940</c:v>
                      </c:pt>
                      <c:pt idx="135">
                        <c:v>40969</c:v>
                      </c:pt>
                      <c:pt idx="136">
                        <c:v>41000</c:v>
                      </c:pt>
                      <c:pt idx="137">
                        <c:v>41030</c:v>
                      </c:pt>
                      <c:pt idx="138">
                        <c:v>41061</c:v>
                      </c:pt>
                      <c:pt idx="139">
                        <c:v>41091</c:v>
                      </c:pt>
                      <c:pt idx="140">
                        <c:v>41122</c:v>
                      </c:pt>
                      <c:pt idx="141">
                        <c:v>41153</c:v>
                      </c:pt>
                      <c:pt idx="142">
                        <c:v>41183</c:v>
                      </c:pt>
                      <c:pt idx="143">
                        <c:v>41214</c:v>
                      </c:pt>
                      <c:pt idx="144">
                        <c:v>41244</c:v>
                      </c:pt>
                      <c:pt idx="145">
                        <c:v>41275</c:v>
                      </c:pt>
                      <c:pt idx="146">
                        <c:v>41306</c:v>
                      </c:pt>
                      <c:pt idx="147">
                        <c:v>41334</c:v>
                      </c:pt>
                      <c:pt idx="148">
                        <c:v>41365</c:v>
                      </c:pt>
                      <c:pt idx="149">
                        <c:v>41395</c:v>
                      </c:pt>
                      <c:pt idx="150">
                        <c:v>41426</c:v>
                      </c:pt>
                      <c:pt idx="151">
                        <c:v>41456</c:v>
                      </c:pt>
                      <c:pt idx="152">
                        <c:v>41487</c:v>
                      </c:pt>
                      <c:pt idx="153">
                        <c:v>41518</c:v>
                      </c:pt>
                      <c:pt idx="154">
                        <c:v>41548</c:v>
                      </c:pt>
                      <c:pt idx="155">
                        <c:v>41579</c:v>
                      </c:pt>
                      <c:pt idx="156">
                        <c:v>41609</c:v>
                      </c:pt>
                      <c:pt idx="157">
                        <c:v>41640</c:v>
                      </c:pt>
                      <c:pt idx="158">
                        <c:v>41671</c:v>
                      </c:pt>
                      <c:pt idx="159">
                        <c:v>41699</c:v>
                      </c:pt>
                      <c:pt idx="160">
                        <c:v>41730</c:v>
                      </c:pt>
                      <c:pt idx="161">
                        <c:v>41760</c:v>
                      </c:pt>
                      <c:pt idx="162">
                        <c:v>41791</c:v>
                      </c:pt>
                      <c:pt idx="163">
                        <c:v>41821</c:v>
                      </c:pt>
                      <c:pt idx="164">
                        <c:v>41852</c:v>
                      </c:pt>
                      <c:pt idx="165">
                        <c:v>41883</c:v>
                      </c:pt>
                      <c:pt idx="166">
                        <c:v>41913</c:v>
                      </c:pt>
                      <c:pt idx="167">
                        <c:v>41944</c:v>
                      </c:pt>
                      <c:pt idx="168">
                        <c:v>41974</c:v>
                      </c:pt>
                      <c:pt idx="169">
                        <c:v>42005</c:v>
                      </c:pt>
                      <c:pt idx="170">
                        <c:v>42036</c:v>
                      </c:pt>
                      <c:pt idx="171">
                        <c:v>42064</c:v>
                      </c:pt>
                      <c:pt idx="172">
                        <c:v>42095</c:v>
                      </c:pt>
                      <c:pt idx="173">
                        <c:v>42125</c:v>
                      </c:pt>
                      <c:pt idx="174">
                        <c:v>42156</c:v>
                      </c:pt>
                      <c:pt idx="175">
                        <c:v>42186</c:v>
                      </c:pt>
                      <c:pt idx="176">
                        <c:v>42217</c:v>
                      </c:pt>
                      <c:pt idx="177">
                        <c:v>42248</c:v>
                      </c:pt>
                      <c:pt idx="178">
                        <c:v>42278</c:v>
                      </c:pt>
                      <c:pt idx="179">
                        <c:v>42309</c:v>
                      </c:pt>
                      <c:pt idx="180">
                        <c:v>42339</c:v>
                      </c:pt>
                      <c:pt idx="181">
                        <c:v>42370</c:v>
                      </c:pt>
                      <c:pt idx="182">
                        <c:v>42401</c:v>
                      </c:pt>
                      <c:pt idx="183">
                        <c:v>42430</c:v>
                      </c:pt>
                      <c:pt idx="184">
                        <c:v>42461</c:v>
                      </c:pt>
                      <c:pt idx="185">
                        <c:v>42491</c:v>
                      </c:pt>
                      <c:pt idx="186">
                        <c:v>42522</c:v>
                      </c:pt>
                      <c:pt idx="187">
                        <c:v>42552</c:v>
                      </c:pt>
                      <c:pt idx="188">
                        <c:v>42583</c:v>
                      </c:pt>
                      <c:pt idx="189">
                        <c:v>42614</c:v>
                      </c:pt>
                      <c:pt idx="190">
                        <c:v>42644</c:v>
                      </c:pt>
                      <c:pt idx="191">
                        <c:v>42675</c:v>
                      </c:pt>
                      <c:pt idx="192">
                        <c:v>42705</c:v>
                      </c:pt>
                      <c:pt idx="193">
                        <c:v>42736</c:v>
                      </c:pt>
                      <c:pt idx="194">
                        <c:v>42767</c:v>
                      </c:pt>
                      <c:pt idx="195">
                        <c:v>42795</c:v>
                      </c:pt>
                      <c:pt idx="196">
                        <c:v>42826</c:v>
                      </c:pt>
                      <c:pt idx="197">
                        <c:v>42856</c:v>
                      </c:pt>
                      <c:pt idx="198">
                        <c:v>42887</c:v>
                      </c:pt>
                      <c:pt idx="199">
                        <c:v>42917</c:v>
                      </c:pt>
                      <c:pt idx="200">
                        <c:v>42948</c:v>
                      </c:pt>
                      <c:pt idx="201">
                        <c:v>42979</c:v>
                      </c:pt>
                      <c:pt idx="202">
                        <c:v>43009</c:v>
                      </c:pt>
                      <c:pt idx="203">
                        <c:v>43040</c:v>
                      </c:pt>
                      <c:pt idx="204">
                        <c:v>43070</c:v>
                      </c:pt>
                      <c:pt idx="205">
                        <c:v>43101</c:v>
                      </c:pt>
                      <c:pt idx="206">
                        <c:v>43132</c:v>
                      </c:pt>
                      <c:pt idx="207">
                        <c:v>43160</c:v>
                      </c:pt>
                      <c:pt idx="208">
                        <c:v>43191</c:v>
                      </c:pt>
                      <c:pt idx="209">
                        <c:v>43221</c:v>
                      </c:pt>
                      <c:pt idx="210">
                        <c:v>43252</c:v>
                      </c:pt>
                      <c:pt idx="211">
                        <c:v>43282</c:v>
                      </c:pt>
                      <c:pt idx="212">
                        <c:v>43313</c:v>
                      </c:pt>
                      <c:pt idx="213">
                        <c:v>43344</c:v>
                      </c:pt>
                      <c:pt idx="214">
                        <c:v>43374</c:v>
                      </c:pt>
                      <c:pt idx="215">
                        <c:v>43405</c:v>
                      </c:pt>
                      <c:pt idx="216">
                        <c:v>43435</c:v>
                      </c:pt>
                      <c:pt idx="217">
                        <c:v>43466</c:v>
                      </c:pt>
                      <c:pt idx="218">
                        <c:v>43497</c:v>
                      </c:pt>
                      <c:pt idx="219">
                        <c:v>43525</c:v>
                      </c:pt>
                      <c:pt idx="220">
                        <c:v>43556</c:v>
                      </c:pt>
                      <c:pt idx="221">
                        <c:v>43586</c:v>
                      </c:pt>
                      <c:pt idx="222">
                        <c:v>43617</c:v>
                      </c:pt>
                      <c:pt idx="223">
                        <c:v>43647</c:v>
                      </c:pt>
                      <c:pt idx="224">
                        <c:v>43678</c:v>
                      </c:pt>
                      <c:pt idx="225">
                        <c:v>43709</c:v>
                      </c:pt>
                      <c:pt idx="226">
                        <c:v>43739</c:v>
                      </c:pt>
                      <c:pt idx="227">
                        <c:v>43770</c:v>
                      </c:pt>
                      <c:pt idx="228">
                        <c:v>43800</c:v>
                      </c:pt>
                      <c:pt idx="229">
                        <c:v>43831</c:v>
                      </c:pt>
                      <c:pt idx="230">
                        <c:v>43862</c:v>
                      </c:pt>
                      <c:pt idx="231">
                        <c:v>43891</c:v>
                      </c:pt>
                      <c:pt idx="232">
                        <c:v>43922</c:v>
                      </c:pt>
                      <c:pt idx="233">
                        <c:v>43952</c:v>
                      </c:pt>
                      <c:pt idx="234">
                        <c:v>43983</c:v>
                      </c:pt>
                      <c:pt idx="235">
                        <c:v>44013</c:v>
                      </c:pt>
                      <c:pt idx="236">
                        <c:v>44044</c:v>
                      </c:pt>
                      <c:pt idx="237">
                        <c:v>44075</c:v>
                      </c:pt>
                      <c:pt idx="238">
                        <c:v>44105</c:v>
                      </c:pt>
                      <c:pt idx="239">
                        <c:v>44136</c:v>
                      </c:pt>
                      <c:pt idx="240">
                        <c:v>44166</c:v>
                      </c:pt>
                      <c:pt idx="241">
                        <c:v>44197</c:v>
                      </c:pt>
                      <c:pt idx="242">
                        <c:v>44228</c:v>
                      </c:pt>
                      <c:pt idx="243">
                        <c:v>44256</c:v>
                      </c:pt>
                      <c:pt idx="244">
                        <c:v>44287</c:v>
                      </c:pt>
                      <c:pt idx="245">
                        <c:v>44317</c:v>
                      </c:pt>
                      <c:pt idx="246">
                        <c:v>44348</c:v>
                      </c:pt>
                      <c:pt idx="247">
                        <c:v>44378</c:v>
                      </c:pt>
                      <c:pt idx="248">
                        <c:v>44409</c:v>
                      </c:pt>
                    </c:numCache>
                  </c:numRef>
                </c:cat>
                <c:val>
                  <c:numRef>
                    <c:extLst xmlns:c15="http://schemas.microsoft.com/office/drawing/2012/chart">
                      <c:ext xmlns:c15="http://schemas.microsoft.com/office/drawing/2012/chart" uri="{02D57815-91ED-43cb-92C2-25804820EDAC}">
                        <c15:formulaRef>
                          <c15:sqref>Rates!$M$15:$JA$15</c15:sqref>
                        </c15:formulaRef>
                      </c:ext>
                    </c:extLst>
                    <c:numCache>
                      <c:formatCode>#0.0</c:formatCode>
                      <c:ptCount val="249"/>
                      <c:pt idx="0">
                        <c:v>1.2</c:v>
                      </c:pt>
                      <c:pt idx="1">
                        <c:v>1.9</c:v>
                      </c:pt>
                      <c:pt idx="2">
                        <c:v>1.7</c:v>
                      </c:pt>
                      <c:pt idx="3">
                        <c:v>1.9</c:v>
                      </c:pt>
                      <c:pt idx="4">
                        <c:v>1.5</c:v>
                      </c:pt>
                      <c:pt idx="5">
                        <c:v>1.5</c:v>
                      </c:pt>
                      <c:pt idx="6">
                        <c:v>1</c:v>
                      </c:pt>
                      <c:pt idx="7">
                        <c:v>1.7</c:v>
                      </c:pt>
                      <c:pt idx="8">
                        <c:v>1.6</c:v>
                      </c:pt>
                      <c:pt idx="9">
                        <c:v>1.4</c:v>
                      </c:pt>
                      <c:pt idx="10">
                        <c:v>1.5</c:v>
                      </c:pt>
                      <c:pt idx="11">
                        <c:v>1.8</c:v>
                      </c:pt>
                      <c:pt idx="12">
                        <c:v>1.7</c:v>
                      </c:pt>
                      <c:pt idx="13">
                        <c:v>1.5</c:v>
                      </c:pt>
                      <c:pt idx="14">
                        <c:v>1.5</c:v>
                      </c:pt>
                      <c:pt idx="15">
                        <c:v>1.1000000000000001</c:v>
                      </c:pt>
                      <c:pt idx="16">
                        <c:v>1</c:v>
                      </c:pt>
                      <c:pt idx="17">
                        <c:v>1.4</c:v>
                      </c:pt>
                      <c:pt idx="18">
                        <c:v>1.7</c:v>
                      </c:pt>
                      <c:pt idx="19">
                        <c:v>1.6</c:v>
                      </c:pt>
                      <c:pt idx="20">
                        <c:v>1.5</c:v>
                      </c:pt>
                      <c:pt idx="21">
                        <c:v>1.3</c:v>
                      </c:pt>
                      <c:pt idx="22">
                        <c:v>1.6</c:v>
                      </c:pt>
                      <c:pt idx="23">
                        <c:v>1.5</c:v>
                      </c:pt>
                      <c:pt idx="24">
                        <c:v>1.9</c:v>
                      </c:pt>
                      <c:pt idx="25">
                        <c:v>1.7</c:v>
                      </c:pt>
                      <c:pt idx="26">
                        <c:v>1.6</c:v>
                      </c:pt>
                      <c:pt idx="27">
                        <c:v>1.1000000000000001</c:v>
                      </c:pt>
                      <c:pt idx="28">
                        <c:v>2.2000000000000002</c:v>
                      </c:pt>
                      <c:pt idx="29">
                        <c:v>2.4</c:v>
                      </c:pt>
                      <c:pt idx="30">
                        <c:v>1.6</c:v>
                      </c:pt>
                      <c:pt idx="31">
                        <c:v>2.2999999999999998</c:v>
                      </c:pt>
                      <c:pt idx="32">
                        <c:v>2.1</c:v>
                      </c:pt>
                      <c:pt idx="33">
                        <c:v>1.9</c:v>
                      </c:pt>
                      <c:pt idx="34">
                        <c:v>2.2000000000000002</c:v>
                      </c:pt>
                      <c:pt idx="35">
                        <c:v>1.7</c:v>
                      </c:pt>
                      <c:pt idx="36">
                        <c:v>1.9</c:v>
                      </c:pt>
                      <c:pt idx="37">
                        <c:v>1.5</c:v>
                      </c:pt>
                      <c:pt idx="38">
                        <c:v>2.4</c:v>
                      </c:pt>
                      <c:pt idx="39">
                        <c:v>3</c:v>
                      </c:pt>
                      <c:pt idx="40">
                        <c:v>2.2999999999999998</c:v>
                      </c:pt>
                      <c:pt idx="41">
                        <c:v>1</c:v>
                      </c:pt>
                      <c:pt idx="42">
                        <c:v>1.8</c:v>
                      </c:pt>
                      <c:pt idx="43">
                        <c:v>1.2</c:v>
                      </c:pt>
                      <c:pt idx="44">
                        <c:v>1.2</c:v>
                      </c:pt>
                      <c:pt idx="45">
                        <c:v>3.2</c:v>
                      </c:pt>
                      <c:pt idx="46">
                        <c:v>2.2000000000000002</c:v>
                      </c:pt>
                      <c:pt idx="47">
                        <c:v>2.2000000000000002</c:v>
                      </c:pt>
                      <c:pt idx="48">
                        <c:v>1.4</c:v>
                      </c:pt>
                      <c:pt idx="49">
                        <c:v>1.9</c:v>
                      </c:pt>
                      <c:pt idx="50">
                        <c:v>1.2</c:v>
                      </c:pt>
                      <c:pt idx="51">
                        <c:v>2.2000000000000002</c:v>
                      </c:pt>
                      <c:pt idx="52">
                        <c:v>1.4</c:v>
                      </c:pt>
                      <c:pt idx="53">
                        <c:v>1.5</c:v>
                      </c:pt>
                      <c:pt idx="54">
                        <c:v>1.9</c:v>
                      </c:pt>
                      <c:pt idx="55">
                        <c:v>1.1000000000000001</c:v>
                      </c:pt>
                      <c:pt idx="56">
                        <c:v>1.6</c:v>
                      </c:pt>
                      <c:pt idx="57">
                        <c:v>2.1</c:v>
                      </c:pt>
                      <c:pt idx="58">
                        <c:v>1</c:v>
                      </c:pt>
                      <c:pt idx="59">
                        <c:v>1</c:v>
                      </c:pt>
                      <c:pt idx="60">
                        <c:v>1.4</c:v>
                      </c:pt>
                      <c:pt idx="61">
                        <c:v>1.1000000000000001</c:v>
                      </c:pt>
                      <c:pt idx="62">
                        <c:v>1.1000000000000001</c:v>
                      </c:pt>
                      <c:pt idx="63">
                        <c:v>0.8</c:v>
                      </c:pt>
                      <c:pt idx="64">
                        <c:v>1.2</c:v>
                      </c:pt>
                      <c:pt idx="65">
                        <c:v>1.3</c:v>
                      </c:pt>
                      <c:pt idx="66">
                        <c:v>1.2</c:v>
                      </c:pt>
                      <c:pt idx="67">
                        <c:v>2.2000000000000002</c:v>
                      </c:pt>
                      <c:pt idx="68">
                        <c:v>0.7</c:v>
                      </c:pt>
                      <c:pt idx="69">
                        <c:v>1</c:v>
                      </c:pt>
                      <c:pt idx="70">
                        <c:v>1.9</c:v>
                      </c:pt>
                      <c:pt idx="71">
                        <c:v>0.9</c:v>
                      </c:pt>
                      <c:pt idx="72">
                        <c:v>1</c:v>
                      </c:pt>
                      <c:pt idx="73">
                        <c:v>2.2999999999999998</c:v>
                      </c:pt>
                      <c:pt idx="74">
                        <c:v>1.4</c:v>
                      </c:pt>
                      <c:pt idx="75">
                        <c:v>1.2</c:v>
                      </c:pt>
                      <c:pt idx="76">
                        <c:v>1.2</c:v>
                      </c:pt>
                      <c:pt idx="77">
                        <c:v>1.3</c:v>
                      </c:pt>
                      <c:pt idx="78">
                        <c:v>1</c:v>
                      </c:pt>
                      <c:pt idx="79">
                        <c:v>1.2</c:v>
                      </c:pt>
                      <c:pt idx="80">
                        <c:v>1.8</c:v>
                      </c:pt>
                      <c:pt idx="81">
                        <c:v>1.2</c:v>
                      </c:pt>
                      <c:pt idx="82">
                        <c:v>1.1000000000000001</c:v>
                      </c:pt>
                      <c:pt idx="83">
                        <c:v>2</c:v>
                      </c:pt>
                      <c:pt idx="84">
                        <c:v>1.6</c:v>
                      </c:pt>
                      <c:pt idx="85">
                        <c:v>1.1000000000000001</c:v>
                      </c:pt>
                      <c:pt idx="86">
                        <c:v>1.7</c:v>
                      </c:pt>
                      <c:pt idx="87">
                        <c:v>1.6</c:v>
                      </c:pt>
                      <c:pt idx="88">
                        <c:v>0.8</c:v>
                      </c:pt>
                      <c:pt idx="89">
                        <c:v>1.4</c:v>
                      </c:pt>
                      <c:pt idx="90">
                        <c:v>1.1000000000000001</c:v>
                      </c:pt>
                      <c:pt idx="91">
                        <c:v>1.7</c:v>
                      </c:pt>
                      <c:pt idx="92">
                        <c:v>1.5</c:v>
                      </c:pt>
                      <c:pt idx="93">
                        <c:v>1.1000000000000001</c:v>
                      </c:pt>
                      <c:pt idx="94">
                        <c:v>1.1000000000000001</c:v>
                      </c:pt>
                      <c:pt idx="95">
                        <c:v>1.6</c:v>
                      </c:pt>
                      <c:pt idx="96">
                        <c:v>1.2</c:v>
                      </c:pt>
                      <c:pt idx="97">
                        <c:v>1.8</c:v>
                      </c:pt>
                      <c:pt idx="98">
                        <c:v>1.3</c:v>
                      </c:pt>
                      <c:pt idx="99">
                        <c:v>1.5</c:v>
                      </c:pt>
                      <c:pt idx="100">
                        <c:v>1.7</c:v>
                      </c:pt>
                      <c:pt idx="101">
                        <c:v>1.7</c:v>
                      </c:pt>
                      <c:pt idx="102">
                        <c:v>1.6</c:v>
                      </c:pt>
                      <c:pt idx="103">
                        <c:v>1.5</c:v>
                      </c:pt>
                      <c:pt idx="104">
                        <c:v>1.6</c:v>
                      </c:pt>
                      <c:pt idx="105">
                        <c:v>1.8</c:v>
                      </c:pt>
                      <c:pt idx="106">
                        <c:v>1.6</c:v>
                      </c:pt>
                      <c:pt idx="107">
                        <c:v>1.1000000000000001</c:v>
                      </c:pt>
                      <c:pt idx="108">
                        <c:v>1.5</c:v>
                      </c:pt>
                      <c:pt idx="109">
                        <c:v>1.6</c:v>
                      </c:pt>
                      <c:pt idx="110">
                        <c:v>1.6</c:v>
                      </c:pt>
                      <c:pt idx="111">
                        <c:v>2</c:v>
                      </c:pt>
                      <c:pt idx="112">
                        <c:v>1.5</c:v>
                      </c:pt>
                      <c:pt idx="113">
                        <c:v>1.5</c:v>
                      </c:pt>
                      <c:pt idx="114">
                        <c:v>1.6</c:v>
                      </c:pt>
                      <c:pt idx="115">
                        <c:v>1.7</c:v>
                      </c:pt>
                      <c:pt idx="116">
                        <c:v>1.5</c:v>
                      </c:pt>
                      <c:pt idx="117">
                        <c:v>1.5</c:v>
                      </c:pt>
                      <c:pt idx="118">
                        <c:v>1.4</c:v>
                      </c:pt>
                      <c:pt idx="119">
                        <c:v>1.5</c:v>
                      </c:pt>
                      <c:pt idx="120">
                        <c:v>1.2</c:v>
                      </c:pt>
                      <c:pt idx="121">
                        <c:v>1.5</c:v>
                      </c:pt>
                      <c:pt idx="122">
                        <c:v>1.7</c:v>
                      </c:pt>
                      <c:pt idx="123">
                        <c:v>1.4</c:v>
                      </c:pt>
                      <c:pt idx="124">
                        <c:v>1.4</c:v>
                      </c:pt>
                      <c:pt idx="125">
                        <c:v>1.3</c:v>
                      </c:pt>
                      <c:pt idx="126">
                        <c:v>1.7</c:v>
                      </c:pt>
                      <c:pt idx="127">
                        <c:v>1.3</c:v>
                      </c:pt>
                      <c:pt idx="128">
                        <c:v>1.4</c:v>
                      </c:pt>
                      <c:pt idx="129">
                        <c:v>1.5</c:v>
                      </c:pt>
                      <c:pt idx="130">
                        <c:v>2.1</c:v>
                      </c:pt>
                      <c:pt idx="131">
                        <c:v>1.3</c:v>
                      </c:pt>
                      <c:pt idx="132">
                        <c:v>1.7</c:v>
                      </c:pt>
                      <c:pt idx="133">
                        <c:v>0.7</c:v>
                      </c:pt>
                      <c:pt idx="134">
                        <c:v>1.1000000000000001</c:v>
                      </c:pt>
                      <c:pt idx="135">
                        <c:v>0.8</c:v>
                      </c:pt>
                      <c:pt idx="136">
                        <c:v>1</c:v>
                      </c:pt>
                      <c:pt idx="137">
                        <c:v>1</c:v>
                      </c:pt>
                      <c:pt idx="138">
                        <c:v>1</c:v>
                      </c:pt>
                      <c:pt idx="139">
                        <c:v>1.1000000000000001</c:v>
                      </c:pt>
                      <c:pt idx="140">
                        <c:v>0.9</c:v>
                      </c:pt>
                      <c:pt idx="141">
                        <c:v>0.9</c:v>
                      </c:pt>
                      <c:pt idx="142">
                        <c:v>1.1000000000000001</c:v>
                      </c:pt>
                      <c:pt idx="143">
                        <c:v>0.9</c:v>
                      </c:pt>
                      <c:pt idx="144">
                        <c:v>0.8</c:v>
                      </c:pt>
                      <c:pt idx="145">
                        <c:v>1.2</c:v>
                      </c:pt>
                      <c:pt idx="146">
                        <c:v>1.1000000000000001</c:v>
                      </c:pt>
                      <c:pt idx="147">
                        <c:v>1.5</c:v>
                      </c:pt>
                      <c:pt idx="148">
                        <c:v>1.3</c:v>
                      </c:pt>
                      <c:pt idx="149">
                        <c:v>1</c:v>
                      </c:pt>
                      <c:pt idx="150">
                        <c:v>1.2</c:v>
                      </c:pt>
                      <c:pt idx="151">
                        <c:v>1.2</c:v>
                      </c:pt>
                      <c:pt idx="152">
                        <c:v>1.7</c:v>
                      </c:pt>
                      <c:pt idx="153">
                        <c:v>1.3</c:v>
                      </c:pt>
                      <c:pt idx="154">
                        <c:v>0.7</c:v>
                      </c:pt>
                      <c:pt idx="155">
                        <c:v>1</c:v>
                      </c:pt>
                      <c:pt idx="156">
                        <c:v>1.8</c:v>
                      </c:pt>
                      <c:pt idx="157">
                        <c:v>1.1000000000000001</c:v>
                      </c:pt>
                      <c:pt idx="158">
                        <c:v>1</c:v>
                      </c:pt>
                      <c:pt idx="159">
                        <c:v>1.1000000000000001</c:v>
                      </c:pt>
                      <c:pt idx="160">
                        <c:v>0.9</c:v>
                      </c:pt>
                      <c:pt idx="161">
                        <c:v>1.2</c:v>
                      </c:pt>
                      <c:pt idx="162">
                        <c:v>1.1000000000000001</c:v>
                      </c:pt>
                      <c:pt idx="163">
                        <c:v>1</c:v>
                      </c:pt>
                      <c:pt idx="164">
                        <c:v>1.1000000000000001</c:v>
                      </c:pt>
                      <c:pt idx="165">
                        <c:v>1.2</c:v>
                      </c:pt>
                      <c:pt idx="166">
                        <c:v>1</c:v>
                      </c:pt>
                      <c:pt idx="167">
                        <c:v>1</c:v>
                      </c:pt>
                      <c:pt idx="168">
                        <c:v>2</c:v>
                      </c:pt>
                      <c:pt idx="169">
                        <c:v>0.8</c:v>
                      </c:pt>
                      <c:pt idx="170">
                        <c:v>1.1000000000000001</c:v>
                      </c:pt>
                      <c:pt idx="171">
                        <c:v>0.6</c:v>
                      </c:pt>
                      <c:pt idx="172">
                        <c:v>0.7</c:v>
                      </c:pt>
                      <c:pt idx="173">
                        <c:v>0.9</c:v>
                      </c:pt>
                      <c:pt idx="174">
                        <c:v>0.9</c:v>
                      </c:pt>
                      <c:pt idx="175">
                        <c:v>0.8</c:v>
                      </c:pt>
                      <c:pt idx="176">
                        <c:v>0.9</c:v>
                      </c:pt>
                      <c:pt idx="177">
                        <c:v>0.8</c:v>
                      </c:pt>
                      <c:pt idx="178">
                        <c:v>1</c:v>
                      </c:pt>
                      <c:pt idx="179">
                        <c:v>1</c:v>
                      </c:pt>
                      <c:pt idx="180">
                        <c:v>0.9</c:v>
                      </c:pt>
                      <c:pt idx="181">
                        <c:v>1</c:v>
                      </c:pt>
                      <c:pt idx="182">
                        <c:v>1.1000000000000001</c:v>
                      </c:pt>
                      <c:pt idx="183">
                        <c:v>1</c:v>
                      </c:pt>
                      <c:pt idx="184">
                        <c:v>1.3</c:v>
                      </c:pt>
                      <c:pt idx="185">
                        <c:v>0.9</c:v>
                      </c:pt>
                      <c:pt idx="186">
                        <c:v>1.5</c:v>
                      </c:pt>
                      <c:pt idx="187">
                        <c:v>1.2</c:v>
                      </c:pt>
                      <c:pt idx="188">
                        <c:v>0.8</c:v>
                      </c:pt>
                      <c:pt idx="189">
                        <c:v>1.1000000000000001</c:v>
                      </c:pt>
                      <c:pt idx="190">
                        <c:v>1.7</c:v>
                      </c:pt>
                      <c:pt idx="191">
                        <c:v>1.3</c:v>
                      </c:pt>
                      <c:pt idx="192">
                        <c:v>1.2</c:v>
                      </c:pt>
                      <c:pt idx="193">
                        <c:v>1.1000000000000001</c:v>
                      </c:pt>
                      <c:pt idx="194">
                        <c:v>1.4</c:v>
                      </c:pt>
                      <c:pt idx="195">
                        <c:v>1.3</c:v>
                      </c:pt>
                      <c:pt idx="196">
                        <c:v>1</c:v>
                      </c:pt>
                      <c:pt idx="197">
                        <c:v>1.4</c:v>
                      </c:pt>
                      <c:pt idx="198">
                        <c:v>1.3</c:v>
                      </c:pt>
                      <c:pt idx="199">
                        <c:v>1.2</c:v>
                      </c:pt>
                      <c:pt idx="200">
                        <c:v>1.3</c:v>
                      </c:pt>
                      <c:pt idx="201">
                        <c:v>1.3</c:v>
                      </c:pt>
                      <c:pt idx="202">
                        <c:v>1</c:v>
                      </c:pt>
                      <c:pt idx="203">
                        <c:v>1.2</c:v>
                      </c:pt>
                      <c:pt idx="204">
                        <c:v>0.8</c:v>
                      </c:pt>
                      <c:pt idx="205">
                        <c:v>1.1000000000000001</c:v>
                      </c:pt>
                      <c:pt idx="206">
                        <c:v>1</c:v>
                      </c:pt>
                      <c:pt idx="207">
                        <c:v>1.1000000000000001</c:v>
                      </c:pt>
                      <c:pt idx="208">
                        <c:v>1.2</c:v>
                      </c:pt>
                      <c:pt idx="209">
                        <c:v>0.9</c:v>
                      </c:pt>
                      <c:pt idx="210">
                        <c:v>1</c:v>
                      </c:pt>
                      <c:pt idx="211">
                        <c:v>1.6</c:v>
                      </c:pt>
                      <c:pt idx="212">
                        <c:v>1.2</c:v>
                      </c:pt>
                      <c:pt idx="213">
                        <c:v>1</c:v>
                      </c:pt>
                      <c:pt idx="214">
                        <c:v>0.8</c:v>
                      </c:pt>
                      <c:pt idx="215">
                        <c:v>1</c:v>
                      </c:pt>
                      <c:pt idx="216">
                        <c:v>1.3</c:v>
                      </c:pt>
                      <c:pt idx="217">
                        <c:v>1.1000000000000001</c:v>
                      </c:pt>
                      <c:pt idx="218">
                        <c:v>1.1000000000000001</c:v>
                      </c:pt>
                      <c:pt idx="219">
                        <c:v>1</c:v>
                      </c:pt>
                      <c:pt idx="220">
                        <c:v>1</c:v>
                      </c:pt>
                      <c:pt idx="221">
                        <c:v>0.9</c:v>
                      </c:pt>
                      <c:pt idx="222">
                        <c:v>1</c:v>
                      </c:pt>
                      <c:pt idx="223">
                        <c:v>1</c:v>
                      </c:pt>
                      <c:pt idx="224">
                        <c:v>1</c:v>
                      </c:pt>
                      <c:pt idx="225">
                        <c:v>1.2</c:v>
                      </c:pt>
                      <c:pt idx="226">
                        <c:v>1.2</c:v>
                      </c:pt>
                      <c:pt idx="227">
                        <c:v>1</c:v>
                      </c:pt>
                      <c:pt idx="228">
                        <c:v>1.2</c:v>
                      </c:pt>
                      <c:pt idx="229">
                        <c:v>1.3</c:v>
                      </c:pt>
                      <c:pt idx="230">
                        <c:v>1.3</c:v>
                      </c:pt>
                      <c:pt idx="231">
                        <c:v>10.5</c:v>
                      </c:pt>
                      <c:pt idx="232">
                        <c:v>7.8</c:v>
                      </c:pt>
                      <c:pt idx="233">
                        <c:v>1.7</c:v>
                      </c:pt>
                      <c:pt idx="234">
                        <c:v>1.9</c:v>
                      </c:pt>
                      <c:pt idx="235">
                        <c:v>0.9</c:v>
                      </c:pt>
                      <c:pt idx="236">
                        <c:v>1</c:v>
                      </c:pt>
                      <c:pt idx="237">
                        <c:v>1.1000000000000001</c:v>
                      </c:pt>
                      <c:pt idx="238">
                        <c:v>2.7</c:v>
                      </c:pt>
                      <c:pt idx="239">
                        <c:v>1.3</c:v>
                      </c:pt>
                      <c:pt idx="240">
                        <c:v>1.2</c:v>
                      </c:pt>
                      <c:pt idx="241">
                        <c:v>1</c:v>
                      </c:pt>
                      <c:pt idx="242">
                        <c:v>1.1000000000000001</c:v>
                      </c:pt>
                      <c:pt idx="243">
                        <c:v>1</c:v>
                      </c:pt>
                      <c:pt idx="244">
                        <c:v>1.3</c:v>
                      </c:pt>
                      <c:pt idx="245">
                        <c:v>1.1000000000000001</c:v>
                      </c:pt>
                      <c:pt idx="246">
                        <c:v>0.9</c:v>
                      </c:pt>
                      <c:pt idx="247">
                        <c:v>0.7</c:v>
                      </c:pt>
                      <c:pt idx="248">
                        <c:v>1.2</c:v>
                      </c:pt>
                    </c:numCache>
                  </c:numRef>
                </c:val>
                <c:smooth val="0"/>
                <c:extLst xmlns:c15="http://schemas.microsoft.com/office/drawing/2012/chart">
                  <c:ext xmlns:c16="http://schemas.microsoft.com/office/drawing/2014/chart" uri="{C3380CC4-5D6E-409C-BE32-E72D297353CC}">
                    <c16:uniqueId val="{0000000B-10C0-4E40-AC63-85EDDBF6BD4D}"/>
                  </c:ext>
                </c:extLst>
              </c15:ser>
            </c15:filteredLineSeries>
            <c15:filteredLineSeries>
              <c15:ser>
                <c:idx val="12"/>
                <c:order val="11"/>
                <c:tx>
                  <c:strRef>
                    <c:extLst xmlns:c15="http://schemas.microsoft.com/office/drawing/2012/chart">
                      <c:ext xmlns:c15="http://schemas.microsoft.com/office/drawing/2012/chart" uri="{02D57815-91ED-43cb-92C2-25804820EDAC}">
                        <c15:formulaRef>
                          <c15:sqref>Rates!$L$17</c15:sqref>
                        </c15:formulaRef>
                      </c:ext>
                    </c:extLst>
                    <c:strCache>
                      <c:ptCount val="1"/>
                      <c:pt idx="0">
                        <c:v>MA Total Separations Rate</c:v>
                      </c:pt>
                    </c:strCache>
                  </c:strRef>
                </c:tx>
                <c:spPr>
                  <a:ln w="28575" cap="rnd">
                    <a:solidFill>
                      <a:schemeClr val="accent1">
                        <a:lumMod val="80000"/>
                        <a:lumOff val="20000"/>
                      </a:schemeClr>
                    </a:solidFill>
                    <a:round/>
                  </a:ln>
                  <a:effectLst/>
                </c:spPr>
                <c:marker>
                  <c:symbol val="circle"/>
                  <c:size val="5"/>
                  <c:spPr>
                    <a:solidFill>
                      <a:schemeClr val="accent1">
                        <a:lumMod val="80000"/>
                        <a:lumOff val="20000"/>
                      </a:schemeClr>
                    </a:solidFill>
                    <a:ln w="9525">
                      <a:solidFill>
                        <a:schemeClr val="accent1">
                          <a:lumMod val="80000"/>
                          <a:lumOff val="20000"/>
                        </a:schemeClr>
                      </a:solidFill>
                    </a:ln>
                    <a:effectLst/>
                  </c:spPr>
                </c:marker>
                <c:cat>
                  <c:numRef>
                    <c:extLst xmlns:c15="http://schemas.microsoft.com/office/drawing/2012/chart">
                      <c:ext xmlns:c15="http://schemas.microsoft.com/office/drawing/2012/chart" uri="{02D57815-91ED-43cb-92C2-25804820EDAC}">
                        <c15:formulaRef>
                          <c15:sqref>Rates!$M$4:$JA$4</c15:sqref>
                        </c15:formulaRef>
                      </c:ext>
                    </c:extLst>
                    <c:numCache>
                      <c:formatCode>mmm\-yy</c:formatCode>
                      <c:ptCount val="249"/>
                      <c:pt idx="0">
                        <c:v>36861</c:v>
                      </c:pt>
                      <c:pt idx="1">
                        <c:v>36892</c:v>
                      </c:pt>
                      <c:pt idx="2">
                        <c:v>36923</c:v>
                      </c:pt>
                      <c:pt idx="3">
                        <c:v>36951</c:v>
                      </c:pt>
                      <c:pt idx="4">
                        <c:v>36982</c:v>
                      </c:pt>
                      <c:pt idx="5">
                        <c:v>37012</c:v>
                      </c:pt>
                      <c:pt idx="6">
                        <c:v>37043</c:v>
                      </c:pt>
                      <c:pt idx="7">
                        <c:v>37073</c:v>
                      </c:pt>
                      <c:pt idx="8">
                        <c:v>37104</c:v>
                      </c:pt>
                      <c:pt idx="9">
                        <c:v>37135</c:v>
                      </c:pt>
                      <c:pt idx="10">
                        <c:v>37165</c:v>
                      </c:pt>
                      <c:pt idx="11">
                        <c:v>37196</c:v>
                      </c:pt>
                      <c:pt idx="12">
                        <c:v>37226</c:v>
                      </c:pt>
                      <c:pt idx="13">
                        <c:v>37257</c:v>
                      </c:pt>
                      <c:pt idx="14">
                        <c:v>37288</c:v>
                      </c:pt>
                      <c:pt idx="15">
                        <c:v>37316</c:v>
                      </c:pt>
                      <c:pt idx="16">
                        <c:v>37347</c:v>
                      </c:pt>
                      <c:pt idx="17">
                        <c:v>37377</c:v>
                      </c:pt>
                      <c:pt idx="18">
                        <c:v>37408</c:v>
                      </c:pt>
                      <c:pt idx="19">
                        <c:v>37438</c:v>
                      </c:pt>
                      <c:pt idx="20">
                        <c:v>37469</c:v>
                      </c:pt>
                      <c:pt idx="21">
                        <c:v>37500</c:v>
                      </c:pt>
                      <c:pt idx="22">
                        <c:v>37530</c:v>
                      </c:pt>
                      <c:pt idx="23">
                        <c:v>37561</c:v>
                      </c:pt>
                      <c:pt idx="24">
                        <c:v>37591</c:v>
                      </c:pt>
                      <c:pt idx="25">
                        <c:v>37622</c:v>
                      </c:pt>
                      <c:pt idx="26">
                        <c:v>37653</c:v>
                      </c:pt>
                      <c:pt idx="27">
                        <c:v>37681</c:v>
                      </c:pt>
                      <c:pt idx="28">
                        <c:v>37712</c:v>
                      </c:pt>
                      <c:pt idx="29">
                        <c:v>37742</c:v>
                      </c:pt>
                      <c:pt idx="30">
                        <c:v>37773</c:v>
                      </c:pt>
                      <c:pt idx="31">
                        <c:v>37803</c:v>
                      </c:pt>
                      <c:pt idx="32">
                        <c:v>37834</c:v>
                      </c:pt>
                      <c:pt idx="33">
                        <c:v>37865</c:v>
                      </c:pt>
                      <c:pt idx="34">
                        <c:v>37895</c:v>
                      </c:pt>
                      <c:pt idx="35">
                        <c:v>37926</c:v>
                      </c:pt>
                      <c:pt idx="36">
                        <c:v>37956</c:v>
                      </c:pt>
                      <c:pt idx="37">
                        <c:v>37987</c:v>
                      </c:pt>
                      <c:pt idx="38">
                        <c:v>38018</c:v>
                      </c:pt>
                      <c:pt idx="39">
                        <c:v>38047</c:v>
                      </c:pt>
                      <c:pt idx="40">
                        <c:v>38078</c:v>
                      </c:pt>
                      <c:pt idx="41">
                        <c:v>38108</c:v>
                      </c:pt>
                      <c:pt idx="42">
                        <c:v>38139</c:v>
                      </c:pt>
                      <c:pt idx="43">
                        <c:v>38169</c:v>
                      </c:pt>
                      <c:pt idx="44">
                        <c:v>38200</c:v>
                      </c:pt>
                      <c:pt idx="45">
                        <c:v>38231</c:v>
                      </c:pt>
                      <c:pt idx="46">
                        <c:v>38261</c:v>
                      </c:pt>
                      <c:pt idx="47">
                        <c:v>38292</c:v>
                      </c:pt>
                      <c:pt idx="48">
                        <c:v>38322</c:v>
                      </c:pt>
                      <c:pt idx="49">
                        <c:v>38353</c:v>
                      </c:pt>
                      <c:pt idx="50">
                        <c:v>38384</c:v>
                      </c:pt>
                      <c:pt idx="51">
                        <c:v>38412</c:v>
                      </c:pt>
                      <c:pt idx="52">
                        <c:v>38443</c:v>
                      </c:pt>
                      <c:pt idx="53">
                        <c:v>38473</c:v>
                      </c:pt>
                      <c:pt idx="54">
                        <c:v>38504</c:v>
                      </c:pt>
                      <c:pt idx="55">
                        <c:v>38534</c:v>
                      </c:pt>
                      <c:pt idx="56">
                        <c:v>38565</c:v>
                      </c:pt>
                      <c:pt idx="57">
                        <c:v>38596</c:v>
                      </c:pt>
                      <c:pt idx="58">
                        <c:v>38626</c:v>
                      </c:pt>
                      <c:pt idx="59">
                        <c:v>38657</c:v>
                      </c:pt>
                      <c:pt idx="60">
                        <c:v>38687</c:v>
                      </c:pt>
                      <c:pt idx="61">
                        <c:v>38718</c:v>
                      </c:pt>
                      <c:pt idx="62">
                        <c:v>38749</c:v>
                      </c:pt>
                      <c:pt idx="63">
                        <c:v>38777</c:v>
                      </c:pt>
                      <c:pt idx="64">
                        <c:v>38808</c:v>
                      </c:pt>
                      <c:pt idx="65">
                        <c:v>38838</c:v>
                      </c:pt>
                      <c:pt idx="66">
                        <c:v>38869</c:v>
                      </c:pt>
                      <c:pt idx="67">
                        <c:v>38899</c:v>
                      </c:pt>
                      <c:pt idx="68">
                        <c:v>38930</c:v>
                      </c:pt>
                      <c:pt idx="69">
                        <c:v>38961</c:v>
                      </c:pt>
                      <c:pt idx="70">
                        <c:v>38991</c:v>
                      </c:pt>
                      <c:pt idx="71">
                        <c:v>39022</c:v>
                      </c:pt>
                      <c:pt idx="72">
                        <c:v>39052</c:v>
                      </c:pt>
                      <c:pt idx="73">
                        <c:v>39083</c:v>
                      </c:pt>
                      <c:pt idx="74">
                        <c:v>39114</c:v>
                      </c:pt>
                      <c:pt idx="75">
                        <c:v>39142</c:v>
                      </c:pt>
                      <c:pt idx="76">
                        <c:v>39173</c:v>
                      </c:pt>
                      <c:pt idx="77">
                        <c:v>39203</c:v>
                      </c:pt>
                      <c:pt idx="78">
                        <c:v>39234</c:v>
                      </c:pt>
                      <c:pt idx="79">
                        <c:v>39264</c:v>
                      </c:pt>
                      <c:pt idx="80">
                        <c:v>39295</c:v>
                      </c:pt>
                      <c:pt idx="81">
                        <c:v>39326</c:v>
                      </c:pt>
                      <c:pt idx="82">
                        <c:v>39356</c:v>
                      </c:pt>
                      <c:pt idx="83">
                        <c:v>39387</c:v>
                      </c:pt>
                      <c:pt idx="84">
                        <c:v>39417</c:v>
                      </c:pt>
                      <c:pt idx="85">
                        <c:v>39448</c:v>
                      </c:pt>
                      <c:pt idx="86">
                        <c:v>39479</c:v>
                      </c:pt>
                      <c:pt idx="87">
                        <c:v>39508</c:v>
                      </c:pt>
                      <c:pt idx="88">
                        <c:v>39539</c:v>
                      </c:pt>
                      <c:pt idx="89">
                        <c:v>39569</c:v>
                      </c:pt>
                      <c:pt idx="90">
                        <c:v>39600</c:v>
                      </c:pt>
                      <c:pt idx="91">
                        <c:v>39630</c:v>
                      </c:pt>
                      <c:pt idx="92">
                        <c:v>39661</c:v>
                      </c:pt>
                      <c:pt idx="93">
                        <c:v>39692</c:v>
                      </c:pt>
                      <c:pt idx="94">
                        <c:v>39722</c:v>
                      </c:pt>
                      <c:pt idx="95">
                        <c:v>39753</c:v>
                      </c:pt>
                      <c:pt idx="96">
                        <c:v>39783</c:v>
                      </c:pt>
                      <c:pt idx="97">
                        <c:v>39814</c:v>
                      </c:pt>
                      <c:pt idx="98">
                        <c:v>39845</c:v>
                      </c:pt>
                      <c:pt idx="99">
                        <c:v>39873</c:v>
                      </c:pt>
                      <c:pt idx="100">
                        <c:v>39904</c:v>
                      </c:pt>
                      <c:pt idx="101">
                        <c:v>39934</c:v>
                      </c:pt>
                      <c:pt idx="102">
                        <c:v>39965</c:v>
                      </c:pt>
                      <c:pt idx="103">
                        <c:v>39995</c:v>
                      </c:pt>
                      <c:pt idx="104">
                        <c:v>40026</c:v>
                      </c:pt>
                      <c:pt idx="105">
                        <c:v>40057</c:v>
                      </c:pt>
                      <c:pt idx="106">
                        <c:v>40087</c:v>
                      </c:pt>
                      <c:pt idx="107">
                        <c:v>40118</c:v>
                      </c:pt>
                      <c:pt idx="108">
                        <c:v>40148</c:v>
                      </c:pt>
                      <c:pt idx="109">
                        <c:v>40179</c:v>
                      </c:pt>
                      <c:pt idx="110">
                        <c:v>40210</c:v>
                      </c:pt>
                      <c:pt idx="111">
                        <c:v>40238</c:v>
                      </c:pt>
                      <c:pt idx="112">
                        <c:v>40269</c:v>
                      </c:pt>
                      <c:pt idx="113">
                        <c:v>40299</c:v>
                      </c:pt>
                      <c:pt idx="114">
                        <c:v>40330</c:v>
                      </c:pt>
                      <c:pt idx="115">
                        <c:v>40360</c:v>
                      </c:pt>
                      <c:pt idx="116">
                        <c:v>40391</c:v>
                      </c:pt>
                      <c:pt idx="117">
                        <c:v>40422</c:v>
                      </c:pt>
                      <c:pt idx="118">
                        <c:v>40452</c:v>
                      </c:pt>
                      <c:pt idx="119">
                        <c:v>40483</c:v>
                      </c:pt>
                      <c:pt idx="120">
                        <c:v>40513</c:v>
                      </c:pt>
                      <c:pt idx="121">
                        <c:v>40544</c:v>
                      </c:pt>
                      <c:pt idx="122">
                        <c:v>40575</c:v>
                      </c:pt>
                      <c:pt idx="123">
                        <c:v>40603</c:v>
                      </c:pt>
                      <c:pt idx="124">
                        <c:v>40634</c:v>
                      </c:pt>
                      <c:pt idx="125">
                        <c:v>40664</c:v>
                      </c:pt>
                      <c:pt idx="126">
                        <c:v>40695</c:v>
                      </c:pt>
                      <c:pt idx="127">
                        <c:v>40725</c:v>
                      </c:pt>
                      <c:pt idx="128">
                        <c:v>40756</c:v>
                      </c:pt>
                      <c:pt idx="129">
                        <c:v>40787</c:v>
                      </c:pt>
                      <c:pt idx="130">
                        <c:v>40817</c:v>
                      </c:pt>
                      <c:pt idx="131">
                        <c:v>40848</c:v>
                      </c:pt>
                      <c:pt idx="132">
                        <c:v>40878</c:v>
                      </c:pt>
                      <c:pt idx="133">
                        <c:v>40909</c:v>
                      </c:pt>
                      <c:pt idx="134">
                        <c:v>40940</c:v>
                      </c:pt>
                      <c:pt idx="135">
                        <c:v>40969</c:v>
                      </c:pt>
                      <c:pt idx="136">
                        <c:v>41000</c:v>
                      </c:pt>
                      <c:pt idx="137">
                        <c:v>41030</c:v>
                      </c:pt>
                      <c:pt idx="138">
                        <c:v>41061</c:v>
                      </c:pt>
                      <c:pt idx="139">
                        <c:v>41091</c:v>
                      </c:pt>
                      <c:pt idx="140">
                        <c:v>41122</c:v>
                      </c:pt>
                      <c:pt idx="141">
                        <c:v>41153</c:v>
                      </c:pt>
                      <c:pt idx="142">
                        <c:v>41183</c:v>
                      </c:pt>
                      <c:pt idx="143">
                        <c:v>41214</c:v>
                      </c:pt>
                      <c:pt idx="144">
                        <c:v>41244</c:v>
                      </c:pt>
                      <c:pt idx="145">
                        <c:v>41275</c:v>
                      </c:pt>
                      <c:pt idx="146">
                        <c:v>41306</c:v>
                      </c:pt>
                      <c:pt idx="147">
                        <c:v>41334</c:v>
                      </c:pt>
                      <c:pt idx="148">
                        <c:v>41365</c:v>
                      </c:pt>
                      <c:pt idx="149">
                        <c:v>41395</c:v>
                      </c:pt>
                      <c:pt idx="150">
                        <c:v>41426</c:v>
                      </c:pt>
                      <c:pt idx="151">
                        <c:v>41456</c:v>
                      </c:pt>
                      <c:pt idx="152">
                        <c:v>41487</c:v>
                      </c:pt>
                      <c:pt idx="153">
                        <c:v>41518</c:v>
                      </c:pt>
                      <c:pt idx="154">
                        <c:v>41548</c:v>
                      </c:pt>
                      <c:pt idx="155">
                        <c:v>41579</c:v>
                      </c:pt>
                      <c:pt idx="156">
                        <c:v>41609</c:v>
                      </c:pt>
                      <c:pt idx="157">
                        <c:v>41640</c:v>
                      </c:pt>
                      <c:pt idx="158">
                        <c:v>41671</c:v>
                      </c:pt>
                      <c:pt idx="159">
                        <c:v>41699</c:v>
                      </c:pt>
                      <c:pt idx="160">
                        <c:v>41730</c:v>
                      </c:pt>
                      <c:pt idx="161">
                        <c:v>41760</c:v>
                      </c:pt>
                      <c:pt idx="162">
                        <c:v>41791</c:v>
                      </c:pt>
                      <c:pt idx="163">
                        <c:v>41821</c:v>
                      </c:pt>
                      <c:pt idx="164">
                        <c:v>41852</c:v>
                      </c:pt>
                      <c:pt idx="165">
                        <c:v>41883</c:v>
                      </c:pt>
                      <c:pt idx="166">
                        <c:v>41913</c:v>
                      </c:pt>
                      <c:pt idx="167">
                        <c:v>41944</c:v>
                      </c:pt>
                      <c:pt idx="168">
                        <c:v>41974</c:v>
                      </c:pt>
                      <c:pt idx="169">
                        <c:v>42005</c:v>
                      </c:pt>
                      <c:pt idx="170">
                        <c:v>42036</c:v>
                      </c:pt>
                      <c:pt idx="171">
                        <c:v>42064</c:v>
                      </c:pt>
                      <c:pt idx="172">
                        <c:v>42095</c:v>
                      </c:pt>
                      <c:pt idx="173">
                        <c:v>42125</c:v>
                      </c:pt>
                      <c:pt idx="174">
                        <c:v>42156</c:v>
                      </c:pt>
                      <c:pt idx="175">
                        <c:v>42186</c:v>
                      </c:pt>
                      <c:pt idx="176">
                        <c:v>42217</c:v>
                      </c:pt>
                      <c:pt idx="177">
                        <c:v>42248</c:v>
                      </c:pt>
                      <c:pt idx="178">
                        <c:v>42278</c:v>
                      </c:pt>
                      <c:pt idx="179">
                        <c:v>42309</c:v>
                      </c:pt>
                      <c:pt idx="180">
                        <c:v>42339</c:v>
                      </c:pt>
                      <c:pt idx="181">
                        <c:v>42370</c:v>
                      </c:pt>
                      <c:pt idx="182">
                        <c:v>42401</c:v>
                      </c:pt>
                      <c:pt idx="183">
                        <c:v>42430</c:v>
                      </c:pt>
                      <c:pt idx="184">
                        <c:v>42461</c:v>
                      </c:pt>
                      <c:pt idx="185">
                        <c:v>42491</c:v>
                      </c:pt>
                      <c:pt idx="186">
                        <c:v>42522</c:v>
                      </c:pt>
                      <c:pt idx="187">
                        <c:v>42552</c:v>
                      </c:pt>
                      <c:pt idx="188">
                        <c:v>42583</c:v>
                      </c:pt>
                      <c:pt idx="189">
                        <c:v>42614</c:v>
                      </c:pt>
                      <c:pt idx="190">
                        <c:v>42644</c:v>
                      </c:pt>
                      <c:pt idx="191">
                        <c:v>42675</c:v>
                      </c:pt>
                      <c:pt idx="192">
                        <c:v>42705</c:v>
                      </c:pt>
                      <c:pt idx="193">
                        <c:v>42736</c:v>
                      </c:pt>
                      <c:pt idx="194">
                        <c:v>42767</c:v>
                      </c:pt>
                      <c:pt idx="195">
                        <c:v>42795</c:v>
                      </c:pt>
                      <c:pt idx="196">
                        <c:v>42826</c:v>
                      </c:pt>
                      <c:pt idx="197">
                        <c:v>42856</c:v>
                      </c:pt>
                      <c:pt idx="198">
                        <c:v>42887</c:v>
                      </c:pt>
                      <c:pt idx="199">
                        <c:v>42917</c:v>
                      </c:pt>
                      <c:pt idx="200">
                        <c:v>42948</c:v>
                      </c:pt>
                      <c:pt idx="201">
                        <c:v>42979</c:v>
                      </c:pt>
                      <c:pt idx="202">
                        <c:v>43009</c:v>
                      </c:pt>
                      <c:pt idx="203">
                        <c:v>43040</c:v>
                      </c:pt>
                      <c:pt idx="204">
                        <c:v>43070</c:v>
                      </c:pt>
                      <c:pt idx="205">
                        <c:v>43101</c:v>
                      </c:pt>
                      <c:pt idx="206">
                        <c:v>43132</c:v>
                      </c:pt>
                      <c:pt idx="207">
                        <c:v>43160</c:v>
                      </c:pt>
                      <c:pt idx="208">
                        <c:v>43191</c:v>
                      </c:pt>
                      <c:pt idx="209">
                        <c:v>43221</c:v>
                      </c:pt>
                      <c:pt idx="210">
                        <c:v>43252</c:v>
                      </c:pt>
                      <c:pt idx="211">
                        <c:v>43282</c:v>
                      </c:pt>
                      <c:pt idx="212">
                        <c:v>43313</c:v>
                      </c:pt>
                      <c:pt idx="213">
                        <c:v>43344</c:v>
                      </c:pt>
                      <c:pt idx="214">
                        <c:v>43374</c:v>
                      </c:pt>
                      <c:pt idx="215">
                        <c:v>43405</c:v>
                      </c:pt>
                      <c:pt idx="216">
                        <c:v>43435</c:v>
                      </c:pt>
                      <c:pt idx="217">
                        <c:v>43466</c:v>
                      </c:pt>
                      <c:pt idx="218">
                        <c:v>43497</c:v>
                      </c:pt>
                      <c:pt idx="219">
                        <c:v>43525</c:v>
                      </c:pt>
                      <c:pt idx="220">
                        <c:v>43556</c:v>
                      </c:pt>
                      <c:pt idx="221">
                        <c:v>43586</c:v>
                      </c:pt>
                      <c:pt idx="222">
                        <c:v>43617</c:v>
                      </c:pt>
                      <c:pt idx="223">
                        <c:v>43647</c:v>
                      </c:pt>
                      <c:pt idx="224">
                        <c:v>43678</c:v>
                      </c:pt>
                      <c:pt idx="225">
                        <c:v>43709</c:v>
                      </c:pt>
                      <c:pt idx="226">
                        <c:v>43739</c:v>
                      </c:pt>
                      <c:pt idx="227">
                        <c:v>43770</c:v>
                      </c:pt>
                      <c:pt idx="228">
                        <c:v>43800</c:v>
                      </c:pt>
                      <c:pt idx="229">
                        <c:v>43831</c:v>
                      </c:pt>
                      <c:pt idx="230">
                        <c:v>43862</c:v>
                      </c:pt>
                      <c:pt idx="231">
                        <c:v>43891</c:v>
                      </c:pt>
                      <c:pt idx="232">
                        <c:v>43922</c:v>
                      </c:pt>
                      <c:pt idx="233">
                        <c:v>43952</c:v>
                      </c:pt>
                      <c:pt idx="234">
                        <c:v>43983</c:v>
                      </c:pt>
                      <c:pt idx="235">
                        <c:v>44013</c:v>
                      </c:pt>
                      <c:pt idx="236">
                        <c:v>44044</c:v>
                      </c:pt>
                      <c:pt idx="237">
                        <c:v>44075</c:v>
                      </c:pt>
                      <c:pt idx="238">
                        <c:v>44105</c:v>
                      </c:pt>
                      <c:pt idx="239">
                        <c:v>44136</c:v>
                      </c:pt>
                      <c:pt idx="240">
                        <c:v>44166</c:v>
                      </c:pt>
                      <c:pt idx="241">
                        <c:v>44197</c:v>
                      </c:pt>
                      <c:pt idx="242">
                        <c:v>44228</c:v>
                      </c:pt>
                      <c:pt idx="243">
                        <c:v>44256</c:v>
                      </c:pt>
                      <c:pt idx="244">
                        <c:v>44287</c:v>
                      </c:pt>
                      <c:pt idx="245">
                        <c:v>44317</c:v>
                      </c:pt>
                      <c:pt idx="246">
                        <c:v>44348</c:v>
                      </c:pt>
                      <c:pt idx="247">
                        <c:v>44378</c:v>
                      </c:pt>
                      <c:pt idx="248">
                        <c:v>44409</c:v>
                      </c:pt>
                    </c:numCache>
                  </c:numRef>
                </c:cat>
                <c:val>
                  <c:numRef>
                    <c:extLst xmlns:c15="http://schemas.microsoft.com/office/drawing/2012/chart">
                      <c:ext xmlns:c15="http://schemas.microsoft.com/office/drawing/2012/chart" uri="{02D57815-91ED-43cb-92C2-25804820EDAC}">
                        <c15:formulaRef>
                          <c15:sqref>Rates!$M$17:$JA$17</c15:sqref>
                        </c15:formulaRef>
                      </c:ext>
                    </c:extLst>
                    <c:numCache>
                      <c:formatCode>#0.0</c:formatCode>
                      <c:ptCount val="249"/>
                      <c:pt idx="0">
                        <c:v>3.2</c:v>
                      </c:pt>
                      <c:pt idx="1">
                        <c:v>4.0999999999999996</c:v>
                      </c:pt>
                      <c:pt idx="2">
                        <c:v>3.6</c:v>
                      </c:pt>
                      <c:pt idx="3">
                        <c:v>4.2</c:v>
                      </c:pt>
                      <c:pt idx="4">
                        <c:v>3.9</c:v>
                      </c:pt>
                      <c:pt idx="5">
                        <c:v>3.5</c:v>
                      </c:pt>
                      <c:pt idx="6">
                        <c:v>2.8</c:v>
                      </c:pt>
                      <c:pt idx="7">
                        <c:v>3.7</c:v>
                      </c:pt>
                      <c:pt idx="8">
                        <c:v>4.0999999999999996</c:v>
                      </c:pt>
                      <c:pt idx="9">
                        <c:v>3.5</c:v>
                      </c:pt>
                      <c:pt idx="10">
                        <c:v>3.7</c:v>
                      </c:pt>
                      <c:pt idx="11">
                        <c:v>3.6</c:v>
                      </c:pt>
                      <c:pt idx="12">
                        <c:v>3.8</c:v>
                      </c:pt>
                      <c:pt idx="13">
                        <c:v>3.7</c:v>
                      </c:pt>
                      <c:pt idx="14">
                        <c:v>2.8</c:v>
                      </c:pt>
                      <c:pt idx="15">
                        <c:v>2.9</c:v>
                      </c:pt>
                      <c:pt idx="16">
                        <c:v>3</c:v>
                      </c:pt>
                      <c:pt idx="17">
                        <c:v>3.3</c:v>
                      </c:pt>
                      <c:pt idx="18">
                        <c:v>3.6</c:v>
                      </c:pt>
                      <c:pt idx="19">
                        <c:v>3.3</c:v>
                      </c:pt>
                      <c:pt idx="20">
                        <c:v>3.1</c:v>
                      </c:pt>
                      <c:pt idx="21">
                        <c:v>2.8</c:v>
                      </c:pt>
                      <c:pt idx="22">
                        <c:v>3.6</c:v>
                      </c:pt>
                      <c:pt idx="23">
                        <c:v>3</c:v>
                      </c:pt>
                      <c:pt idx="24">
                        <c:v>3.5</c:v>
                      </c:pt>
                      <c:pt idx="25">
                        <c:v>3.3</c:v>
                      </c:pt>
                      <c:pt idx="26">
                        <c:v>3.1</c:v>
                      </c:pt>
                      <c:pt idx="27">
                        <c:v>2.6</c:v>
                      </c:pt>
                      <c:pt idx="28">
                        <c:v>3.6</c:v>
                      </c:pt>
                      <c:pt idx="29">
                        <c:v>3.9</c:v>
                      </c:pt>
                      <c:pt idx="30">
                        <c:v>3.1</c:v>
                      </c:pt>
                      <c:pt idx="31">
                        <c:v>3.7</c:v>
                      </c:pt>
                      <c:pt idx="32">
                        <c:v>3.5</c:v>
                      </c:pt>
                      <c:pt idx="33">
                        <c:v>3.6</c:v>
                      </c:pt>
                      <c:pt idx="34">
                        <c:v>3.7</c:v>
                      </c:pt>
                      <c:pt idx="35">
                        <c:v>3.5</c:v>
                      </c:pt>
                      <c:pt idx="36">
                        <c:v>3.5</c:v>
                      </c:pt>
                      <c:pt idx="37">
                        <c:v>3.1</c:v>
                      </c:pt>
                      <c:pt idx="38">
                        <c:v>4.4000000000000004</c:v>
                      </c:pt>
                      <c:pt idx="39">
                        <c:v>4.5999999999999996</c:v>
                      </c:pt>
                      <c:pt idx="40">
                        <c:v>3.9</c:v>
                      </c:pt>
                      <c:pt idx="41">
                        <c:v>2.6</c:v>
                      </c:pt>
                      <c:pt idx="42">
                        <c:v>3.6</c:v>
                      </c:pt>
                      <c:pt idx="43">
                        <c:v>3.1</c:v>
                      </c:pt>
                      <c:pt idx="44">
                        <c:v>3</c:v>
                      </c:pt>
                      <c:pt idx="45">
                        <c:v>4.7</c:v>
                      </c:pt>
                      <c:pt idx="46">
                        <c:v>3.8</c:v>
                      </c:pt>
                      <c:pt idx="47">
                        <c:v>4.4000000000000004</c:v>
                      </c:pt>
                      <c:pt idx="48">
                        <c:v>3.3</c:v>
                      </c:pt>
                      <c:pt idx="49">
                        <c:v>4.0999999999999996</c:v>
                      </c:pt>
                      <c:pt idx="50">
                        <c:v>2.7</c:v>
                      </c:pt>
                      <c:pt idx="51">
                        <c:v>4.2</c:v>
                      </c:pt>
                      <c:pt idx="52">
                        <c:v>3.2</c:v>
                      </c:pt>
                      <c:pt idx="53">
                        <c:v>3.2</c:v>
                      </c:pt>
                      <c:pt idx="54">
                        <c:v>3.5</c:v>
                      </c:pt>
                      <c:pt idx="55">
                        <c:v>3</c:v>
                      </c:pt>
                      <c:pt idx="56">
                        <c:v>3.2</c:v>
                      </c:pt>
                      <c:pt idx="57">
                        <c:v>3.9</c:v>
                      </c:pt>
                      <c:pt idx="58">
                        <c:v>3.1</c:v>
                      </c:pt>
                      <c:pt idx="59">
                        <c:v>2.9</c:v>
                      </c:pt>
                      <c:pt idx="60">
                        <c:v>3.5</c:v>
                      </c:pt>
                      <c:pt idx="61">
                        <c:v>2.9</c:v>
                      </c:pt>
                      <c:pt idx="62">
                        <c:v>2.9</c:v>
                      </c:pt>
                      <c:pt idx="63">
                        <c:v>2.8</c:v>
                      </c:pt>
                      <c:pt idx="64">
                        <c:v>2.8</c:v>
                      </c:pt>
                      <c:pt idx="65">
                        <c:v>3.4</c:v>
                      </c:pt>
                      <c:pt idx="66">
                        <c:v>3.2</c:v>
                      </c:pt>
                      <c:pt idx="67">
                        <c:v>4.0999999999999996</c:v>
                      </c:pt>
                      <c:pt idx="68">
                        <c:v>2.8</c:v>
                      </c:pt>
                      <c:pt idx="69">
                        <c:v>3.1</c:v>
                      </c:pt>
                      <c:pt idx="70">
                        <c:v>3.8</c:v>
                      </c:pt>
                      <c:pt idx="71">
                        <c:v>2.7</c:v>
                      </c:pt>
                      <c:pt idx="72">
                        <c:v>2.6</c:v>
                      </c:pt>
                      <c:pt idx="73">
                        <c:v>4.0999999999999996</c:v>
                      </c:pt>
                      <c:pt idx="74">
                        <c:v>3</c:v>
                      </c:pt>
                      <c:pt idx="75">
                        <c:v>3.2</c:v>
                      </c:pt>
                      <c:pt idx="76">
                        <c:v>3.1</c:v>
                      </c:pt>
                      <c:pt idx="77">
                        <c:v>3</c:v>
                      </c:pt>
                      <c:pt idx="78">
                        <c:v>2.8</c:v>
                      </c:pt>
                      <c:pt idx="79">
                        <c:v>2.7</c:v>
                      </c:pt>
                      <c:pt idx="80">
                        <c:v>3.3</c:v>
                      </c:pt>
                      <c:pt idx="81">
                        <c:v>2.5</c:v>
                      </c:pt>
                      <c:pt idx="82">
                        <c:v>2.7</c:v>
                      </c:pt>
                      <c:pt idx="83">
                        <c:v>3.7</c:v>
                      </c:pt>
                      <c:pt idx="84">
                        <c:v>3.3</c:v>
                      </c:pt>
                      <c:pt idx="85">
                        <c:v>2.9</c:v>
                      </c:pt>
                      <c:pt idx="86">
                        <c:v>3.3</c:v>
                      </c:pt>
                      <c:pt idx="87">
                        <c:v>3</c:v>
                      </c:pt>
                      <c:pt idx="88">
                        <c:v>2.6</c:v>
                      </c:pt>
                      <c:pt idx="89">
                        <c:v>2.7</c:v>
                      </c:pt>
                      <c:pt idx="90">
                        <c:v>2.5</c:v>
                      </c:pt>
                      <c:pt idx="91">
                        <c:v>3.3</c:v>
                      </c:pt>
                      <c:pt idx="92">
                        <c:v>3</c:v>
                      </c:pt>
                      <c:pt idx="93">
                        <c:v>2.6</c:v>
                      </c:pt>
                      <c:pt idx="94">
                        <c:v>2.8</c:v>
                      </c:pt>
                      <c:pt idx="95">
                        <c:v>3.1</c:v>
                      </c:pt>
                      <c:pt idx="96">
                        <c:v>2.6</c:v>
                      </c:pt>
                      <c:pt idx="97">
                        <c:v>3.2</c:v>
                      </c:pt>
                      <c:pt idx="98">
                        <c:v>2.9</c:v>
                      </c:pt>
                      <c:pt idx="99">
                        <c:v>2.6</c:v>
                      </c:pt>
                      <c:pt idx="100">
                        <c:v>3</c:v>
                      </c:pt>
                      <c:pt idx="101">
                        <c:v>2.9</c:v>
                      </c:pt>
                      <c:pt idx="102">
                        <c:v>3.2</c:v>
                      </c:pt>
                      <c:pt idx="103">
                        <c:v>2.7</c:v>
                      </c:pt>
                      <c:pt idx="104">
                        <c:v>2.9</c:v>
                      </c:pt>
                      <c:pt idx="105">
                        <c:v>3.1</c:v>
                      </c:pt>
                      <c:pt idx="106">
                        <c:v>2.9</c:v>
                      </c:pt>
                      <c:pt idx="107">
                        <c:v>2.2999999999999998</c:v>
                      </c:pt>
                      <c:pt idx="108">
                        <c:v>2.8</c:v>
                      </c:pt>
                      <c:pt idx="109">
                        <c:v>2.8</c:v>
                      </c:pt>
                      <c:pt idx="110">
                        <c:v>3.1</c:v>
                      </c:pt>
                      <c:pt idx="111">
                        <c:v>4</c:v>
                      </c:pt>
                      <c:pt idx="112">
                        <c:v>3</c:v>
                      </c:pt>
                      <c:pt idx="113">
                        <c:v>2.8</c:v>
                      </c:pt>
                      <c:pt idx="114">
                        <c:v>3</c:v>
                      </c:pt>
                      <c:pt idx="115">
                        <c:v>3.2</c:v>
                      </c:pt>
                      <c:pt idx="116">
                        <c:v>3</c:v>
                      </c:pt>
                      <c:pt idx="117">
                        <c:v>2.6</c:v>
                      </c:pt>
                      <c:pt idx="118">
                        <c:v>2.7</c:v>
                      </c:pt>
                      <c:pt idx="119">
                        <c:v>2.7</c:v>
                      </c:pt>
                      <c:pt idx="120">
                        <c:v>2.6</c:v>
                      </c:pt>
                      <c:pt idx="121">
                        <c:v>2.9</c:v>
                      </c:pt>
                      <c:pt idx="122">
                        <c:v>3.2</c:v>
                      </c:pt>
                      <c:pt idx="123">
                        <c:v>2.8</c:v>
                      </c:pt>
                      <c:pt idx="124">
                        <c:v>3.1</c:v>
                      </c:pt>
                      <c:pt idx="125">
                        <c:v>2.8</c:v>
                      </c:pt>
                      <c:pt idx="126">
                        <c:v>2.9</c:v>
                      </c:pt>
                      <c:pt idx="127">
                        <c:v>2.4</c:v>
                      </c:pt>
                      <c:pt idx="128">
                        <c:v>2.7</c:v>
                      </c:pt>
                      <c:pt idx="129">
                        <c:v>2.8</c:v>
                      </c:pt>
                      <c:pt idx="130">
                        <c:v>3.5</c:v>
                      </c:pt>
                      <c:pt idx="131">
                        <c:v>2.7</c:v>
                      </c:pt>
                      <c:pt idx="132">
                        <c:v>3</c:v>
                      </c:pt>
                      <c:pt idx="133">
                        <c:v>2.2999999999999998</c:v>
                      </c:pt>
                      <c:pt idx="134">
                        <c:v>2.8</c:v>
                      </c:pt>
                      <c:pt idx="135">
                        <c:v>2.2000000000000002</c:v>
                      </c:pt>
                      <c:pt idx="136">
                        <c:v>2.4</c:v>
                      </c:pt>
                      <c:pt idx="137">
                        <c:v>2.2999999999999998</c:v>
                      </c:pt>
                      <c:pt idx="138">
                        <c:v>2.4</c:v>
                      </c:pt>
                      <c:pt idx="139">
                        <c:v>2.7</c:v>
                      </c:pt>
                      <c:pt idx="140">
                        <c:v>2.2999999999999998</c:v>
                      </c:pt>
                      <c:pt idx="141">
                        <c:v>2.2000000000000002</c:v>
                      </c:pt>
                      <c:pt idx="142">
                        <c:v>2.2999999999999998</c:v>
                      </c:pt>
                      <c:pt idx="143">
                        <c:v>2.2000000000000002</c:v>
                      </c:pt>
                      <c:pt idx="144">
                        <c:v>2.1</c:v>
                      </c:pt>
                      <c:pt idx="145">
                        <c:v>2.8</c:v>
                      </c:pt>
                      <c:pt idx="146">
                        <c:v>2.4</c:v>
                      </c:pt>
                      <c:pt idx="147">
                        <c:v>3</c:v>
                      </c:pt>
                      <c:pt idx="148">
                        <c:v>2.7</c:v>
                      </c:pt>
                      <c:pt idx="149">
                        <c:v>2.7</c:v>
                      </c:pt>
                      <c:pt idx="150">
                        <c:v>2.4</c:v>
                      </c:pt>
                      <c:pt idx="151">
                        <c:v>2.6</c:v>
                      </c:pt>
                      <c:pt idx="152">
                        <c:v>3</c:v>
                      </c:pt>
                      <c:pt idx="153">
                        <c:v>2.8</c:v>
                      </c:pt>
                      <c:pt idx="154">
                        <c:v>2.2999999999999998</c:v>
                      </c:pt>
                      <c:pt idx="155">
                        <c:v>2.9</c:v>
                      </c:pt>
                      <c:pt idx="156">
                        <c:v>3.1</c:v>
                      </c:pt>
                      <c:pt idx="157">
                        <c:v>2.5</c:v>
                      </c:pt>
                      <c:pt idx="158">
                        <c:v>2.7</c:v>
                      </c:pt>
                      <c:pt idx="159">
                        <c:v>2.7</c:v>
                      </c:pt>
                      <c:pt idx="160">
                        <c:v>2.5</c:v>
                      </c:pt>
                      <c:pt idx="161">
                        <c:v>2.8</c:v>
                      </c:pt>
                      <c:pt idx="162">
                        <c:v>3.1</c:v>
                      </c:pt>
                      <c:pt idx="163">
                        <c:v>2.6</c:v>
                      </c:pt>
                      <c:pt idx="164">
                        <c:v>2.9</c:v>
                      </c:pt>
                      <c:pt idx="165">
                        <c:v>3.1</c:v>
                      </c:pt>
                      <c:pt idx="166">
                        <c:v>2.6</c:v>
                      </c:pt>
                      <c:pt idx="167">
                        <c:v>3</c:v>
                      </c:pt>
                      <c:pt idx="168">
                        <c:v>3.9</c:v>
                      </c:pt>
                      <c:pt idx="169">
                        <c:v>2.6</c:v>
                      </c:pt>
                      <c:pt idx="170">
                        <c:v>2.7</c:v>
                      </c:pt>
                      <c:pt idx="171">
                        <c:v>2.2000000000000002</c:v>
                      </c:pt>
                      <c:pt idx="172">
                        <c:v>2.2999999999999998</c:v>
                      </c:pt>
                      <c:pt idx="173">
                        <c:v>2.5</c:v>
                      </c:pt>
                      <c:pt idx="174">
                        <c:v>2.6</c:v>
                      </c:pt>
                      <c:pt idx="175">
                        <c:v>2.4</c:v>
                      </c:pt>
                      <c:pt idx="176">
                        <c:v>2.8</c:v>
                      </c:pt>
                      <c:pt idx="177">
                        <c:v>2.2000000000000002</c:v>
                      </c:pt>
                      <c:pt idx="178">
                        <c:v>2.6</c:v>
                      </c:pt>
                      <c:pt idx="179">
                        <c:v>2.4</c:v>
                      </c:pt>
                      <c:pt idx="180">
                        <c:v>2.9</c:v>
                      </c:pt>
                      <c:pt idx="181">
                        <c:v>2.5</c:v>
                      </c:pt>
                      <c:pt idx="182">
                        <c:v>2.8</c:v>
                      </c:pt>
                      <c:pt idx="183">
                        <c:v>2.9</c:v>
                      </c:pt>
                      <c:pt idx="184">
                        <c:v>2.7</c:v>
                      </c:pt>
                      <c:pt idx="185">
                        <c:v>2.4</c:v>
                      </c:pt>
                      <c:pt idx="186">
                        <c:v>3.2</c:v>
                      </c:pt>
                      <c:pt idx="187">
                        <c:v>3</c:v>
                      </c:pt>
                      <c:pt idx="188">
                        <c:v>2.4</c:v>
                      </c:pt>
                      <c:pt idx="189">
                        <c:v>3</c:v>
                      </c:pt>
                      <c:pt idx="190">
                        <c:v>3.7</c:v>
                      </c:pt>
                      <c:pt idx="191">
                        <c:v>3.4</c:v>
                      </c:pt>
                      <c:pt idx="192">
                        <c:v>2.8</c:v>
                      </c:pt>
                      <c:pt idx="193">
                        <c:v>2.9</c:v>
                      </c:pt>
                      <c:pt idx="194">
                        <c:v>3.1</c:v>
                      </c:pt>
                      <c:pt idx="195">
                        <c:v>3.1</c:v>
                      </c:pt>
                      <c:pt idx="196">
                        <c:v>2.5</c:v>
                      </c:pt>
                      <c:pt idx="197">
                        <c:v>3.5</c:v>
                      </c:pt>
                      <c:pt idx="198">
                        <c:v>2.9</c:v>
                      </c:pt>
                      <c:pt idx="199">
                        <c:v>3</c:v>
                      </c:pt>
                      <c:pt idx="200">
                        <c:v>3</c:v>
                      </c:pt>
                      <c:pt idx="201">
                        <c:v>2.8</c:v>
                      </c:pt>
                      <c:pt idx="202">
                        <c:v>3</c:v>
                      </c:pt>
                      <c:pt idx="203">
                        <c:v>2.8</c:v>
                      </c:pt>
                      <c:pt idx="204">
                        <c:v>2.2999999999999998</c:v>
                      </c:pt>
                      <c:pt idx="205">
                        <c:v>2.7</c:v>
                      </c:pt>
                      <c:pt idx="206">
                        <c:v>2.5</c:v>
                      </c:pt>
                      <c:pt idx="207">
                        <c:v>2.8</c:v>
                      </c:pt>
                      <c:pt idx="208">
                        <c:v>3.4</c:v>
                      </c:pt>
                      <c:pt idx="209">
                        <c:v>2.7</c:v>
                      </c:pt>
                      <c:pt idx="210">
                        <c:v>2.7</c:v>
                      </c:pt>
                      <c:pt idx="211">
                        <c:v>3.4</c:v>
                      </c:pt>
                      <c:pt idx="212">
                        <c:v>3.1</c:v>
                      </c:pt>
                      <c:pt idx="213">
                        <c:v>2.6</c:v>
                      </c:pt>
                      <c:pt idx="214">
                        <c:v>2.2999999999999998</c:v>
                      </c:pt>
                      <c:pt idx="215">
                        <c:v>2.6</c:v>
                      </c:pt>
                      <c:pt idx="216">
                        <c:v>3.3</c:v>
                      </c:pt>
                      <c:pt idx="217">
                        <c:v>2.8</c:v>
                      </c:pt>
                      <c:pt idx="218">
                        <c:v>3</c:v>
                      </c:pt>
                      <c:pt idx="219">
                        <c:v>3.2</c:v>
                      </c:pt>
                      <c:pt idx="220">
                        <c:v>2.7</c:v>
                      </c:pt>
                      <c:pt idx="221">
                        <c:v>2.4</c:v>
                      </c:pt>
                      <c:pt idx="222">
                        <c:v>3</c:v>
                      </c:pt>
                      <c:pt idx="223">
                        <c:v>2.6</c:v>
                      </c:pt>
                      <c:pt idx="224">
                        <c:v>3.3</c:v>
                      </c:pt>
                      <c:pt idx="225">
                        <c:v>3.1</c:v>
                      </c:pt>
                      <c:pt idx="226">
                        <c:v>3.2</c:v>
                      </c:pt>
                      <c:pt idx="227">
                        <c:v>3</c:v>
                      </c:pt>
                      <c:pt idx="228">
                        <c:v>3</c:v>
                      </c:pt>
                      <c:pt idx="229">
                        <c:v>3</c:v>
                      </c:pt>
                      <c:pt idx="230">
                        <c:v>3.3</c:v>
                      </c:pt>
                      <c:pt idx="231">
                        <c:v>12</c:v>
                      </c:pt>
                      <c:pt idx="232">
                        <c:v>9.3000000000000007</c:v>
                      </c:pt>
                      <c:pt idx="233">
                        <c:v>3</c:v>
                      </c:pt>
                      <c:pt idx="234">
                        <c:v>3.7</c:v>
                      </c:pt>
                      <c:pt idx="235">
                        <c:v>2.6</c:v>
                      </c:pt>
                      <c:pt idx="236">
                        <c:v>2.7</c:v>
                      </c:pt>
                      <c:pt idx="237">
                        <c:v>3</c:v>
                      </c:pt>
                      <c:pt idx="238">
                        <c:v>4.5999999999999996</c:v>
                      </c:pt>
                      <c:pt idx="239">
                        <c:v>3.3</c:v>
                      </c:pt>
                      <c:pt idx="240">
                        <c:v>2.9</c:v>
                      </c:pt>
                      <c:pt idx="241">
                        <c:v>3.2</c:v>
                      </c:pt>
                      <c:pt idx="242">
                        <c:v>3.3</c:v>
                      </c:pt>
                      <c:pt idx="243">
                        <c:v>3.4</c:v>
                      </c:pt>
                      <c:pt idx="244">
                        <c:v>3.5</c:v>
                      </c:pt>
                      <c:pt idx="245">
                        <c:v>3.3</c:v>
                      </c:pt>
                      <c:pt idx="246">
                        <c:v>3.1</c:v>
                      </c:pt>
                      <c:pt idx="247">
                        <c:v>3.4</c:v>
                      </c:pt>
                      <c:pt idx="248">
                        <c:v>4.0999999999999996</c:v>
                      </c:pt>
                    </c:numCache>
                  </c:numRef>
                </c:val>
                <c:smooth val="0"/>
                <c:extLst xmlns:c15="http://schemas.microsoft.com/office/drawing/2012/chart">
                  <c:ext xmlns:c16="http://schemas.microsoft.com/office/drawing/2014/chart" uri="{C3380CC4-5D6E-409C-BE32-E72D297353CC}">
                    <c16:uniqueId val="{0000000C-10C0-4E40-AC63-85EDDBF6BD4D}"/>
                  </c:ext>
                </c:extLst>
              </c15:ser>
            </c15:filteredLineSeries>
            <c15:filteredLineSeries>
              <c15:ser>
                <c:idx val="15"/>
                <c:order val="14"/>
                <c:tx>
                  <c:strRef>
                    <c:extLst xmlns:c15="http://schemas.microsoft.com/office/drawing/2012/chart">
                      <c:ext xmlns:c15="http://schemas.microsoft.com/office/drawing/2012/chart" uri="{02D57815-91ED-43cb-92C2-25804820EDAC}">
                        <c15:formulaRef>
                          <c15:sqref>Rates!$L$20</c15:sqref>
                        </c15:formulaRef>
                      </c:ext>
                    </c:extLst>
                    <c:strCache>
                      <c:ptCount val="1"/>
                      <c:pt idx="0">
                        <c:v>Recession (Layoffs &amp; Discharges)</c:v>
                      </c:pt>
                    </c:strCache>
                  </c:strRef>
                </c:tx>
                <c:spPr>
                  <a:ln w="28575" cap="rnd">
                    <a:solidFill>
                      <a:schemeClr val="accent4">
                        <a:lumMod val="80000"/>
                        <a:lumOff val="20000"/>
                      </a:schemeClr>
                    </a:solidFill>
                    <a:round/>
                  </a:ln>
                  <a:effectLst/>
                </c:spPr>
                <c:marker>
                  <c:symbol val="circle"/>
                  <c:size val="5"/>
                  <c:spPr>
                    <a:solidFill>
                      <a:schemeClr val="accent4">
                        <a:lumMod val="80000"/>
                        <a:lumOff val="20000"/>
                      </a:schemeClr>
                    </a:solidFill>
                    <a:ln w="9525">
                      <a:solidFill>
                        <a:schemeClr val="accent4">
                          <a:lumMod val="80000"/>
                          <a:lumOff val="20000"/>
                        </a:schemeClr>
                      </a:solidFill>
                    </a:ln>
                    <a:effectLst/>
                  </c:spPr>
                </c:marker>
                <c:cat>
                  <c:numRef>
                    <c:extLst xmlns:c15="http://schemas.microsoft.com/office/drawing/2012/chart">
                      <c:ext xmlns:c15="http://schemas.microsoft.com/office/drawing/2012/chart" uri="{02D57815-91ED-43cb-92C2-25804820EDAC}">
                        <c15:formulaRef>
                          <c15:sqref>Rates!$M$4:$JA$4</c15:sqref>
                        </c15:formulaRef>
                      </c:ext>
                    </c:extLst>
                    <c:numCache>
                      <c:formatCode>mmm\-yy</c:formatCode>
                      <c:ptCount val="249"/>
                      <c:pt idx="0">
                        <c:v>36861</c:v>
                      </c:pt>
                      <c:pt idx="1">
                        <c:v>36892</c:v>
                      </c:pt>
                      <c:pt idx="2">
                        <c:v>36923</c:v>
                      </c:pt>
                      <c:pt idx="3">
                        <c:v>36951</c:v>
                      </c:pt>
                      <c:pt idx="4">
                        <c:v>36982</c:v>
                      </c:pt>
                      <c:pt idx="5">
                        <c:v>37012</c:v>
                      </c:pt>
                      <c:pt idx="6">
                        <c:v>37043</c:v>
                      </c:pt>
                      <c:pt idx="7">
                        <c:v>37073</c:v>
                      </c:pt>
                      <c:pt idx="8">
                        <c:v>37104</c:v>
                      </c:pt>
                      <c:pt idx="9">
                        <c:v>37135</c:v>
                      </c:pt>
                      <c:pt idx="10">
                        <c:v>37165</c:v>
                      </c:pt>
                      <c:pt idx="11">
                        <c:v>37196</c:v>
                      </c:pt>
                      <c:pt idx="12">
                        <c:v>37226</c:v>
                      </c:pt>
                      <c:pt idx="13">
                        <c:v>37257</c:v>
                      </c:pt>
                      <c:pt idx="14">
                        <c:v>37288</c:v>
                      </c:pt>
                      <c:pt idx="15">
                        <c:v>37316</c:v>
                      </c:pt>
                      <c:pt idx="16">
                        <c:v>37347</c:v>
                      </c:pt>
                      <c:pt idx="17">
                        <c:v>37377</c:v>
                      </c:pt>
                      <c:pt idx="18">
                        <c:v>37408</c:v>
                      </c:pt>
                      <c:pt idx="19">
                        <c:v>37438</c:v>
                      </c:pt>
                      <c:pt idx="20">
                        <c:v>37469</c:v>
                      </c:pt>
                      <c:pt idx="21">
                        <c:v>37500</c:v>
                      </c:pt>
                      <c:pt idx="22">
                        <c:v>37530</c:v>
                      </c:pt>
                      <c:pt idx="23">
                        <c:v>37561</c:v>
                      </c:pt>
                      <c:pt idx="24">
                        <c:v>37591</c:v>
                      </c:pt>
                      <c:pt idx="25">
                        <c:v>37622</c:v>
                      </c:pt>
                      <c:pt idx="26">
                        <c:v>37653</c:v>
                      </c:pt>
                      <c:pt idx="27">
                        <c:v>37681</c:v>
                      </c:pt>
                      <c:pt idx="28">
                        <c:v>37712</c:v>
                      </c:pt>
                      <c:pt idx="29">
                        <c:v>37742</c:v>
                      </c:pt>
                      <c:pt idx="30">
                        <c:v>37773</c:v>
                      </c:pt>
                      <c:pt idx="31">
                        <c:v>37803</c:v>
                      </c:pt>
                      <c:pt idx="32">
                        <c:v>37834</c:v>
                      </c:pt>
                      <c:pt idx="33">
                        <c:v>37865</c:v>
                      </c:pt>
                      <c:pt idx="34">
                        <c:v>37895</c:v>
                      </c:pt>
                      <c:pt idx="35">
                        <c:v>37926</c:v>
                      </c:pt>
                      <c:pt idx="36">
                        <c:v>37956</c:v>
                      </c:pt>
                      <c:pt idx="37">
                        <c:v>37987</c:v>
                      </c:pt>
                      <c:pt idx="38">
                        <c:v>38018</c:v>
                      </c:pt>
                      <c:pt idx="39">
                        <c:v>38047</c:v>
                      </c:pt>
                      <c:pt idx="40">
                        <c:v>38078</c:v>
                      </c:pt>
                      <c:pt idx="41">
                        <c:v>38108</c:v>
                      </c:pt>
                      <c:pt idx="42">
                        <c:v>38139</c:v>
                      </c:pt>
                      <c:pt idx="43">
                        <c:v>38169</c:v>
                      </c:pt>
                      <c:pt idx="44">
                        <c:v>38200</c:v>
                      </c:pt>
                      <c:pt idx="45">
                        <c:v>38231</c:v>
                      </c:pt>
                      <c:pt idx="46">
                        <c:v>38261</c:v>
                      </c:pt>
                      <c:pt idx="47">
                        <c:v>38292</c:v>
                      </c:pt>
                      <c:pt idx="48">
                        <c:v>38322</c:v>
                      </c:pt>
                      <c:pt idx="49">
                        <c:v>38353</c:v>
                      </c:pt>
                      <c:pt idx="50">
                        <c:v>38384</c:v>
                      </c:pt>
                      <c:pt idx="51">
                        <c:v>38412</c:v>
                      </c:pt>
                      <c:pt idx="52">
                        <c:v>38443</c:v>
                      </c:pt>
                      <c:pt idx="53">
                        <c:v>38473</c:v>
                      </c:pt>
                      <c:pt idx="54">
                        <c:v>38504</c:v>
                      </c:pt>
                      <c:pt idx="55">
                        <c:v>38534</c:v>
                      </c:pt>
                      <c:pt idx="56">
                        <c:v>38565</c:v>
                      </c:pt>
                      <c:pt idx="57">
                        <c:v>38596</c:v>
                      </c:pt>
                      <c:pt idx="58">
                        <c:v>38626</c:v>
                      </c:pt>
                      <c:pt idx="59">
                        <c:v>38657</c:v>
                      </c:pt>
                      <c:pt idx="60">
                        <c:v>38687</c:v>
                      </c:pt>
                      <c:pt idx="61">
                        <c:v>38718</c:v>
                      </c:pt>
                      <c:pt idx="62">
                        <c:v>38749</c:v>
                      </c:pt>
                      <c:pt idx="63">
                        <c:v>38777</c:v>
                      </c:pt>
                      <c:pt idx="64">
                        <c:v>38808</c:v>
                      </c:pt>
                      <c:pt idx="65">
                        <c:v>38838</c:v>
                      </c:pt>
                      <c:pt idx="66">
                        <c:v>38869</c:v>
                      </c:pt>
                      <c:pt idx="67">
                        <c:v>38899</c:v>
                      </c:pt>
                      <c:pt idx="68">
                        <c:v>38930</c:v>
                      </c:pt>
                      <c:pt idx="69">
                        <c:v>38961</c:v>
                      </c:pt>
                      <c:pt idx="70">
                        <c:v>38991</c:v>
                      </c:pt>
                      <c:pt idx="71">
                        <c:v>39022</c:v>
                      </c:pt>
                      <c:pt idx="72">
                        <c:v>39052</c:v>
                      </c:pt>
                      <c:pt idx="73">
                        <c:v>39083</c:v>
                      </c:pt>
                      <c:pt idx="74">
                        <c:v>39114</c:v>
                      </c:pt>
                      <c:pt idx="75">
                        <c:v>39142</c:v>
                      </c:pt>
                      <c:pt idx="76">
                        <c:v>39173</c:v>
                      </c:pt>
                      <c:pt idx="77">
                        <c:v>39203</c:v>
                      </c:pt>
                      <c:pt idx="78">
                        <c:v>39234</c:v>
                      </c:pt>
                      <c:pt idx="79">
                        <c:v>39264</c:v>
                      </c:pt>
                      <c:pt idx="80">
                        <c:v>39295</c:v>
                      </c:pt>
                      <c:pt idx="81">
                        <c:v>39326</c:v>
                      </c:pt>
                      <c:pt idx="82">
                        <c:v>39356</c:v>
                      </c:pt>
                      <c:pt idx="83">
                        <c:v>39387</c:v>
                      </c:pt>
                      <c:pt idx="84">
                        <c:v>39417</c:v>
                      </c:pt>
                      <c:pt idx="85">
                        <c:v>39448</c:v>
                      </c:pt>
                      <c:pt idx="86">
                        <c:v>39479</c:v>
                      </c:pt>
                      <c:pt idx="87">
                        <c:v>39508</c:v>
                      </c:pt>
                      <c:pt idx="88">
                        <c:v>39539</c:v>
                      </c:pt>
                      <c:pt idx="89">
                        <c:v>39569</c:v>
                      </c:pt>
                      <c:pt idx="90">
                        <c:v>39600</c:v>
                      </c:pt>
                      <c:pt idx="91">
                        <c:v>39630</c:v>
                      </c:pt>
                      <c:pt idx="92">
                        <c:v>39661</c:v>
                      </c:pt>
                      <c:pt idx="93">
                        <c:v>39692</c:v>
                      </c:pt>
                      <c:pt idx="94">
                        <c:v>39722</c:v>
                      </c:pt>
                      <c:pt idx="95">
                        <c:v>39753</c:v>
                      </c:pt>
                      <c:pt idx="96">
                        <c:v>39783</c:v>
                      </c:pt>
                      <c:pt idx="97">
                        <c:v>39814</c:v>
                      </c:pt>
                      <c:pt idx="98">
                        <c:v>39845</c:v>
                      </c:pt>
                      <c:pt idx="99">
                        <c:v>39873</c:v>
                      </c:pt>
                      <c:pt idx="100">
                        <c:v>39904</c:v>
                      </c:pt>
                      <c:pt idx="101">
                        <c:v>39934</c:v>
                      </c:pt>
                      <c:pt idx="102">
                        <c:v>39965</c:v>
                      </c:pt>
                      <c:pt idx="103">
                        <c:v>39995</c:v>
                      </c:pt>
                      <c:pt idx="104">
                        <c:v>40026</c:v>
                      </c:pt>
                      <c:pt idx="105">
                        <c:v>40057</c:v>
                      </c:pt>
                      <c:pt idx="106">
                        <c:v>40087</c:v>
                      </c:pt>
                      <c:pt idx="107">
                        <c:v>40118</c:v>
                      </c:pt>
                      <c:pt idx="108">
                        <c:v>40148</c:v>
                      </c:pt>
                      <c:pt idx="109">
                        <c:v>40179</c:v>
                      </c:pt>
                      <c:pt idx="110">
                        <c:v>40210</c:v>
                      </c:pt>
                      <c:pt idx="111">
                        <c:v>40238</c:v>
                      </c:pt>
                      <c:pt idx="112">
                        <c:v>40269</c:v>
                      </c:pt>
                      <c:pt idx="113">
                        <c:v>40299</c:v>
                      </c:pt>
                      <c:pt idx="114">
                        <c:v>40330</c:v>
                      </c:pt>
                      <c:pt idx="115">
                        <c:v>40360</c:v>
                      </c:pt>
                      <c:pt idx="116">
                        <c:v>40391</c:v>
                      </c:pt>
                      <c:pt idx="117">
                        <c:v>40422</c:v>
                      </c:pt>
                      <c:pt idx="118">
                        <c:v>40452</c:v>
                      </c:pt>
                      <c:pt idx="119">
                        <c:v>40483</c:v>
                      </c:pt>
                      <c:pt idx="120">
                        <c:v>40513</c:v>
                      </c:pt>
                      <c:pt idx="121">
                        <c:v>40544</c:v>
                      </c:pt>
                      <c:pt idx="122">
                        <c:v>40575</c:v>
                      </c:pt>
                      <c:pt idx="123">
                        <c:v>40603</c:v>
                      </c:pt>
                      <c:pt idx="124">
                        <c:v>40634</c:v>
                      </c:pt>
                      <c:pt idx="125">
                        <c:v>40664</c:v>
                      </c:pt>
                      <c:pt idx="126">
                        <c:v>40695</c:v>
                      </c:pt>
                      <c:pt idx="127">
                        <c:v>40725</c:v>
                      </c:pt>
                      <c:pt idx="128">
                        <c:v>40756</c:v>
                      </c:pt>
                      <c:pt idx="129">
                        <c:v>40787</c:v>
                      </c:pt>
                      <c:pt idx="130">
                        <c:v>40817</c:v>
                      </c:pt>
                      <c:pt idx="131">
                        <c:v>40848</c:v>
                      </c:pt>
                      <c:pt idx="132">
                        <c:v>40878</c:v>
                      </c:pt>
                      <c:pt idx="133">
                        <c:v>40909</c:v>
                      </c:pt>
                      <c:pt idx="134">
                        <c:v>40940</c:v>
                      </c:pt>
                      <c:pt idx="135">
                        <c:v>40969</c:v>
                      </c:pt>
                      <c:pt idx="136">
                        <c:v>41000</c:v>
                      </c:pt>
                      <c:pt idx="137">
                        <c:v>41030</c:v>
                      </c:pt>
                      <c:pt idx="138">
                        <c:v>41061</c:v>
                      </c:pt>
                      <c:pt idx="139">
                        <c:v>41091</c:v>
                      </c:pt>
                      <c:pt idx="140">
                        <c:v>41122</c:v>
                      </c:pt>
                      <c:pt idx="141">
                        <c:v>41153</c:v>
                      </c:pt>
                      <c:pt idx="142">
                        <c:v>41183</c:v>
                      </c:pt>
                      <c:pt idx="143">
                        <c:v>41214</c:v>
                      </c:pt>
                      <c:pt idx="144">
                        <c:v>41244</c:v>
                      </c:pt>
                      <c:pt idx="145">
                        <c:v>41275</c:v>
                      </c:pt>
                      <c:pt idx="146">
                        <c:v>41306</c:v>
                      </c:pt>
                      <c:pt idx="147">
                        <c:v>41334</c:v>
                      </c:pt>
                      <c:pt idx="148">
                        <c:v>41365</c:v>
                      </c:pt>
                      <c:pt idx="149">
                        <c:v>41395</c:v>
                      </c:pt>
                      <c:pt idx="150">
                        <c:v>41426</c:v>
                      </c:pt>
                      <c:pt idx="151">
                        <c:v>41456</c:v>
                      </c:pt>
                      <c:pt idx="152">
                        <c:v>41487</c:v>
                      </c:pt>
                      <c:pt idx="153">
                        <c:v>41518</c:v>
                      </c:pt>
                      <c:pt idx="154">
                        <c:v>41548</c:v>
                      </c:pt>
                      <c:pt idx="155">
                        <c:v>41579</c:v>
                      </c:pt>
                      <c:pt idx="156">
                        <c:v>41609</c:v>
                      </c:pt>
                      <c:pt idx="157">
                        <c:v>41640</c:v>
                      </c:pt>
                      <c:pt idx="158">
                        <c:v>41671</c:v>
                      </c:pt>
                      <c:pt idx="159">
                        <c:v>41699</c:v>
                      </c:pt>
                      <c:pt idx="160">
                        <c:v>41730</c:v>
                      </c:pt>
                      <c:pt idx="161">
                        <c:v>41760</c:v>
                      </c:pt>
                      <c:pt idx="162">
                        <c:v>41791</c:v>
                      </c:pt>
                      <c:pt idx="163">
                        <c:v>41821</c:v>
                      </c:pt>
                      <c:pt idx="164">
                        <c:v>41852</c:v>
                      </c:pt>
                      <c:pt idx="165">
                        <c:v>41883</c:v>
                      </c:pt>
                      <c:pt idx="166">
                        <c:v>41913</c:v>
                      </c:pt>
                      <c:pt idx="167">
                        <c:v>41944</c:v>
                      </c:pt>
                      <c:pt idx="168">
                        <c:v>41974</c:v>
                      </c:pt>
                      <c:pt idx="169">
                        <c:v>42005</c:v>
                      </c:pt>
                      <c:pt idx="170">
                        <c:v>42036</c:v>
                      </c:pt>
                      <c:pt idx="171">
                        <c:v>42064</c:v>
                      </c:pt>
                      <c:pt idx="172">
                        <c:v>42095</c:v>
                      </c:pt>
                      <c:pt idx="173">
                        <c:v>42125</c:v>
                      </c:pt>
                      <c:pt idx="174">
                        <c:v>42156</c:v>
                      </c:pt>
                      <c:pt idx="175">
                        <c:v>42186</c:v>
                      </c:pt>
                      <c:pt idx="176">
                        <c:v>42217</c:v>
                      </c:pt>
                      <c:pt idx="177">
                        <c:v>42248</c:v>
                      </c:pt>
                      <c:pt idx="178">
                        <c:v>42278</c:v>
                      </c:pt>
                      <c:pt idx="179">
                        <c:v>42309</c:v>
                      </c:pt>
                      <c:pt idx="180">
                        <c:v>42339</c:v>
                      </c:pt>
                      <c:pt idx="181">
                        <c:v>42370</c:v>
                      </c:pt>
                      <c:pt idx="182">
                        <c:v>42401</c:v>
                      </c:pt>
                      <c:pt idx="183">
                        <c:v>42430</c:v>
                      </c:pt>
                      <c:pt idx="184">
                        <c:v>42461</c:v>
                      </c:pt>
                      <c:pt idx="185">
                        <c:v>42491</c:v>
                      </c:pt>
                      <c:pt idx="186">
                        <c:v>42522</c:v>
                      </c:pt>
                      <c:pt idx="187">
                        <c:v>42552</c:v>
                      </c:pt>
                      <c:pt idx="188">
                        <c:v>42583</c:v>
                      </c:pt>
                      <c:pt idx="189">
                        <c:v>42614</c:v>
                      </c:pt>
                      <c:pt idx="190">
                        <c:v>42644</c:v>
                      </c:pt>
                      <c:pt idx="191">
                        <c:v>42675</c:v>
                      </c:pt>
                      <c:pt idx="192">
                        <c:v>42705</c:v>
                      </c:pt>
                      <c:pt idx="193">
                        <c:v>42736</c:v>
                      </c:pt>
                      <c:pt idx="194">
                        <c:v>42767</c:v>
                      </c:pt>
                      <c:pt idx="195">
                        <c:v>42795</c:v>
                      </c:pt>
                      <c:pt idx="196">
                        <c:v>42826</c:v>
                      </c:pt>
                      <c:pt idx="197">
                        <c:v>42856</c:v>
                      </c:pt>
                      <c:pt idx="198">
                        <c:v>42887</c:v>
                      </c:pt>
                      <c:pt idx="199">
                        <c:v>42917</c:v>
                      </c:pt>
                      <c:pt idx="200">
                        <c:v>42948</c:v>
                      </c:pt>
                      <c:pt idx="201">
                        <c:v>42979</c:v>
                      </c:pt>
                      <c:pt idx="202">
                        <c:v>43009</c:v>
                      </c:pt>
                      <c:pt idx="203">
                        <c:v>43040</c:v>
                      </c:pt>
                      <c:pt idx="204">
                        <c:v>43070</c:v>
                      </c:pt>
                      <c:pt idx="205">
                        <c:v>43101</c:v>
                      </c:pt>
                      <c:pt idx="206">
                        <c:v>43132</c:v>
                      </c:pt>
                      <c:pt idx="207">
                        <c:v>43160</c:v>
                      </c:pt>
                      <c:pt idx="208">
                        <c:v>43191</c:v>
                      </c:pt>
                      <c:pt idx="209">
                        <c:v>43221</c:v>
                      </c:pt>
                      <c:pt idx="210">
                        <c:v>43252</c:v>
                      </c:pt>
                      <c:pt idx="211">
                        <c:v>43282</c:v>
                      </c:pt>
                      <c:pt idx="212">
                        <c:v>43313</c:v>
                      </c:pt>
                      <c:pt idx="213">
                        <c:v>43344</c:v>
                      </c:pt>
                      <c:pt idx="214">
                        <c:v>43374</c:v>
                      </c:pt>
                      <c:pt idx="215">
                        <c:v>43405</c:v>
                      </c:pt>
                      <c:pt idx="216">
                        <c:v>43435</c:v>
                      </c:pt>
                      <c:pt idx="217">
                        <c:v>43466</c:v>
                      </c:pt>
                      <c:pt idx="218">
                        <c:v>43497</c:v>
                      </c:pt>
                      <c:pt idx="219">
                        <c:v>43525</c:v>
                      </c:pt>
                      <c:pt idx="220">
                        <c:v>43556</c:v>
                      </c:pt>
                      <c:pt idx="221">
                        <c:v>43586</c:v>
                      </c:pt>
                      <c:pt idx="222">
                        <c:v>43617</c:v>
                      </c:pt>
                      <c:pt idx="223">
                        <c:v>43647</c:v>
                      </c:pt>
                      <c:pt idx="224">
                        <c:v>43678</c:v>
                      </c:pt>
                      <c:pt idx="225">
                        <c:v>43709</c:v>
                      </c:pt>
                      <c:pt idx="226">
                        <c:v>43739</c:v>
                      </c:pt>
                      <c:pt idx="227">
                        <c:v>43770</c:v>
                      </c:pt>
                      <c:pt idx="228">
                        <c:v>43800</c:v>
                      </c:pt>
                      <c:pt idx="229">
                        <c:v>43831</c:v>
                      </c:pt>
                      <c:pt idx="230">
                        <c:v>43862</c:v>
                      </c:pt>
                      <c:pt idx="231">
                        <c:v>43891</c:v>
                      </c:pt>
                      <c:pt idx="232">
                        <c:v>43922</c:v>
                      </c:pt>
                      <c:pt idx="233">
                        <c:v>43952</c:v>
                      </c:pt>
                      <c:pt idx="234">
                        <c:v>43983</c:v>
                      </c:pt>
                      <c:pt idx="235">
                        <c:v>44013</c:v>
                      </c:pt>
                      <c:pt idx="236">
                        <c:v>44044</c:v>
                      </c:pt>
                      <c:pt idx="237">
                        <c:v>44075</c:v>
                      </c:pt>
                      <c:pt idx="238">
                        <c:v>44105</c:v>
                      </c:pt>
                      <c:pt idx="239">
                        <c:v>44136</c:v>
                      </c:pt>
                      <c:pt idx="240">
                        <c:v>44166</c:v>
                      </c:pt>
                      <c:pt idx="241">
                        <c:v>44197</c:v>
                      </c:pt>
                      <c:pt idx="242">
                        <c:v>44228</c:v>
                      </c:pt>
                      <c:pt idx="243">
                        <c:v>44256</c:v>
                      </c:pt>
                      <c:pt idx="244">
                        <c:v>44287</c:v>
                      </c:pt>
                      <c:pt idx="245">
                        <c:v>44317</c:v>
                      </c:pt>
                      <c:pt idx="246">
                        <c:v>44348</c:v>
                      </c:pt>
                      <c:pt idx="247">
                        <c:v>44378</c:v>
                      </c:pt>
                      <c:pt idx="248">
                        <c:v>44409</c:v>
                      </c:pt>
                    </c:numCache>
                  </c:numRef>
                </c:cat>
                <c:val>
                  <c:numRef>
                    <c:extLst xmlns:c15="http://schemas.microsoft.com/office/drawing/2012/chart">
                      <c:ext xmlns:c15="http://schemas.microsoft.com/office/drawing/2012/chart" uri="{02D57815-91ED-43cb-92C2-25804820EDAC}">
                        <c15:formulaRef>
                          <c15:sqref>Rates!$M$20:$JA$20</c15:sqref>
                        </c15:formulaRef>
                      </c:ext>
                    </c:extLst>
                    <c:numCache>
                      <c:formatCode>General</c:formatCode>
                      <c:ptCount val="249"/>
                      <c:pt idx="3">
                        <c:v>8</c:v>
                      </c:pt>
                      <c:pt idx="4">
                        <c:v>8</c:v>
                      </c:pt>
                      <c:pt idx="5">
                        <c:v>8</c:v>
                      </c:pt>
                      <c:pt idx="6">
                        <c:v>8</c:v>
                      </c:pt>
                      <c:pt idx="7">
                        <c:v>8</c:v>
                      </c:pt>
                      <c:pt idx="8">
                        <c:v>8</c:v>
                      </c:pt>
                      <c:pt idx="9">
                        <c:v>8</c:v>
                      </c:pt>
                      <c:pt idx="10">
                        <c:v>8</c:v>
                      </c:pt>
                      <c:pt idx="11">
                        <c:v>8</c:v>
                      </c:pt>
                      <c:pt idx="84">
                        <c:v>8</c:v>
                      </c:pt>
                      <c:pt idx="85">
                        <c:v>8</c:v>
                      </c:pt>
                      <c:pt idx="86">
                        <c:v>8</c:v>
                      </c:pt>
                      <c:pt idx="87">
                        <c:v>8</c:v>
                      </c:pt>
                      <c:pt idx="88">
                        <c:v>8</c:v>
                      </c:pt>
                      <c:pt idx="89">
                        <c:v>8</c:v>
                      </c:pt>
                      <c:pt idx="90">
                        <c:v>8</c:v>
                      </c:pt>
                      <c:pt idx="91">
                        <c:v>8</c:v>
                      </c:pt>
                      <c:pt idx="92">
                        <c:v>8</c:v>
                      </c:pt>
                      <c:pt idx="93">
                        <c:v>8</c:v>
                      </c:pt>
                      <c:pt idx="94">
                        <c:v>8</c:v>
                      </c:pt>
                      <c:pt idx="95">
                        <c:v>8</c:v>
                      </c:pt>
                      <c:pt idx="96">
                        <c:v>8</c:v>
                      </c:pt>
                      <c:pt idx="97">
                        <c:v>8</c:v>
                      </c:pt>
                      <c:pt idx="98">
                        <c:v>8</c:v>
                      </c:pt>
                      <c:pt idx="99">
                        <c:v>8</c:v>
                      </c:pt>
                      <c:pt idx="100">
                        <c:v>8</c:v>
                      </c:pt>
                      <c:pt idx="101">
                        <c:v>8</c:v>
                      </c:pt>
                      <c:pt idx="102">
                        <c:v>8</c:v>
                      </c:pt>
                      <c:pt idx="230">
                        <c:v>8</c:v>
                      </c:pt>
                      <c:pt idx="231">
                        <c:v>8</c:v>
                      </c:pt>
                      <c:pt idx="232">
                        <c:v>8</c:v>
                      </c:pt>
                    </c:numCache>
                  </c:numRef>
                </c:val>
                <c:smooth val="0"/>
                <c:extLst xmlns:c15="http://schemas.microsoft.com/office/drawing/2012/chart">
                  <c:ext xmlns:c16="http://schemas.microsoft.com/office/drawing/2014/chart" uri="{C3380CC4-5D6E-409C-BE32-E72D297353CC}">
                    <c16:uniqueId val="{0000000E-10C0-4E40-AC63-85EDDBF6BD4D}"/>
                  </c:ext>
                </c:extLst>
              </c15:ser>
            </c15:filteredLineSeries>
            <c15:filteredLineSeries>
              <c15:ser>
                <c:idx val="16"/>
                <c:order val="15"/>
                <c:tx>
                  <c:strRef>
                    <c:extLst xmlns:c15="http://schemas.microsoft.com/office/drawing/2012/chart">
                      <c:ext xmlns:c15="http://schemas.microsoft.com/office/drawing/2012/chart" uri="{02D57815-91ED-43cb-92C2-25804820EDAC}">
                        <c15:formulaRef>
                          <c15:sqref>Rates!$L$21</c15:sqref>
                        </c15:formulaRef>
                      </c:ext>
                    </c:extLst>
                    <c:strCache>
                      <c:ptCount val="1"/>
                      <c:pt idx="0">
                        <c:v>Recession (Other Separations)</c:v>
                      </c:pt>
                    </c:strCache>
                  </c:strRef>
                </c:tx>
                <c:spPr>
                  <a:ln w="28575" cap="rnd">
                    <a:solidFill>
                      <a:schemeClr val="accent5">
                        <a:lumMod val="80000"/>
                        <a:lumOff val="20000"/>
                      </a:schemeClr>
                    </a:solidFill>
                    <a:round/>
                  </a:ln>
                  <a:effectLst/>
                </c:spPr>
                <c:marker>
                  <c:symbol val="circle"/>
                  <c:size val="5"/>
                  <c:spPr>
                    <a:solidFill>
                      <a:schemeClr val="accent5">
                        <a:lumMod val="80000"/>
                        <a:lumOff val="20000"/>
                      </a:schemeClr>
                    </a:solidFill>
                    <a:ln w="9525">
                      <a:solidFill>
                        <a:schemeClr val="accent5">
                          <a:lumMod val="80000"/>
                          <a:lumOff val="20000"/>
                        </a:schemeClr>
                      </a:solidFill>
                    </a:ln>
                    <a:effectLst/>
                  </c:spPr>
                </c:marker>
                <c:cat>
                  <c:numRef>
                    <c:extLst xmlns:c15="http://schemas.microsoft.com/office/drawing/2012/chart">
                      <c:ext xmlns:c15="http://schemas.microsoft.com/office/drawing/2012/chart" uri="{02D57815-91ED-43cb-92C2-25804820EDAC}">
                        <c15:formulaRef>
                          <c15:sqref>Rates!$M$4:$JA$4</c15:sqref>
                        </c15:formulaRef>
                      </c:ext>
                    </c:extLst>
                    <c:numCache>
                      <c:formatCode>mmm\-yy</c:formatCode>
                      <c:ptCount val="249"/>
                      <c:pt idx="0">
                        <c:v>36861</c:v>
                      </c:pt>
                      <c:pt idx="1">
                        <c:v>36892</c:v>
                      </c:pt>
                      <c:pt idx="2">
                        <c:v>36923</c:v>
                      </c:pt>
                      <c:pt idx="3">
                        <c:v>36951</c:v>
                      </c:pt>
                      <c:pt idx="4">
                        <c:v>36982</c:v>
                      </c:pt>
                      <c:pt idx="5">
                        <c:v>37012</c:v>
                      </c:pt>
                      <c:pt idx="6">
                        <c:v>37043</c:v>
                      </c:pt>
                      <c:pt idx="7">
                        <c:v>37073</c:v>
                      </c:pt>
                      <c:pt idx="8">
                        <c:v>37104</c:v>
                      </c:pt>
                      <c:pt idx="9">
                        <c:v>37135</c:v>
                      </c:pt>
                      <c:pt idx="10">
                        <c:v>37165</c:v>
                      </c:pt>
                      <c:pt idx="11">
                        <c:v>37196</c:v>
                      </c:pt>
                      <c:pt idx="12">
                        <c:v>37226</c:v>
                      </c:pt>
                      <c:pt idx="13">
                        <c:v>37257</c:v>
                      </c:pt>
                      <c:pt idx="14">
                        <c:v>37288</c:v>
                      </c:pt>
                      <c:pt idx="15">
                        <c:v>37316</c:v>
                      </c:pt>
                      <c:pt idx="16">
                        <c:v>37347</c:v>
                      </c:pt>
                      <c:pt idx="17">
                        <c:v>37377</c:v>
                      </c:pt>
                      <c:pt idx="18">
                        <c:v>37408</c:v>
                      </c:pt>
                      <c:pt idx="19">
                        <c:v>37438</c:v>
                      </c:pt>
                      <c:pt idx="20">
                        <c:v>37469</c:v>
                      </c:pt>
                      <c:pt idx="21">
                        <c:v>37500</c:v>
                      </c:pt>
                      <c:pt idx="22">
                        <c:v>37530</c:v>
                      </c:pt>
                      <c:pt idx="23">
                        <c:v>37561</c:v>
                      </c:pt>
                      <c:pt idx="24">
                        <c:v>37591</c:v>
                      </c:pt>
                      <c:pt idx="25">
                        <c:v>37622</c:v>
                      </c:pt>
                      <c:pt idx="26">
                        <c:v>37653</c:v>
                      </c:pt>
                      <c:pt idx="27">
                        <c:v>37681</c:v>
                      </c:pt>
                      <c:pt idx="28">
                        <c:v>37712</c:v>
                      </c:pt>
                      <c:pt idx="29">
                        <c:v>37742</c:v>
                      </c:pt>
                      <c:pt idx="30">
                        <c:v>37773</c:v>
                      </c:pt>
                      <c:pt idx="31">
                        <c:v>37803</c:v>
                      </c:pt>
                      <c:pt idx="32">
                        <c:v>37834</c:v>
                      </c:pt>
                      <c:pt idx="33">
                        <c:v>37865</c:v>
                      </c:pt>
                      <c:pt idx="34">
                        <c:v>37895</c:v>
                      </c:pt>
                      <c:pt idx="35">
                        <c:v>37926</c:v>
                      </c:pt>
                      <c:pt idx="36">
                        <c:v>37956</c:v>
                      </c:pt>
                      <c:pt idx="37">
                        <c:v>37987</c:v>
                      </c:pt>
                      <c:pt idx="38">
                        <c:v>38018</c:v>
                      </c:pt>
                      <c:pt idx="39">
                        <c:v>38047</c:v>
                      </c:pt>
                      <c:pt idx="40">
                        <c:v>38078</c:v>
                      </c:pt>
                      <c:pt idx="41">
                        <c:v>38108</c:v>
                      </c:pt>
                      <c:pt idx="42">
                        <c:v>38139</c:v>
                      </c:pt>
                      <c:pt idx="43">
                        <c:v>38169</c:v>
                      </c:pt>
                      <c:pt idx="44">
                        <c:v>38200</c:v>
                      </c:pt>
                      <c:pt idx="45">
                        <c:v>38231</c:v>
                      </c:pt>
                      <c:pt idx="46">
                        <c:v>38261</c:v>
                      </c:pt>
                      <c:pt idx="47">
                        <c:v>38292</c:v>
                      </c:pt>
                      <c:pt idx="48">
                        <c:v>38322</c:v>
                      </c:pt>
                      <c:pt idx="49">
                        <c:v>38353</c:v>
                      </c:pt>
                      <c:pt idx="50">
                        <c:v>38384</c:v>
                      </c:pt>
                      <c:pt idx="51">
                        <c:v>38412</c:v>
                      </c:pt>
                      <c:pt idx="52">
                        <c:v>38443</c:v>
                      </c:pt>
                      <c:pt idx="53">
                        <c:v>38473</c:v>
                      </c:pt>
                      <c:pt idx="54">
                        <c:v>38504</c:v>
                      </c:pt>
                      <c:pt idx="55">
                        <c:v>38534</c:v>
                      </c:pt>
                      <c:pt idx="56">
                        <c:v>38565</c:v>
                      </c:pt>
                      <c:pt idx="57">
                        <c:v>38596</c:v>
                      </c:pt>
                      <c:pt idx="58">
                        <c:v>38626</c:v>
                      </c:pt>
                      <c:pt idx="59">
                        <c:v>38657</c:v>
                      </c:pt>
                      <c:pt idx="60">
                        <c:v>38687</c:v>
                      </c:pt>
                      <c:pt idx="61">
                        <c:v>38718</c:v>
                      </c:pt>
                      <c:pt idx="62">
                        <c:v>38749</c:v>
                      </c:pt>
                      <c:pt idx="63">
                        <c:v>38777</c:v>
                      </c:pt>
                      <c:pt idx="64">
                        <c:v>38808</c:v>
                      </c:pt>
                      <c:pt idx="65">
                        <c:v>38838</c:v>
                      </c:pt>
                      <c:pt idx="66">
                        <c:v>38869</c:v>
                      </c:pt>
                      <c:pt idx="67">
                        <c:v>38899</c:v>
                      </c:pt>
                      <c:pt idx="68">
                        <c:v>38930</c:v>
                      </c:pt>
                      <c:pt idx="69">
                        <c:v>38961</c:v>
                      </c:pt>
                      <c:pt idx="70">
                        <c:v>38991</c:v>
                      </c:pt>
                      <c:pt idx="71">
                        <c:v>39022</c:v>
                      </c:pt>
                      <c:pt idx="72">
                        <c:v>39052</c:v>
                      </c:pt>
                      <c:pt idx="73">
                        <c:v>39083</c:v>
                      </c:pt>
                      <c:pt idx="74">
                        <c:v>39114</c:v>
                      </c:pt>
                      <c:pt idx="75">
                        <c:v>39142</c:v>
                      </c:pt>
                      <c:pt idx="76">
                        <c:v>39173</c:v>
                      </c:pt>
                      <c:pt idx="77">
                        <c:v>39203</c:v>
                      </c:pt>
                      <c:pt idx="78">
                        <c:v>39234</c:v>
                      </c:pt>
                      <c:pt idx="79">
                        <c:v>39264</c:v>
                      </c:pt>
                      <c:pt idx="80">
                        <c:v>39295</c:v>
                      </c:pt>
                      <c:pt idx="81">
                        <c:v>39326</c:v>
                      </c:pt>
                      <c:pt idx="82">
                        <c:v>39356</c:v>
                      </c:pt>
                      <c:pt idx="83">
                        <c:v>39387</c:v>
                      </c:pt>
                      <c:pt idx="84">
                        <c:v>39417</c:v>
                      </c:pt>
                      <c:pt idx="85">
                        <c:v>39448</c:v>
                      </c:pt>
                      <c:pt idx="86">
                        <c:v>39479</c:v>
                      </c:pt>
                      <c:pt idx="87">
                        <c:v>39508</c:v>
                      </c:pt>
                      <c:pt idx="88">
                        <c:v>39539</c:v>
                      </c:pt>
                      <c:pt idx="89">
                        <c:v>39569</c:v>
                      </c:pt>
                      <c:pt idx="90">
                        <c:v>39600</c:v>
                      </c:pt>
                      <c:pt idx="91">
                        <c:v>39630</c:v>
                      </c:pt>
                      <c:pt idx="92">
                        <c:v>39661</c:v>
                      </c:pt>
                      <c:pt idx="93">
                        <c:v>39692</c:v>
                      </c:pt>
                      <c:pt idx="94">
                        <c:v>39722</c:v>
                      </c:pt>
                      <c:pt idx="95">
                        <c:v>39753</c:v>
                      </c:pt>
                      <c:pt idx="96">
                        <c:v>39783</c:v>
                      </c:pt>
                      <c:pt idx="97">
                        <c:v>39814</c:v>
                      </c:pt>
                      <c:pt idx="98">
                        <c:v>39845</c:v>
                      </c:pt>
                      <c:pt idx="99">
                        <c:v>39873</c:v>
                      </c:pt>
                      <c:pt idx="100">
                        <c:v>39904</c:v>
                      </c:pt>
                      <c:pt idx="101">
                        <c:v>39934</c:v>
                      </c:pt>
                      <c:pt idx="102">
                        <c:v>39965</c:v>
                      </c:pt>
                      <c:pt idx="103">
                        <c:v>39995</c:v>
                      </c:pt>
                      <c:pt idx="104">
                        <c:v>40026</c:v>
                      </c:pt>
                      <c:pt idx="105">
                        <c:v>40057</c:v>
                      </c:pt>
                      <c:pt idx="106">
                        <c:v>40087</c:v>
                      </c:pt>
                      <c:pt idx="107">
                        <c:v>40118</c:v>
                      </c:pt>
                      <c:pt idx="108">
                        <c:v>40148</c:v>
                      </c:pt>
                      <c:pt idx="109">
                        <c:v>40179</c:v>
                      </c:pt>
                      <c:pt idx="110">
                        <c:v>40210</c:v>
                      </c:pt>
                      <c:pt idx="111">
                        <c:v>40238</c:v>
                      </c:pt>
                      <c:pt idx="112">
                        <c:v>40269</c:v>
                      </c:pt>
                      <c:pt idx="113">
                        <c:v>40299</c:v>
                      </c:pt>
                      <c:pt idx="114">
                        <c:v>40330</c:v>
                      </c:pt>
                      <c:pt idx="115">
                        <c:v>40360</c:v>
                      </c:pt>
                      <c:pt idx="116">
                        <c:v>40391</c:v>
                      </c:pt>
                      <c:pt idx="117">
                        <c:v>40422</c:v>
                      </c:pt>
                      <c:pt idx="118">
                        <c:v>40452</c:v>
                      </c:pt>
                      <c:pt idx="119">
                        <c:v>40483</c:v>
                      </c:pt>
                      <c:pt idx="120">
                        <c:v>40513</c:v>
                      </c:pt>
                      <c:pt idx="121">
                        <c:v>40544</c:v>
                      </c:pt>
                      <c:pt idx="122">
                        <c:v>40575</c:v>
                      </c:pt>
                      <c:pt idx="123">
                        <c:v>40603</c:v>
                      </c:pt>
                      <c:pt idx="124">
                        <c:v>40634</c:v>
                      </c:pt>
                      <c:pt idx="125">
                        <c:v>40664</c:v>
                      </c:pt>
                      <c:pt idx="126">
                        <c:v>40695</c:v>
                      </c:pt>
                      <c:pt idx="127">
                        <c:v>40725</c:v>
                      </c:pt>
                      <c:pt idx="128">
                        <c:v>40756</c:v>
                      </c:pt>
                      <c:pt idx="129">
                        <c:v>40787</c:v>
                      </c:pt>
                      <c:pt idx="130">
                        <c:v>40817</c:v>
                      </c:pt>
                      <c:pt idx="131">
                        <c:v>40848</c:v>
                      </c:pt>
                      <c:pt idx="132">
                        <c:v>40878</c:v>
                      </c:pt>
                      <c:pt idx="133">
                        <c:v>40909</c:v>
                      </c:pt>
                      <c:pt idx="134">
                        <c:v>40940</c:v>
                      </c:pt>
                      <c:pt idx="135">
                        <c:v>40969</c:v>
                      </c:pt>
                      <c:pt idx="136">
                        <c:v>41000</c:v>
                      </c:pt>
                      <c:pt idx="137">
                        <c:v>41030</c:v>
                      </c:pt>
                      <c:pt idx="138">
                        <c:v>41061</c:v>
                      </c:pt>
                      <c:pt idx="139">
                        <c:v>41091</c:v>
                      </c:pt>
                      <c:pt idx="140">
                        <c:v>41122</c:v>
                      </c:pt>
                      <c:pt idx="141">
                        <c:v>41153</c:v>
                      </c:pt>
                      <c:pt idx="142">
                        <c:v>41183</c:v>
                      </c:pt>
                      <c:pt idx="143">
                        <c:v>41214</c:v>
                      </c:pt>
                      <c:pt idx="144">
                        <c:v>41244</c:v>
                      </c:pt>
                      <c:pt idx="145">
                        <c:v>41275</c:v>
                      </c:pt>
                      <c:pt idx="146">
                        <c:v>41306</c:v>
                      </c:pt>
                      <c:pt idx="147">
                        <c:v>41334</c:v>
                      </c:pt>
                      <c:pt idx="148">
                        <c:v>41365</c:v>
                      </c:pt>
                      <c:pt idx="149">
                        <c:v>41395</c:v>
                      </c:pt>
                      <c:pt idx="150">
                        <c:v>41426</c:v>
                      </c:pt>
                      <c:pt idx="151">
                        <c:v>41456</c:v>
                      </c:pt>
                      <c:pt idx="152">
                        <c:v>41487</c:v>
                      </c:pt>
                      <c:pt idx="153">
                        <c:v>41518</c:v>
                      </c:pt>
                      <c:pt idx="154">
                        <c:v>41548</c:v>
                      </c:pt>
                      <c:pt idx="155">
                        <c:v>41579</c:v>
                      </c:pt>
                      <c:pt idx="156">
                        <c:v>41609</c:v>
                      </c:pt>
                      <c:pt idx="157">
                        <c:v>41640</c:v>
                      </c:pt>
                      <c:pt idx="158">
                        <c:v>41671</c:v>
                      </c:pt>
                      <c:pt idx="159">
                        <c:v>41699</c:v>
                      </c:pt>
                      <c:pt idx="160">
                        <c:v>41730</c:v>
                      </c:pt>
                      <c:pt idx="161">
                        <c:v>41760</c:v>
                      </c:pt>
                      <c:pt idx="162">
                        <c:v>41791</c:v>
                      </c:pt>
                      <c:pt idx="163">
                        <c:v>41821</c:v>
                      </c:pt>
                      <c:pt idx="164">
                        <c:v>41852</c:v>
                      </c:pt>
                      <c:pt idx="165">
                        <c:v>41883</c:v>
                      </c:pt>
                      <c:pt idx="166">
                        <c:v>41913</c:v>
                      </c:pt>
                      <c:pt idx="167">
                        <c:v>41944</c:v>
                      </c:pt>
                      <c:pt idx="168">
                        <c:v>41974</c:v>
                      </c:pt>
                      <c:pt idx="169">
                        <c:v>42005</c:v>
                      </c:pt>
                      <c:pt idx="170">
                        <c:v>42036</c:v>
                      </c:pt>
                      <c:pt idx="171">
                        <c:v>42064</c:v>
                      </c:pt>
                      <c:pt idx="172">
                        <c:v>42095</c:v>
                      </c:pt>
                      <c:pt idx="173">
                        <c:v>42125</c:v>
                      </c:pt>
                      <c:pt idx="174">
                        <c:v>42156</c:v>
                      </c:pt>
                      <c:pt idx="175">
                        <c:v>42186</c:v>
                      </c:pt>
                      <c:pt idx="176">
                        <c:v>42217</c:v>
                      </c:pt>
                      <c:pt idx="177">
                        <c:v>42248</c:v>
                      </c:pt>
                      <c:pt idx="178">
                        <c:v>42278</c:v>
                      </c:pt>
                      <c:pt idx="179">
                        <c:v>42309</c:v>
                      </c:pt>
                      <c:pt idx="180">
                        <c:v>42339</c:v>
                      </c:pt>
                      <c:pt idx="181">
                        <c:v>42370</c:v>
                      </c:pt>
                      <c:pt idx="182">
                        <c:v>42401</c:v>
                      </c:pt>
                      <c:pt idx="183">
                        <c:v>42430</c:v>
                      </c:pt>
                      <c:pt idx="184">
                        <c:v>42461</c:v>
                      </c:pt>
                      <c:pt idx="185">
                        <c:v>42491</c:v>
                      </c:pt>
                      <c:pt idx="186">
                        <c:v>42522</c:v>
                      </c:pt>
                      <c:pt idx="187">
                        <c:v>42552</c:v>
                      </c:pt>
                      <c:pt idx="188">
                        <c:v>42583</c:v>
                      </c:pt>
                      <c:pt idx="189">
                        <c:v>42614</c:v>
                      </c:pt>
                      <c:pt idx="190">
                        <c:v>42644</c:v>
                      </c:pt>
                      <c:pt idx="191">
                        <c:v>42675</c:v>
                      </c:pt>
                      <c:pt idx="192">
                        <c:v>42705</c:v>
                      </c:pt>
                      <c:pt idx="193">
                        <c:v>42736</c:v>
                      </c:pt>
                      <c:pt idx="194">
                        <c:v>42767</c:v>
                      </c:pt>
                      <c:pt idx="195">
                        <c:v>42795</c:v>
                      </c:pt>
                      <c:pt idx="196">
                        <c:v>42826</c:v>
                      </c:pt>
                      <c:pt idx="197">
                        <c:v>42856</c:v>
                      </c:pt>
                      <c:pt idx="198">
                        <c:v>42887</c:v>
                      </c:pt>
                      <c:pt idx="199">
                        <c:v>42917</c:v>
                      </c:pt>
                      <c:pt idx="200">
                        <c:v>42948</c:v>
                      </c:pt>
                      <c:pt idx="201">
                        <c:v>42979</c:v>
                      </c:pt>
                      <c:pt idx="202">
                        <c:v>43009</c:v>
                      </c:pt>
                      <c:pt idx="203">
                        <c:v>43040</c:v>
                      </c:pt>
                      <c:pt idx="204">
                        <c:v>43070</c:v>
                      </c:pt>
                      <c:pt idx="205">
                        <c:v>43101</c:v>
                      </c:pt>
                      <c:pt idx="206">
                        <c:v>43132</c:v>
                      </c:pt>
                      <c:pt idx="207">
                        <c:v>43160</c:v>
                      </c:pt>
                      <c:pt idx="208">
                        <c:v>43191</c:v>
                      </c:pt>
                      <c:pt idx="209">
                        <c:v>43221</c:v>
                      </c:pt>
                      <c:pt idx="210">
                        <c:v>43252</c:v>
                      </c:pt>
                      <c:pt idx="211">
                        <c:v>43282</c:v>
                      </c:pt>
                      <c:pt idx="212">
                        <c:v>43313</c:v>
                      </c:pt>
                      <c:pt idx="213">
                        <c:v>43344</c:v>
                      </c:pt>
                      <c:pt idx="214">
                        <c:v>43374</c:v>
                      </c:pt>
                      <c:pt idx="215">
                        <c:v>43405</c:v>
                      </c:pt>
                      <c:pt idx="216">
                        <c:v>43435</c:v>
                      </c:pt>
                      <c:pt idx="217">
                        <c:v>43466</c:v>
                      </c:pt>
                      <c:pt idx="218">
                        <c:v>43497</c:v>
                      </c:pt>
                      <c:pt idx="219">
                        <c:v>43525</c:v>
                      </c:pt>
                      <c:pt idx="220">
                        <c:v>43556</c:v>
                      </c:pt>
                      <c:pt idx="221">
                        <c:v>43586</c:v>
                      </c:pt>
                      <c:pt idx="222">
                        <c:v>43617</c:v>
                      </c:pt>
                      <c:pt idx="223">
                        <c:v>43647</c:v>
                      </c:pt>
                      <c:pt idx="224">
                        <c:v>43678</c:v>
                      </c:pt>
                      <c:pt idx="225">
                        <c:v>43709</c:v>
                      </c:pt>
                      <c:pt idx="226">
                        <c:v>43739</c:v>
                      </c:pt>
                      <c:pt idx="227">
                        <c:v>43770</c:v>
                      </c:pt>
                      <c:pt idx="228">
                        <c:v>43800</c:v>
                      </c:pt>
                      <c:pt idx="229">
                        <c:v>43831</c:v>
                      </c:pt>
                      <c:pt idx="230">
                        <c:v>43862</c:v>
                      </c:pt>
                      <c:pt idx="231">
                        <c:v>43891</c:v>
                      </c:pt>
                      <c:pt idx="232">
                        <c:v>43922</c:v>
                      </c:pt>
                      <c:pt idx="233">
                        <c:v>43952</c:v>
                      </c:pt>
                      <c:pt idx="234">
                        <c:v>43983</c:v>
                      </c:pt>
                      <c:pt idx="235">
                        <c:v>44013</c:v>
                      </c:pt>
                      <c:pt idx="236">
                        <c:v>44044</c:v>
                      </c:pt>
                      <c:pt idx="237">
                        <c:v>44075</c:v>
                      </c:pt>
                      <c:pt idx="238">
                        <c:v>44105</c:v>
                      </c:pt>
                      <c:pt idx="239">
                        <c:v>44136</c:v>
                      </c:pt>
                      <c:pt idx="240">
                        <c:v>44166</c:v>
                      </c:pt>
                      <c:pt idx="241">
                        <c:v>44197</c:v>
                      </c:pt>
                      <c:pt idx="242">
                        <c:v>44228</c:v>
                      </c:pt>
                      <c:pt idx="243">
                        <c:v>44256</c:v>
                      </c:pt>
                      <c:pt idx="244">
                        <c:v>44287</c:v>
                      </c:pt>
                      <c:pt idx="245">
                        <c:v>44317</c:v>
                      </c:pt>
                      <c:pt idx="246">
                        <c:v>44348</c:v>
                      </c:pt>
                      <c:pt idx="247">
                        <c:v>44378</c:v>
                      </c:pt>
                      <c:pt idx="248">
                        <c:v>44409</c:v>
                      </c:pt>
                    </c:numCache>
                  </c:numRef>
                </c:cat>
                <c:val>
                  <c:numRef>
                    <c:extLst xmlns:c15="http://schemas.microsoft.com/office/drawing/2012/chart">
                      <c:ext xmlns:c15="http://schemas.microsoft.com/office/drawing/2012/chart" uri="{02D57815-91ED-43cb-92C2-25804820EDAC}">
                        <c15:formulaRef>
                          <c15:sqref>Rates!$M$21:$JA$21</c15:sqref>
                        </c15:formulaRef>
                      </c:ext>
                    </c:extLst>
                    <c:numCache>
                      <c:formatCode>General</c:formatCode>
                      <c:ptCount val="249"/>
                      <c:pt idx="3">
                        <c:v>8</c:v>
                      </c:pt>
                      <c:pt idx="4">
                        <c:v>8</c:v>
                      </c:pt>
                      <c:pt idx="5">
                        <c:v>8</c:v>
                      </c:pt>
                      <c:pt idx="6">
                        <c:v>8</c:v>
                      </c:pt>
                      <c:pt idx="7">
                        <c:v>8</c:v>
                      </c:pt>
                      <c:pt idx="8">
                        <c:v>8</c:v>
                      </c:pt>
                      <c:pt idx="9">
                        <c:v>8</c:v>
                      </c:pt>
                      <c:pt idx="10">
                        <c:v>8</c:v>
                      </c:pt>
                      <c:pt idx="11">
                        <c:v>8</c:v>
                      </c:pt>
                      <c:pt idx="84">
                        <c:v>8</c:v>
                      </c:pt>
                      <c:pt idx="85">
                        <c:v>8</c:v>
                      </c:pt>
                      <c:pt idx="86">
                        <c:v>8</c:v>
                      </c:pt>
                      <c:pt idx="87">
                        <c:v>8</c:v>
                      </c:pt>
                      <c:pt idx="88">
                        <c:v>8</c:v>
                      </c:pt>
                      <c:pt idx="89">
                        <c:v>8</c:v>
                      </c:pt>
                      <c:pt idx="90">
                        <c:v>8</c:v>
                      </c:pt>
                      <c:pt idx="91">
                        <c:v>8</c:v>
                      </c:pt>
                      <c:pt idx="92">
                        <c:v>8</c:v>
                      </c:pt>
                      <c:pt idx="93">
                        <c:v>8</c:v>
                      </c:pt>
                      <c:pt idx="94">
                        <c:v>8</c:v>
                      </c:pt>
                      <c:pt idx="95">
                        <c:v>8</c:v>
                      </c:pt>
                      <c:pt idx="96">
                        <c:v>8</c:v>
                      </c:pt>
                      <c:pt idx="97">
                        <c:v>8</c:v>
                      </c:pt>
                      <c:pt idx="98">
                        <c:v>8</c:v>
                      </c:pt>
                      <c:pt idx="99">
                        <c:v>8</c:v>
                      </c:pt>
                      <c:pt idx="100">
                        <c:v>8</c:v>
                      </c:pt>
                      <c:pt idx="101">
                        <c:v>8</c:v>
                      </c:pt>
                      <c:pt idx="102">
                        <c:v>8</c:v>
                      </c:pt>
                      <c:pt idx="230">
                        <c:v>8</c:v>
                      </c:pt>
                      <c:pt idx="231">
                        <c:v>8</c:v>
                      </c:pt>
                      <c:pt idx="232">
                        <c:v>8</c:v>
                      </c:pt>
                    </c:numCache>
                  </c:numRef>
                </c:val>
                <c:smooth val="0"/>
                <c:extLst xmlns:c15="http://schemas.microsoft.com/office/drawing/2012/chart">
                  <c:ext xmlns:c16="http://schemas.microsoft.com/office/drawing/2014/chart" uri="{C3380CC4-5D6E-409C-BE32-E72D297353CC}">
                    <c16:uniqueId val="{0000000F-10C0-4E40-AC63-85EDDBF6BD4D}"/>
                  </c:ext>
                </c:extLst>
              </c15:ser>
            </c15:filteredLineSeries>
            <c15:filteredLineSeries>
              <c15:ser>
                <c:idx val="0"/>
                <c:order val="16"/>
                <c:tx>
                  <c:strRef>
                    <c:extLst xmlns:c15="http://schemas.microsoft.com/office/drawing/2012/chart">
                      <c:ext xmlns:c15="http://schemas.microsoft.com/office/drawing/2012/chart" uri="{02D57815-91ED-43cb-92C2-25804820EDAC}">
                        <c15:formulaRef>
                          <c15:sqref>Rates!$L$22</c15:sqref>
                        </c15:formulaRef>
                      </c:ext>
                    </c:extLst>
                    <c:strCache>
                      <c:ptCount val="1"/>
                      <c:pt idx="0">
                        <c:v>Recession (Total Separations)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extLst xmlns:c15="http://schemas.microsoft.com/office/drawing/2012/chart">
                      <c:ext xmlns:c15="http://schemas.microsoft.com/office/drawing/2012/chart" uri="{02D57815-91ED-43cb-92C2-25804820EDAC}">
                        <c15:formulaRef>
                          <c15:sqref>Rates!$M$4:$JA$4</c15:sqref>
                        </c15:formulaRef>
                      </c:ext>
                    </c:extLst>
                    <c:numCache>
                      <c:formatCode>mmm\-yy</c:formatCode>
                      <c:ptCount val="249"/>
                      <c:pt idx="0">
                        <c:v>36861</c:v>
                      </c:pt>
                      <c:pt idx="1">
                        <c:v>36892</c:v>
                      </c:pt>
                      <c:pt idx="2">
                        <c:v>36923</c:v>
                      </c:pt>
                      <c:pt idx="3">
                        <c:v>36951</c:v>
                      </c:pt>
                      <c:pt idx="4">
                        <c:v>36982</c:v>
                      </c:pt>
                      <c:pt idx="5">
                        <c:v>37012</c:v>
                      </c:pt>
                      <c:pt idx="6">
                        <c:v>37043</c:v>
                      </c:pt>
                      <c:pt idx="7">
                        <c:v>37073</c:v>
                      </c:pt>
                      <c:pt idx="8">
                        <c:v>37104</c:v>
                      </c:pt>
                      <c:pt idx="9">
                        <c:v>37135</c:v>
                      </c:pt>
                      <c:pt idx="10">
                        <c:v>37165</c:v>
                      </c:pt>
                      <c:pt idx="11">
                        <c:v>37196</c:v>
                      </c:pt>
                      <c:pt idx="12">
                        <c:v>37226</c:v>
                      </c:pt>
                      <c:pt idx="13">
                        <c:v>37257</c:v>
                      </c:pt>
                      <c:pt idx="14">
                        <c:v>37288</c:v>
                      </c:pt>
                      <c:pt idx="15">
                        <c:v>37316</c:v>
                      </c:pt>
                      <c:pt idx="16">
                        <c:v>37347</c:v>
                      </c:pt>
                      <c:pt idx="17">
                        <c:v>37377</c:v>
                      </c:pt>
                      <c:pt idx="18">
                        <c:v>37408</c:v>
                      </c:pt>
                      <c:pt idx="19">
                        <c:v>37438</c:v>
                      </c:pt>
                      <c:pt idx="20">
                        <c:v>37469</c:v>
                      </c:pt>
                      <c:pt idx="21">
                        <c:v>37500</c:v>
                      </c:pt>
                      <c:pt idx="22">
                        <c:v>37530</c:v>
                      </c:pt>
                      <c:pt idx="23">
                        <c:v>37561</c:v>
                      </c:pt>
                      <c:pt idx="24">
                        <c:v>37591</c:v>
                      </c:pt>
                      <c:pt idx="25">
                        <c:v>37622</c:v>
                      </c:pt>
                      <c:pt idx="26">
                        <c:v>37653</c:v>
                      </c:pt>
                      <c:pt idx="27">
                        <c:v>37681</c:v>
                      </c:pt>
                      <c:pt idx="28">
                        <c:v>37712</c:v>
                      </c:pt>
                      <c:pt idx="29">
                        <c:v>37742</c:v>
                      </c:pt>
                      <c:pt idx="30">
                        <c:v>37773</c:v>
                      </c:pt>
                      <c:pt idx="31">
                        <c:v>37803</c:v>
                      </c:pt>
                      <c:pt idx="32">
                        <c:v>37834</c:v>
                      </c:pt>
                      <c:pt idx="33">
                        <c:v>37865</c:v>
                      </c:pt>
                      <c:pt idx="34">
                        <c:v>37895</c:v>
                      </c:pt>
                      <c:pt idx="35">
                        <c:v>37926</c:v>
                      </c:pt>
                      <c:pt idx="36">
                        <c:v>37956</c:v>
                      </c:pt>
                      <c:pt idx="37">
                        <c:v>37987</c:v>
                      </c:pt>
                      <c:pt idx="38">
                        <c:v>38018</c:v>
                      </c:pt>
                      <c:pt idx="39">
                        <c:v>38047</c:v>
                      </c:pt>
                      <c:pt idx="40">
                        <c:v>38078</c:v>
                      </c:pt>
                      <c:pt idx="41">
                        <c:v>38108</c:v>
                      </c:pt>
                      <c:pt idx="42">
                        <c:v>38139</c:v>
                      </c:pt>
                      <c:pt idx="43">
                        <c:v>38169</c:v>
                      </c:pt>
                      <c:pt idx="44">
                        <c:v>38200</c:v>
                      </c:pt>
                      <c:pt idx="45">
                        <c:v>38231</c:v>
                      </c:pt>
                      <c:pt idx="46">
                        <c:v>38261</c:v>
                      </c:pt>
                      <c:pt idx="47">
                        <c:v>38292</c:v>
                      </c:pt>
                      <c:pt idx="48">
                        <c:v>38322</c:v>
                      </c:pt>
                      <c:pt idx="49">
                        <c:v>38353</c:v>
                      </c:pt>
                      <c:pt idx="50">
                        <c:v>38384</c:v>
                      </c:pt>
                      <c:pt idx="51">
                        <c:v>38412</c:v>
                      </c:pt>
                      <c:pt idx="52">
                        <c:v>38443</c:v>
                      </c:pt>
                      <c:pt idx="53">
                        <c:v>38473</c:v>
                      </c:pt>
                      <c:pt idx="54">
                        <c:v>38504</c:v>
                      </c:pt>
                      <c:pt idx="55">
                        <c:v>38534</c:v>
                      </c:pt>
                      <c:pt idx="56">
                        <c:v>38565</c:v>
                      </c:pt>
                      <c:pt idx="57">
                        <c:v>38596</c:v>
                      </c:pt>
                      <c:pt idx="58">
                        <c:v>38626</c:v>
                      </c:pt>
                      <c:pt idx="59">
                        <c:v>38657</c:v>
                      </c:pt>
                      <c:pt idx="60">
                        <c:v>38687</c:v>
                      </c:pt>
                      <c:pt idx="61">
                        <c:v>38718</c:v>
                      </c:pt>
                      <c:pt idx="62">
                        <c:v>38749</c:v>
                      </c:pt>
                      <c:pt idx="63">
                        <c:v>38777</c:v>
                      </c:pt>
                      <c:pt idx="64">
                        <c:v>38808</c:v>
                      </c:pt>
                      <c:pt idx="65">
                        <c:v>38838</c:v>
                      </c:pt>
                      <c:pt idx="66">
                        <c:v>38869</c:v>
                      </c:pt>
                      <c:pt idx="67">
                        <c:v>38899</c:v>
                      </c:pt>
                      <c:pt idx="68">
                        <c:v>38930</c:v>
                      </c:pt>
                      <c:pt idx="69">
                        <c:v>38961</c:v>
                      </c:pt>
                      <c:pt idx="70">
                        <c:v>38991</c:v>
                      </c:pt>
                      <c:pt idx="71">
                        <c:v>39022</c:v>
                      </c:pt>
                      <c:pt idx="72">
                        <c:v>39052</c:v>
                      </c:pt>
                      <c:pt idx="73">
                        <c:v>39083</c:v>
                      </c:pt>
                      <c:pt idx="74">
                        <c:v>39114</c:v>
                      </c:pt>
                      <c:pt idx="75">
                        <c:v>39142</c:v>
                      </c:pt>
                      <c:pt idx="76">
                        <c:v>39173</c:v>
                      </c:pt>
                      <c:pt idx="77">
                        <c:v>39203</c:v>
                      </c:pt>
                      <c:pt idx="78">
                        <c:v>39234</c:v>
                      </c:pt>
                      <c:pt idx="79">
                        <c:v>39264</c:v>
                      </c:pt>
                      <c:pt idx="80">
                        <c:v>39295</c:v>
                      </c:pt>
                      <c:pt idx="81">
                        <c:v>39326</c:v>
                      </c:pt>
                      <c:pt idx="82">
                        <c:v>39356</c:v>
                      </c:pt>
                      <c:pt idx="83">
                        <c:v>39387</c:v>
                      </c:pt>
                      <c:pt idx="84">
                        <c:v>39417</c:v>
                      </c:pt>
                      <c:pt idx="85">
                        <c:v>39448</c:v>
                      </c:pt>
                      <c:pt idx="86">
                        <c:v>39479</c:v>
                      </c:pt>
                      <c:pt idx="87">
                        <c:v>39508</c:v>
                      </c:pt>
                      <c:pt idx="88">
                        <c:v>39539</c:v>
                      </c:pt>
                      <c:pt idx="89">
                        <c:v>39569</c:v>
                      </c:pt>
                      <c:pt idx="90">
                        <c:v>39600</c:v>
                      </c:pt>
                      <c:pt idx="91">
                        <c:v>39630</c:v>
                      </c:pt>
                      <c:pt idx="92">
                        <c:v>39661</c:v>
                      </c:pt>
                      <c:pt idx="93">
                        <c:v>39692</c:v>
                      </c:pt>
                      <c:pt idx="94">
                        <c:v>39722</c:v>
                      </c:pt>
                      <c:pt idx="95">
                        <c:v>39753</c:v>
                      </c:pt>
                      <c:pt idx="96">
                        <c:v>39783</c:v>
                      </c:pt>
                      <c:pt idx="97">
                        <c:v>39814</c:v>
                      </c:pt>
                      <c:pt idx="98">
                        <c:v>39845</c:v>
                      </c:pt>
                      <c:pt idx="99">
                        <c:v>39873</c:v>
                      </c:pt>
                      <c:pt idx="100">
                        <c:v>39904</c:v>
                      </c:pt>
                      <c:pt idx="101">
                        <c:v>39934</c:v>
                      </c:pt>
                      <c:pt idx="102">
                        <c:v>39965</c:v>
                      </c:pt>
                      <c:pt idx="103">
                        <c:v>39995</c:v>
                      </c:pt>
                      <c:pt idx="104">
                        <c:v>40026</c:v>
                      </c:pt>
                      <c:pt idx="105">
                        <c:v>40057</c:v>
                      </c:pt>
                      <c:pt idx="106">
                        <c:v>40087</c:v>
                      </c:pt>
                      <c:pt idx="107">
                        <c:v>40118</c:v>
                      </c:pt>
                      <c:pt idx="108">
                        <c:v>40148</c:v>
                      </c:pt>
                      <c:pt idx="109">
                        <c:v>40179</c:v>
                      </c:pt>
                      <c:pt idx="110">
                        <c:v>40210</c:v>
                      </c:pt>
                      <c:pt idx="111">
                        <c:v>40238</c:v>
                      </c:pt>
                      <c:pt idx="112">
                        <c:v>40269</c:v>
                      </c:pt>
                      <c:pt idx="113">
                        <c:v>40299</c:v>
                      </c:pt>
                      <c:pt idx="114">
                        <c:v>40330</c:v>
                      </c:pt>
                      <c:pt idx="115">
                        <c:v>40360</c:v>
                      </c:pt>
                      <c:pt idx="116">
                        <c:v>40391</c:v>
                      </c:pt>
                      <c:pt idx="117">
                        <c:v>40422</c:v>
                      </c:pt>
                      <c:pt idx="118">
                        <c:v>40452</c:v>
                      </c:pt>
                      <c:pt idx="119">
                        <c:v>40483</c:v>
                      </c:pt>
                      <c:pt idx="120">
                        <c:v>40513</c:v>
                      </c:pt>
                      <c:pt idx="121">
                        <c:v>40544</c:v>
                      </c:pt>
                      <c:pt idx="122">
                        <c:v>40575</c:v>
                      </c:pt>
                      <c:pt idx="123">
                        <c:v>40603</c:v>
                      </c:pt>
                      <c:pt idx="124">
                        <c:v>40634</c:v>
                      </c:pt>
                      <c:pt idx="125">
                        <c:v>40664</c:v>
                      </c:pt>
                      <c:pt idx="126">
                        <c:v>40695</c:v>
                      </c:pt>
                      <c:pt idx="127">
                        <c:v>40725</c:v>
                      </c:pt>
                      <c:pt idx="128">
                        <c:v>40756</c:v>
                      </c:pt>
                      <c:pt idx="129">
                        <c:v>40787</c:v>
                      </c:pt>
                      <c:pt idx="130">
                        <c:v>40817</c:v>
                      </c:pt>
                      <c:pt idx="131">
                        <c:v>40848</c:v>
                      </c:pt>
                      <c:pt idx="132">
                        <c:v>40878</c:v>
                      </c:pt>
                      <c:pt idx="133">
                        <c:v>40909</c:v>
                      </c:pt>
                      <c:pt idx="134">
                        <c:v>40940</c:v>
                      </c:pt>
                      <c:pt idx="135">
                        <c:v>40969</c:v>
                      </c:pt>
                      <c:pt idx="136">
                        <c:v>41000</c:v>
                      </c:pt>
                      <c:pt idx="137">
                        <c:v>41030</c:v>
                      </c:pt>
                      <c:pt idx="138">
                        <c:v>41061</c:v>
                      </c:pt>
                      <c:pt idx="139">
                        <c:v>41091</c:v>
                      </c:pt>
                      <c:pt idx="140">
                        <c:v>41122</c:v>
                      </c:pt>
                      <c:pt idx="141">
                        <c:v>41153</c:v>
                      </c:pt>
                      <c:pt idx="142">
                        <c:v>41183</c:v>
                      </c:pt>
                      <c:pt idx="143">
                        <c:v>41214</c:v>
                      </c:pt>
                      <c:pt idx="144">
                        <c:v>41244</c:v>
                      </c:pt>
                      <c:pt idx="145">
                        <c:v>41275</c:v>
                      </c:pt>
                      <c:pt idx="146">
                        <c:v>41306</c:v>
                      </c:pt>
                      <c:pt idx="147">
                        <c:v>41334</c:v>
                      </c:pt>
                      <c:pt idx="148">
                        <c:v>41365</c:v>
                      </c:pt>
                      <c:pt idx="149">
                        <c:v>41395</c:v>
                      </c:pt>
                      <c:pt idx="150">
                        <c:v>41426</c:v>
                      </c:pt>
                      <c:pt idx="151">
                        <c:v>41456</c:v>
                      </c:pt>
                      <c:pt idx="152">
                        <c:v>41487</c:v>
                      </c:pt>
                      <c:pt idx="153">
                        <c:v>41518</c:v>
                      </c:pt>
                      <c:pt idx="154">
                        <c:v>41548</c:v>
                      </c:pt>
                      <c:pt idx="155">
                        <c:v>41579</c:v>
                      </c:pt>
                      <c:pt idx="156">
                        <c:v>41609</c:v>
                      </c:pt>
                      <c:pt idx="157">
                        <c:v>41640</c:v>
                      </c:pt>
                      <c:pt idx="158">
                        <c:v>41671</c:v>
                      </c:pt>
                      <c:pt idx="159">
                        <c:v>41699</c:v>
                      </c:pt>
                      <c:pt idx="160">
                        <c:v>41730</c:v>
                      </c:pt>
                      <c:pt idx="161">
                        <c:v>41760</c:v>
                      </c:pt>
                      <c:pt idx="162">
                        <c:v>41791</c:v>
                      </c:pt>
                      <c:pt idx="163">
                        <c:v>41821</c:v>
                      </c:pt>
                      <c:pt idx="164">
                        <c:v>41852</c:v>
                      </c:pt>
                      <c:pt idx="165">
                        <c:v>41883</c:v>
                      </c:pt>
                      <c:pt idx="166">
                        <c:v>41913</c:v>
                      </c:pt>
                      <c:pt idx="167">
                        <c:v>41944</c:v>
                      </c:pt>
                      <c:pt idx="168">
                        <c:v>41974</c:v>
                      </c:pt>
                      <c:pt idx="169">
                        <c:v>42005</c:v>
                      </c:pt>
                      <c:pt idx="170">
                        <c:v>42036</c:v>
                      </c:pt>
                      <c:pt idx="171">
                        <c:v>42064</c:v>
                      </c:pt>
                      <c:pt idx="172">
                        <c:v>42095</c:v>
                      </c:pt>
                      <c:pt idx="173">
                        <c:v>42125</c:v>
                      </c:pt>
                      <c:pt idx="174">
                        <c:v>42156</c:v>
                      </c:pt>
                      <c:pt idx="175">
                        <c:v>42186</c:v>
                      </c:pt>
                      <c:pt idx="176">
                        <c:v>42217</c:v>
                      </c:pt>
                      <c:pt idx="177">
                        <c:v>42248</c:v>
                      </c:pt>
                      <c:pt idx="178">
                        <c:v>42278</c:v>
                      </c:pt>
                      <c:pt idx="179">
                        <c:v>42309</c:v>
                      </c:pt>
                      <c:pt idx="180">
                        <c:v>42339</c:v>
                      </c:pt>
                      <c:pt idx="181">
                        <c:v>42370</c:v>
                      </c:pt>
                      <c:pt idx="182">
                        <c:v>42401</c:v>
                      </c:pt>
                      <c:pt idx="183">
                        <c:v>42430</c:v>
                      </c:pt>
                      <c:pt idx="184">
                        <c:v>42461</c:v>
                      </c:pt>
                      <c:pt idx="185">
                        <c:v>42491</c:v>
                      </c:pt>
                      <c:pt idx="186">
                        <c:v>42522</c:v>
                      </c:pt>
                      <c:pt idx="187">
                        <c:v>42552</c:v>
                      </c:pt>
                      <c:pt idx="188">
                        <c:v>42583</c:v>
                      </c:pt>
                      <c:pt idx="189">
                        <c:v>42614</c:v>
                      </c:pt>
                      <c:pt idx="190">
                        <c:v>42644</c:v>
                      </c:pt>
                      <c:pt idx="191">
                        <c:v>42675</c:v>
                      </c:pt>
                      <c:pt idx="192">
                        <c:v>42705</c:v>
                      </c:pt>
                      <c:pt idx="193">
                        <c:v>42736</c:v>
                      </c:pt>
                      <c:pt idx="194">
                        <c:v>42767</c:v>
                      </c:pt>
                      <c:pt idx="195">
                        <c:v>42795</c:v>
                      </c:pt>
                      <c:pt idx="196">
                        <c:v>42826</c:v>
                      </c:pt>
                      <c:pt idx="197">
                        <c:v>42856</c:v>
                      </c:pt>
                      <c:pt idx="198">
                        <c:v>42887</c:v>
                      </c:pt>
                      <c:pt idx="199">
                        <c:v>42917</c:v>
                      </c:pt>
                      <c:pt idx="200">
                        <c:v>42948</c:v>
                      </c:pt>
                      <c:pt idx="201">
                        <c:v>42979</c:v>
                      </c:pt>
                      <c:pt idx="202">
                        <c:v>43009</c:v>
                      </c:pt>
                      <c:pt idx="203">
                        <c:v>43040</c:v>
                      </c:pt>
                      <c:pt idx="204">
                        <c:v>43070</c:v>
                      </c:pt>
                      <c:pt idx="205">
                        <c:v>43101</c:v>
                      </c:pt>
                      <c:pt idx="206">
                        <c:v>43132</c:v>
                      </c:pt>
                      <c:pt idx="207">
                        <c:v>43160</c:v>
                      </c:pt>
                      <c:pt idx="208">
                        <c:v>43191</c:v>
                      </c:pt>
                      <c:pt idx="209">
                        <c:v>43221</c:v>
                      </c:pt>
                      <c:pt idx="210">
                        <c:v>43252</c:v>
                      </c:pt>
                      <c:pt idx="211">
                        <c:v>43282</c:v>
                      </c:pt>
                      <c:pt idx="212">
                        <c:v>43313</c:v>
                      </c:pt>
                      <c:pt idx="213">
                        <c:v>43344</c:v>
                      </c:pt>
                      <c:pt idx="214">
                        <c:v>43374</c:v>
                      </c:pt>
                      <c:pt idx="215">
                        <c:v>43405</c:v>
                      </c:pt>
                      <c:pt idx="216">
                        <c:v>43435</c:v>
                      </c:pt>
                      <c:pt idx="217">
                        <c:v>43466</c:v>
                      </c:pt>
                      <c:pt idx="218">
                        <c:v>43497</c:v>
                      </c:pt>
                      <c:pt idx="219">
                        <c:v>43525</c:v>
                      </c:pt>
                      <c:pt idx="220">
                        <c:v>43556</c:v>
                      </c:pt>
                      <c:pt idx="221">
                        <c:v>43586</c:v>
                      </c:pt>
                      <c:pt idx="222">
                        <c:v>43617</c:v>
                      </c:pt>
                      <c:pt idx="223">
                        <c:v>43647</c:v>
                      </c:pt>
                      <c:pt idx="224">
                        <c:v>43678</c:v>
                      </c:pt>
                      <c:pt idx="225">
                        <c:v>43709</c:v>
                      </c:pt>
                      <c:pt idx="226">
                        <c:v>43739</c:v>
                      </c:pt>
                      <c:pt idx="227">
                        <c:v>43770</c:v>
                      </c:pt>
                      <c:pt idx="228">
                        <c:v>43800</c:v>
                      </c:pt>
                      <c:pt idx="229">
                        <c:v>43831</c:v>
                      </c:pt>
                      <c:pt idx="230">
                        <c:v>43862</c:v>
                      </c:pt>
                      <c:pt idx="231">
                        <c:v>43891</c:v>
                      </c:pt>
                      <c:pt idx="232">
                        <c:v>43922</c:v>
                      </c:pt>
                      <c:pt idx="233">
                        <c:v>43952</c:v>
                      </c:pt>
                      <c:pt idx="234">
                        <c:v>43983</c:v>
                      </c:pt>
                      <c:pt idx="235">
                        <c:v>44013</c:v>
                      </c:pt>
                      <c:pt idx="236">
                        <c:v>44044</c:v>
                      </c:pt>
                      <c:pt idx="237">
                        <c:v>44075</c:v>
                      </c:pt>
                      <c:pt idx="238">
                        <c:v>44105</c:v>
                      </c:pt>
                      <c:pt idx="239">
                        <c:v>44136</c:v>
                      </c:pt>
                      <c:pt idx="240">
                        <c:v>44166</c:v>
                      </c:pt>
                      <c:pt idx="241">
                        <c:v>44197</c:v>
                      </c:pt>
                      <c:pt idx="242">
                        <c:v>44228</c:v>
                      </c:pt>
                      <c:pt idx="243">
                        <c:v>44256</c:v>
                      </c:pt>
                      <c:pt idx="244">
                        <c:v>44287</c:v>
                      </c:pt>
                      <c:pt idx="245">
                        <c:v>44317</c:v>
                      </c:pt>
                      <c:pt idx="246">
                        <c:v>44348</c:v>
                      </c:pt>
                      <c:pt idx="247">
                        <c:v>44378</c:v>
                      </c:pt>
                      <c:pt idx="248">
                        <c:v>44409</c:v>
                      </c:pt>
                    </c:numCache>
                  </c:numRef>
                </c:cat>
                <c:val>
                  <c:numRef>
                    <c:extLst xmlns:c15="http://schemas.microsoft.com/office/drawing/2012/chart">
                      <c:ext xmlns:c15="http://schemas.microsoft.com/office/drawing/2012/chart" uri="{02D57815-91ED-43cb-92C2-25804820EDAC}">
                        <c15:formulaRef>
                          <c15:sqref>Rates!$M$22:$JA$22</c15:sqref>
                        </c15:formulaRef>
                      </c:ext>
                    </c:extLst>
                    <c:numCache>
                      <c:formatCode>General</c:formatCode>
                      <c:ptCount val="249"/>
                      <c:pt idx="3">
                        <c:v>12</c:v>
                      </c:pt>
                      <c:pt idx="4">
                        <c:v>12</c:v>
                      </c:pt>
                      <c:pt idx="5">
                        <c:v>12</c:v>
                      </c:pt>
                      <c:pt idx="6">
                        <c:v>12</c:v>
                      </c:pt>
                      <c:pt idx="7">
                        <c:v>12</c:v>
                      </c:pt>
                      <c:pt idx="8">
                        <c:v>12</c:v>
                      </c:pt>
                      <c:pt idx="9">
                        <c:v>12</c:v>
                      </c:pt>
                      <c:pt idx="10">
                        <c:v>12</c:v>
                      </c:pt>
                      <c:pt idx="11">
                        <c:v>12</c:v>
                      </c:pt>
                      <c:pt idx="84">
                        <c:v>12</c:v>
                      </c:pt>
                      <c:pt idx="85">
                        <c:v>12</c:v>
                      </c:pt>
                      <c:pt idx="86">
                        <c:v>12</c:v>
                      </c:pt>
                      <c:pt idx="87">
                        <c:v>12</c:v>
                      </c:pt>
                      <c:pt idx="88">
                        <c:v>12</c:v>
                      </c:pt>
                      <c:pt idx="89">
                        <c:v>12</c:v>
                      </c:pt>
                      <c:pt idx="90">
                        <c:v>12</c:v>
                      </c:pt>
                      <c:pt idx="91">
                        <c:v>12</c:v>
                      </c:pt>
                      <c:pt idx="92">
                        <c:v>12</c:v>
                      </c:pt>
                      <c:pt idx="93">
                        <c:v>12</c:v>
                      </c:pt>
                      <c:pt idx="94">
                        <c:v>12</c:v>
                      </c:pt>
                      <c:pt idx="95">
                        <c:v>12</c:v>
                      </c:pt>
                      <c:pt idx="96">
                        <c:v>12</c:v>
                      </c:pt>
                      <c:pt idx="97">
                        <c:v>12</c:v>
                      </c:pt>
                      <c:pt idx="98">
                        <c:v>12</c:v>
                      </c:pt>
                      <c:pt idx="99">
                        <c:v>12</c:v>
                      </c:pt>
                      <c:pt idx="100">
                        <c:v>12</c:v>
                      </c:pt>
                      <c:pt idx="101">
                        <c:v>12</c:v>
                      </c:pt>
                      <c:pt idx="102">
                        <c:v>12</c:v>
                      </c:pt>
                      <c:pt idx="230">
                        <c:v>12</c:v>
                      </c:pt>
                      <c:pt idx="231">
                        <c:v>12</c:v>
                      </c:pt>
                      <c:pt idx="232">
                        <c:v>12</c:v>
                      </c:pt>
                    </c:numCache>
                  </c:numRef>
                </c:val>
                <c:smooth val="0"/>
                <c:extLst xmlns:c15="http://schemas.microsoft.com/office/drawing/2012/chart">
                  <c:ext xmlns:c16="http://schemas.microsoft.com/office/drawing/2014/chart" uri="{C3380CC4-5D6E-409C-BE32-E72D297353CC}">
                    <c16:uniqueId val="{00000010-10C0-4E40-AC63-85EDDBF6BD4D}"/>
                  </c:ext>
                </c:extLst>
              </c15:ser>
            </c15:filteredLineSeries>
            <c15:filteredLineSeries>
              <c15:ser>
                <c:idx val="18"/>
                <c:order val="18"/>
                <c:tx>
                  <c:strRef>
                    <c:extLst xmlns:c15="http://schemas.microsoft.com/office/drawing/2012/chart">
                      <c:ext xmlns:c15="http://schemas.microsoft.com/office/drawing/2012/chart" uri="{02D57815-91ED-43cb-92C2-25804820EDAC}">
                        <c15:formulaRef>
                          <c15:sqref>Rates!$L$24</c15:sqref>
                        </c15:formulaRef>
                      </c:ext>
                    </c:extLst>
                    <c:strCache>
                      <c:ptCount val="1"/>
                      <c:pt idx="0">
                        <c:v>MA Unemployed to Job Openings Ratio</c:v>
                      </c:pt>
                    </c:strCache>
                  </c:strRef>
                </c:tx>
                <c:spPr>
                  <a:ln w="28575" cap="rnd">
                    <a:solidFill>
                      <a:schemeClr val="accent1">
                        <a:lumMod val="80000"/>
                      </a:schemeClr>
                    </a:solidFill>
                    <a:round/>
                  </a:ln>
                  <a:effectLst/>
                </c:spPr>
                <c:marker>
                  <c:symbol val="circle"/>
                  <c:size val="5"/>
                  <c:spPr>
                    <a:solidFill>
                      <a:schemeClr val="accent1">
                        <a:lumMod val="80000"/>
                      </a:schemeClr>
                    </a:solidFill>
                    <a:ln w="9525">
                      <a:solidFill>
                        <a:schemeClr val="accent1">
                          <a:lumMod val="80000"/>
                        </a:schemeClr>
                      </a:solidFill>
                    </a:ln>
                    <a:effectLst/>
                  </c:spPr>
                </c:marker>
                <c:cat>
                  <c:numRef>
                    <c:extLst xmlns:c15="http://schemas.microsoft.com/office/drawing/2012/chart">
                      <c:ext xmlns:c15="http://schemas.microsoft.com/office/drawing/2012/chart" uri="{02D57815-91ED-43cb-92C2-25804820EDAC}">
                        <c15:formulaRef>
                          <c15:sqref>Rates!$M$4:$JA$4</c15:sqref>
                        </c15:formulaRef>
                      </c:ext>
                    </c:extLst>
                    <c:numCache>
                      <c:formatCode>mmm\-yy</c:formatCode>
                      <c:ptCount val="249"/>
                      <c:pt idx="0">
                        <c:v>36861</c:v>
                      </c:pt>
                      <c:pt idx="1">
                        <c:v>36892</c:v>
                      </c:pt>
                      <c:pt idx="2">
                        <c:v>36923</c:v>
                      </c:pt>
                      <c:pt idx="3">
                        <c:v>36951</c:v>
                      </c:pt>
                      <c:pt idx="4">
                        <c:v>36982</c:v>
                      </c:pt>
                      <c:pt idx="5">
                        <c:v>37012</c:v>
                      </c:pt>
                      <c:pt idx="6">
                        <c:v>37043</c:v>
                      </c:pt>
                      <c:pt idx="7">
                        <c:v>37073</c:v>
                      </c:pt>
                      <c:pt idx="8">
                        <c:v>37104</c:v>
                      </c:pt>
                      <c:pt idx="9">
                        <c:v>37135</c:v>
                      </c:pt>
                      <c:pt idx="10">
                        <c:v>37165</c:v>
                      </c:pt>
                      <c:pt idx="11">
                        <c:v>37196</c:v>
                      </c:pt>
                      <c:pt idx="12">
                        <c:v>37226</c:v>
                      </c:pt>
                      <c:pt idx="13">
                        <c:v>37257</c:v>
                      </c:pt>
                      <c:pt idx="14">
                        <c:v>37288</c:v>
                      </c:pt>
                      <c:pt idx="15">
                        <c:v>37316</c:v>
                      </c:pt>
                      <c:pt idx="16">
                        <c:v>37347</c:v>
                      </c:pt>
                      <c:pt idx="17">
                        <c:v>37377</c:v>
                      </c:pt>
                      <c:pt idx="18">
                        <c:v>37408</c:v>
                      </c:pt>
                      <c:pt idx="19">
                        <c:v>37438</c:v>
                      </c:pt>
                      <c:pt idx="20">
                        <c:v>37469</c:v>
                      </c:pt>
                      <c:pt idx="21">
                        <c:v>37500</c:v>
                      </c:pt>
                      <c:pt idx="22">
                        <c:v>37530</c:v>
                      </c:pt>
                      <c:pt idx="23">
                        <c:v>37561</c:v>
                      </c:pt>
                      <c:pt idx="24">
                        <c:v>37591</c:v>
                      </c:pt>
                      <c:pt idx="25">
                        <c:v>37622</c:v>
                      </c:pt>
                      <c:pt idx="26">
                        <c:v>37653</c:v>
                      </c:pt>
                      <c:pt idx="27">
                        <c:v>37681</c:v>
                      </c:pt>
                      <c:pt idx="28">
                        <c:v>37712</c:v>
                      </c:pt>
                      <c:pt idx="29">
                        <c:v>37742</c:v>
                      </c:pt>
                      <c:pt idx="30">
                        <c:v>37773</c:v>
                      </c:pt>
                      <c:pt idx="31">
                        <c:v>37803</c:v>
                      </c:pt>
                      <c:pt idx="32">
                        <c:v>37834</c:v>
                      </c:pt>
                      <c:pt idx="33">
                        <c:v>37865</c:v>
                      </c:pt>
                      <c:pt idx="34">
                        <c:v>37895</c:v>
                      </c:pt>
                      <c:pt idx="35">
                        <c:v>37926</c:v>
                      </c:pt>
                      <c:pt idx="36">
                        <c:v>37956</c:v>
                      </c:pt>
                      <c:pt idx="37">
                        <c:v>37987</c:v>
                      </c:pt>
                      <c:pt idx="38">
                        <c:v>38018</c:v>
                      </c:pt>
                      <c:pt idx="39">
                        <c:v>38047</c:v>
                      </c:pt>
                      <c:pt idx="40">
                        <c:v>38078</c:v>
                      </c:pt>
                      <c:pt idx="41">
                        <c:v>38108</c:v>
                      </c:pt>
                      <c:pt idx="42">
                        <c:v>38139</c:v>
                      </c:pt>
                      <c:pt idx="43">
                        <c:v>38169</c:v>
                      </c:pt>
                      <c:pt idx="44">
                        <c:v>38200</c:v>
                      </c:pt>
                      <c:pt idx="45">
                        <c:v>38231</c:v>
                      </c:pt>
                      <c:pt idx="46">
                        <c:v>38261</c:v>
                      </c:pt>
                      <c:pt idx="47">
                        <c:v>38292</c:v>
                      </c:pt>
                      <c:pt idx="48">
                        <c:v>38322</c:v>
                      </c:pt>
                      <c:pt idx="49">
                        <c:v>38353</c:v>
                      </c:pt>
                      <c:pt idx="50">
                        <c:v>38384</c:v>
                      </c:pt>
                      <c:pt idx="51">
                        <c:v>38412</c:v>
                      </c:pt>
                      <c:pt idx="52">
                        <c:v>38443</c:v>
                      </c:pt>
                      <c:pt idx="53">
                        <c:v>38473</c:v>
                      </c:pt>
                      <c:pt idx="54">
                        <c:v>38504</c:v>
                      </c:pt>
                      <c:pt idx="55">
                        <c:v>38534</c:v>
                      </c:pt>
                      <c:pt idx="56">
                        <c:v>38565</c:v>
                      </c:pt>
                      <c:pt idx="57">
                        <c:v>38596</c:v>
                      </c:pt>
                      <c:pt idx="58">
                        <c:v>38626</c:v>
                      </c:pt>
                      <c:pt idx="59">
                        <c:v>38657</c:v>
                      </c:pt>
                      <c:pt idx="60">
                        <c:v>38687</c:v>
                      </c:pt>
                      <c:pt idx="61">
                        <c:v>38718</c:v>
                      </c:pt>
                      <c:pt idx="62">
                        <c:v>38749</c:v>
                      </c:pt>
                      <c:pt idx="63">
                        <c:v>38777</c:v>
                      </c:pt>
                      <c:pt idx="64">
                        <c:v>38808</c:v>
                      </c:pt>
                      <c:pt idx="65">
                        <c:v>38838</c:v>
                      </c:pt>
                      <c:pt idx="66">
                        <c:v>38869</c:v>
                      </c:pt>
                      <c:pt idx="67">
                        <c:v>38899</c:v>
                      </c:pt>
                      <c:pt idx="68">
                        <c:v>38930</c:v>
                      </c:pt>
                      <c:pt idx="69">
                        <c:v>38961</c:v>
                      </c:pt>
                      <c:pt idx="70">
                        <c:v>38991</c:v>
                      </c:pt>
                      <c:pt idx="71">
                        <c:v>39022</c:v>
                      </c:pt>
                      <c:pt idx="72">
                        <c:v>39052</c:v>
                      </c:pt>
                      <c:pt idx="73">
                        <c:v>39083</c:v>
                      </c:pt>
                      <c:pt idx="74">
                        <c:v>39114</c:v>
                      </c:pt>
                      <c:pt idx="75">
                        <c:v>39142</c:v>
                      </c:pt>
                      <c:pt idx="76">
                        <c:v>39173</c:v>
                      </c:pt>
                      <c:pt idx="77">
                        <c:v>39203</c:v>
                      </c:pt>
                      <c:pt idx="78">
                        <c:v>39234</c:v>
                      </c:pt>
                      <c:pt idx="79">
                        <c:v>39264</c:v>
                      </c:pt>
                      <c:pt idx="80">
                        <c:v>39295</c:v>
                      </c:pt>
                      <c:pt idx="81">
                        <c:v>39326</c:v>
                      </c:pt>
                      <c:pt idx="82">
                        <c:v>39356</c:v>
                      </c:pt>
                      <c:pt idx="83">
                        <c:v>39387</c:v>
                      </c:pt>
                      <c:pt idx="84">
                        <c:v>39417</c:v>
                      </c:pt>
                      <c:pt idx="85">
                        <c:v>39448</c:v>
                      </c:pt>
                      <c:pt idx="86">
                        <c:v>39479</c:v>
                      </c:pt>
                      <c:pt idx="87">
                        <c:v>39508</c:v>
                      </c:pt>
                      <c:pt idx="88">
                        <c:v>39539</c:v>
                      </c:pt>
                      <c:pt idx="89">
                        <c:v>39569</c:v>
                      </c:pt>
                      <c:pt idx="90">
                        <c:v>39600</c:v>
                      </c:pt>
                      <c:pt idx="91">
                        <c:v>39630</c:v>
                      </c:pt>
                      <c:pt idx="92">
                        <c:v>39661</c:v>
                      </c:pt>
                      <c:pt idx="93">
                        <c:v>39692</c:v>
                      </c:pt>
                      <c:pt idx="94">
                        <c:v>39722</c:v>
                      </c:pt>
                      <c:pt idx="95">
                        <c:v>39753</c:v>
                      </c:pt>
                      <c:pt idx="96">
                        <c:v>39783</c:v>
                      </c:pt>
                      <c:pt idx="97">
                        <c:v>39814</c:v>
                      </c:pt>
                      <c:pt idx="98">
                        <c:v>39845</c:v>
                      </c:pt>
                      <c:pt idx="99">
                        <c:v>39873</c:v>
                      </c:pt>
                      <c:pt idx="100">
                        <c:v>39904</c:v>
                      </c:pt>
                      <c:pt idx="101">
                        <c:v>39934</c:v>
                      </c:pt>
                      <c:pt idx="102">
                        <c:v>39965</c:v>
                      </c:pt>
                      <c:pt idx="103">
                        <c:v>39995</c:v>
                      </c:pt>
                      <c:pt idx="104">
                        <c:v>40026</c:v>
                      </c:pt>
                      <c:pt idx="105">
                        <c:v>40057</c:v>
                      </c:pt>
                      <c:pt idx="106">
                        <c:v>40087</c:v>
                      </c:pt>
                      <c:pt idx="107">
                        <c:v>40118</c:v>
                      </c:pt>
                      <c:pt idx="108">
                        <c:v>40148</c:v>
                      </c:pt>
                      <c:pt idx="109">
                        <c:v>40179</c:v>
                      </c:pt>
                      <c:pt idx="110">
                        <c:v>40210</c:v>
                      </c:pt>
                      <c:pt idx="111">
                        <c:v>40238</c:v>
                      </c:pt>
                      <c:pt idx="112">
                        <c:v>40269</c:v>
                      </c:pt>
                      <c:pt idx="113">
                        <c:v>40299</c:v>
                      </c:pt>
                      <c:pt idx="114">
                        <c:v>40330</c:v>
                      </c:pt>
                      <c:pt idx="115">
                        <c:v>40360</c:v>
                      </c:pt>
                      <c:pt idx="116">
                        <c:v>40391</c:v>
                      </c:pt>
                      <c:pt idx="117">
                        <c:v>40422</c:v>
                      </c:pt>
                      <c:pt idx="118">
                        <c:v>40452</c:v>
                      </c:pt>
                      <c:pt idx="119">
                        <c:v>40483</c:v>
                      </c:pt>
                      <c:pt idx="120">
                        <c:v>40513</c:v>
                      </c:pt>
                      <c:pt idx="121">
                        <c:v>40544</c:v>
                      </c:pt>
                      <c:pt idx="122">
                        <c:v>40575</c:v>
                      </c:pt>
                      <c:pt idx="123">
                        <c:v>40603</c:v>
                      </c:pt>
                      <c:pt idx="124">
                        <c:v>40634</c:v>
                      </c:pt>
                      <c:pt idx="125">
                        <c:v>40664</c:v>
                      </c:pt>
                      <c:pt idx="126">
                        <c:v>40695</c:v>
                      </c:pt>
                      <c:pt idx="127">
                        <c:v>40725</c:v>
                      </c:pt>
                      <c:pt idx="128">
                        <c:v>40756</c:v>
                      </c:pt>
                      <c:pt idx="129">
                        <c:v>40787</c:v>
                      </c:pt>
                      <c:pt idx="130">
                        <c:v>40817</c:v>
                      </c:pt>
                      <c:pt idx="131">
                        <c:v>40848</c:v>
                      </c:pt>
                      <c:pt idx="132">
                        <c:v>40878</c:v>
                      </c:pt>
                      <c:pt idx="133">
                        <c:v>40909</c:v>
                      </c:pt>
                      <c:pt idx="134">
                        <c:v>40940</c:v>
                      </c:pt>
                      <c:pt idx="135">
                        <c:v>40969</c:v>
                      </c:pt>
                      <c:pt idx="136">
                        <c:v>41000</c:v>
                      </c:pt>
                      <c:pt idx="137">
                        <c:v>41030</c:v>
                      </c:pt>
                      <c:pt idx="138">
                        <c:v>41061</c:v>
                      </c:pt>
                      <c:pt idx="139">
                        <c:v>41091</c:v>
                      </c:pt>
                      <c:pt idx="140">
                        <c:v>41122</c:v>
                      </c:pt>
                      <c:pt idx="141">
                        <c:v>41153</c:v>
                      </c:pt>
                      <c:pt idx="142">
                        <c:v>41183</c:v>
                      </c:pt>
                      <c:pt idx="143">
                        <c:v>41214</c:v>
                      </c:pt>
                      <c:pt idx="144">
                        <c:v>41244</c:v>
                      </c:pt>
                      <c:pt idx="145">
                        <c:v>41275</c:v>
                      </c:pt>
                      <c:pt idx="146">
                        <c:v>41306</c:v>
                      </c:pt>
                      <c:pt idx="147">
                        <c:v>41334</c:v>
                      </c:pt>
                      <c:pt idx="148">
                        <c:v>41365</c:v>
                      </c:pt>
                      <c:pt idx="149">
                        <c:v>41395</c:v>
                      </c:pt>
                      <c:pt idx="150">
                        <c:v>41426</c:v>
                      </c:pt>
                      <c:pt idx="151">
                        <c:v>41456</c:v>
                      </c:pt>
                      <c:pt idx="152">
                        <c:v>41487</c:v>
                      </c:pt>
                      <c:pt idx="153">
                        <c:v>41518</c:v>
                      </c:pt>
                      <c:pt idx="154">
                        <c:v>41548</c:v>
                      </c:pt>
                      <c:pt idx="155">
                        <c:v>41579</c:v>
                      </c:pt>
                      <c:pt idx="156">
                        <c:v>41609</c:v>
                      </c:pt>
                      <c:pt idx="157">
                        <c:v>41640</c:v>
                      </c:pt>
                      <c:pt idx="158">
                        <c:v>41671</c:v>
                      </c:pt>
                      <c:pt idx="159">
                        <c:v>41699</c:v>
                      </c:pt>
                      <c:pt idx="160">
                        <c:v>41730</c:v>
                      </c:pt>
                      <c:pt idx="161">
                        <c:v>41760</c:v>
                      </c:pt>
                      <c:pt idx="162">
                        <c:v>41791</c:v>
                      </c:pt>
                      <c:pt idx="163">
                        <c:v>41821</c:v>
                      </c:pt>
                      <c:pt idx="164">
                        <c:v>41852</c:v>
                      </c:pt>
                      <c:pt idx="165">
                        <c:v>41883</c:v>
                      </c:pt>
                      <c:pt idx="166">
                        <c:v>41913</c:v>
                      </c:pt>
                      <c:pt idx="167">
                        <c:v>41944</c:v>
                      </c:pt>
                      <c:pt idx="168">
                        <c:v>41974</c:v>
                      </c:pt>
                      <c:pt idx="169">
                        <c:v>42005</c:v>
                      </c:pt>
                      <c:pt idx="170">
                        <c:v>42036</c:v>
                      </c:pt>
                      <c:pt idx="171">
                        <c:v>42064</c:v>
                      </c:pt>
                      <c:pt idx="172">
                        <c:v>42095</c:v>
                      </c:pt>
                      <c:pt idx="173">
                        <c:v>42125</c:v>
                      </c:pt>
                      <c:pt idx="174">
                        <c:v>42156</c:v>
                      </c:pt>
                      <c:pt idx="175">
                        <c:v>42186</c:v>
                      </c:pt>
                      <c:pt idx="176">
                        <c:v>42217</c:v>
                      </c:pt>
                      <c:pt idx="177">
                        <c:v>42248</c:v>
                      </c:pt>
                      <c:pt idx="178">
                        <c:v>42278</c:v>
                      </c:pt>
                      <c:pt idx="179">
                        <c:v>42309</c:v>
                      </c:pt>
                      <c:pt idx="180">
                        <c:v>42339</c:v>
                      </c:pt>
                      <c:pt idx="181">
                        <c:v>42370</c:v>
                      </c:pt>
                      <c:pt idx="182">
                        <c:v>42401</c:v>
                      </c:pt>
                      <c:pt idx="183">
                        <c:v>42430</c:v>
                      </c:pt>
                      <c:pt idx="184">
                        <c:v>42461</c:v>
                      </c:pt>
                      <c:pt idx="185">
                        <c:v>42491</c:v>
                      </c:pt>
                      <c:pt idx="186">
                        <c:v>42522</c:v>
                      </c:pt>
                      <c:pt idx="187">
                        <c:v>42552</c:v>
                      </c:pt>
                      <c:pt idx="188">
                        <c:v>42583</c:v>
                      </c:pt>
                      <c:pt idx="189">
                        <c:v>42614</c:v>
                      </c:pt>
                      <c:pt idx="190">
                        <c:v>42644</c:v>
                      </c:pt>
                      <c:pt idx="191">
                        <c:v>42675</c:v>
                      </c:pt>
                      <c:pt idx="192">
                        <c:v>42705</c:v>
                      </c:pt>
                      <c:pt idx="193">
                        <c:v>42736</c:v>
                      </c:pt>
                      <c:pt idx="194">
                        <c:v>42767</c:v>
                      </c:pt>
                      <c:pt idx="195">
                        <c:v>42795</c:v>
                      </c:pt>
                      <c:pt idx="196">
                        <c:v>42826</c:v>
                      </c:pt>
                      <c:pt idx="197">
                        <c:v>42856</c:v>
                      </c:pt>
                      <c:pt idx="198">
                        <c:v>42887</c:v>
                      </c:pt>
                      <c:pt idx="199">
                        <c:v>42917</c:v>
                      </c:pt>
                      <c:pt idx="200">
                        <c:v>42948</c:v>
                      </c:pt>
                      <c:pt idx="201">
                        <c:v>42979</c:v>
                      </c:pt>
                      <c:pt idx="202">
                        <c:v>43009</c:v>
                      </c:pt>
                      <c:pt idx="203">
                        <c:v>43040</c:v>
                      </c:pt>
                      <c:pt idx="204">
                        <c:v>43070</c:v>
                      </c:pt>
                      <c:pt idx="205">
                        <c:v>43101</c:v>
                      </c:pt>
                      <c:pt idx="206">
                        <c:v>43132</c:v>
                      </c:pt>
                      <c:pt idx="207">
                        <c:v>43160</c:v>
                      </c:pt>
                      <c:pt idx="208">
                        <c:v>43191</c:v>
                      </c:pt>
                      <c:pt idx="209">
                        <c:v>43221</c:v>
                      </c:pt>
                      <c:pt idx="210">
                        <c:v>43252</c:v>
                      </c:pt>
                      <c:pt idx="211">
                        <c:v>43282</c:v>
                      </c:pt>
                      <c:pt idx="212">
                        <c:v>43313</c:v>
                      </c:pt>
                      <c:pt idx="213">
                        <c:v>43344</c:v>
                      </c:pt>
                      <c:pt idx="214">
                        <c:v>43374</c:v>
                      </c:pt>
                      <c:pt idx="215">
                        <c:v>43405</c:v>
                      </c:pt>
                      <c:pt idx="216">
                        <c:v>43435</c:v>
                      </c:pt>
                      <c:pt idx="217">
                        <c:v>43466</c:v>
                      </c:pt>
                      <c:pt idx="218">
                        <c:v>43497</c:v>
                      </c:pt>
                      <c:pt idx="219">
                        <c:v>43525</c:v>
                      </c:pt>
                      <c:pt idx="220">
                        <c:v>43556</c:v>
                      </c:pt>
                      <c:pt idx="221">
                        <c:v>43586</c:v>
                      </c:pt>
                      <c:pt idx="222">
                        <c:v>43617</c:v>
                      </c:pt>
                      <c:pt idx="223">
                        <c:v>43647</c:v>
                      </c:pt>
                      <c:pt idx="224">
                        <c:v>43678</c:v>
                      </c:pt>
                      <c:pt idx="225">
                        <c:v>43709</c:v>
                      </c:pt>
                      <c:pt idx="226">
                        <c:v>43739</c:v>
                      </c:pt>
                      <c:pt idx="227">
                        <c:v>43770</c:v>
                      </c:pt>
                      <c:pt idx="228">
                        <c:v>43800</c:v>
                      </c:pt>
                      <c:pt idx="229">
                        <c:v>43831</c:v>
                      </c:pt>
                      <c:pt idx="230">
                        <c:v>43862</c:v>
                      </c:pt>
                      <c:pt idx="231">
                        <c:v>43891</c:v>
                      </c:pt>
                      <c:pt idx="232">
                        <c:v>43922</c:v>
                      </c:pt>
                      <c:pt idx="233">
                        <c:v>43952</c:v>
                      </c:pt>
                      <c:pt idx="234">
                        <c:v>43983</c:v>
                      </c:pt>
                      <c:pt idx="235">
                        <c:v>44013</c:v>
                      </c:pt>
                      <c:pt idx="236">
                        <c:v>44044</c:v>
                      </c:pt>
                      <c:pt idx="237">
                        <c:v>44075</c:v>
                      </c:pt>
                      <c:pt idx="238">
                        <c:v>44105</c:v>
                      </c:pt>
                      <c:pt idx="239">
                        <c:v>44136</c:v>
                      </c:pt>
                      <c:pt idx="240">
                        <c:v>44166</c:v>
                      </c:pt>
                      <c:pt idx="241">
                        <c:v>44197</c:v>
                      </c:pt>
                      <c:pt idx="242">
                        <c:v>44228</c:v>
                      </c:pt>
                      <c:pt idx="243">
                        <c:v>44256</c:v>
                      </c:pt>
                      <c:pt idx="244">
                        <c:v>44287</c:v>
                      </c:pt>
                      <c:pt idx="245">
                        <c:v>44317</c:v>
                      </c:pt>
                      <c:pt idx="246">
                        <c:v>44348</c:v>
                      </c:pt>
                      <c:pt idx="247">
                        <c:v>44378</c:v>
                      </c:pt>
                      <c:pt idx="248">
                        <c:v>44409</c:v>
                      </c:pt>
                    </c:numCache>
                  </c:numRef>
                </c:cat>
                <c:val>
                  <c:numRef>
                    <c:extLst xmlns:c15="http://schemas.microsoft.com/office/drawing/2012/chart">
                      <c:ext xmlns:c15="http://schemas.microsoft.com/office/drawing/2012/chart" uri="{02D57815-91ED-43cb-92C2-25804820EDAC}">
                        <c15:formulaRef>
                          <c15:sqref>Rates!$M$24:$JA$24</c15:sqref>
                        </c15:formulaRef>
                      </c:ext>
                    </c:extLst>
                    <c:numCache>
                      <c:formatCode>0.0</c:formatCode>
                      <c:ptCount val="249"/>
                      <c:pt idx="0">
                        <c:v>0.81810344827586212</c:v>
                      </c:pt>
                      <c:pt idx="1">
                        <c:v>0.85344827586206895</c:v>
                      </c:pt>
                      <c:pt idx="2">
                        <c:v>0.89482758620689651</c:v>
                      </c:pt>
                      <c:pt idx="3">
                        <c:v>0.93620689655172418</c:v>
                      </c:pt>
                      <c:pt idx="4">
                        <c:v>0.97758620689655173</c:v>
                      </c:pt>
                      <c:pt idx="5">
                        <c:v>1.0198275862068966</c:v>
                      </c:pt>
                      <c:pt idx="6">
                        <c:v>1.0646551724137929</c:v>
                      </c:pt>
                      <c:pt idx="7">
                        <c:v>1.1137931034482758</c:v>
                      </c:pt>
                      <c:pt idx="8">
                        <c:v>1.1698275862068965</c:v>
                      </c:pt>
                      <c:pt idx="9">
                        <c:v>1.2284482758620692</c:v>
                      </c:pt>
                      <c:pt idx="10">
                        <c:v>1.2870689655172414</c:v>
                      </c:pt>
                      <c:pt idx="11">
                        <c:v>1.3413793103448277</c:v>
                      </c:pt>
                      <c:pt idx="12">
                        <c:v>1.3896551724137931</c:v>
                      </c:pt>
                      <c:pt idx="13">
                        <c:v>1.4293103448275863</c:v>
                      </c:pt>
                      <c:pt idx="14">
                        <c:v>1.4620689655172414</c:v>
                      </c:pt>
                      <c:pt idx="15">
                        <c:v>1.4887931034482758</c:v>
                      </c:pt>
                      <c:pt idx="16">
                        <c:v>1.5112068965517242</c:v>
                      </c:pt>
                      <c:pt idx="17">
                        <c:v>1.528448275862069</c:v>
                      </c:pt>
                      <c:pt idx="18">
                        <c:v>1.5422413793103449</c:v>
                      </c:pt>
                      <c:pt idx="19">
                        <c:v>1.5551724137931036</c:v>
                      </c:pt>
                      <c:pt idx="20">
                        <c:v>1.5689655172413792</c:v>
                      </c:pt>
                      <c:pt idx="21">
                        <c:v>1.585344827586207</c:v>
                      </c:pt>
                      <c:pt idx="22">
                        <c:v>1.6051724137931034</c:v>
                      </c:pt>
                      <c:pt idx="23">
                        <c:v>1.6232758620689656</c:v>
                      </c:pt>
                      <c:pt idx="24">
                        <c:v>1.6396551724137931</c:v>
                      </c:pt>
                      <c:pt idx="25">
                        <c:v>1.6543103448275862</c:v>
                      </c:pt>
                      <c:pt idx="26">
                        <c:v>1.6698275862068965</c:v>
                      </c:pt>
                      <c:pt idx="27">
                        <c:v>1.6862068965517243</c:v>
                      </c:pt>
                      <c:pt idx="28">
                        <c:v>1.7017241379310344</c:v>
                      </c:pt>
                      <c:pt idx="29">
                        <c:v>1.7163793103448277</c:v>
                      </c:pt>
                      <c:pt idx="30">
                        <c:v>1.7275862068965517</c:v>
                      </c:pt>
                      <c:pt idx="31">
                        <c:v>1.7293103448275864</c:v>
                      </c:pt>
                      <c:pt idx="32">
                        <c:v>1.7206896551724138</c:v>
                      </c:pt>
                      <c:pt idx="33">
                        <c:v>1.7008620689655172</c:v>
                      </c:pt>
                      <c:pt idx="34">
                        <c:v>1.6758620689655173</c:v>
                      </c:pt>
                      <c:pt idx="35">
                        <c:v>1.6491379310344827</c:v>
                      </c:pt>
                      <c:pt idx="36">
                        <c:v>1.6241379310344828</c:v>
                      </c:pt>
                      <c:pt idx="37">
                        <c:v>1.6008620689655173</c:v>
                      </c:pt>
                      <c:pt idx="38">
                        <c:v>1.5793103448275863</c:v>
                      </c:pt>
                      <c:pt idx="39">
                        <c:v>1.5612068965517243</c:v>
                      </c:pt>
                      <c:pt idx="40">
                        <c:v>1.5431034482758621</c:v>
                      </c:pt>
                      <c:pt idx="41">
                        <c:v>1.5241379310344827</c:v>
                      </c:pt>
                      <c:pt idx="42">
                        <c:v>1.5034482758620691</c:v>
                      </c:pt>
                      <c:pt idx="43">
                        <c:v>1.482758620689655</c:v>
                      </c:pt>
                      <c:pt idx="44">
                        <c:v>1.4620689655172414</c:v>
                      </c:pt>
                      <c:pt idx="45">
                        <c:v>1.4439655172413792</c:v>
                      </c:pt>
                      <c:pt idx="46">
                        <c:v>1.4301724137931036</c:v>
                      </c:pt>
                      <c:pt idx="47">
                        <c:v>1.4206896551724137</c:v>
                      </c:pt>
                      <c:pt idx="48">
                        <c:v>1.4172413793103449</c:v>
                      </c:pt>
                      <c:pt idx="49">
                        <c:v>1.4172413793103449</c:v>
                      </c:pt>
                      <c:pt idx="50">
                        <c:v>1.4155172413793102</c:v>
                      </c:pt>
                      <c:pt idx="51">
                        <c:v>1.4112068965517242</c:v>
                      </c:pt>
                      <c:pt idx="52">
                        <c:v>1.4025862068965516</c:v>
                      </c:pt>
                      <c:pt idx="53">
                        <c:v>1.3931034482758622</c:v>
                      </c:pt>
                      <c:pt idx="54">
                        <c:v>1.385344827586207</c:v>
                      </c:pt>
                      <c:pt idx="55">
                        <c:v>1.3844827586206898</c:v>
                      </c:pt>
                      <c:pt idx="56">
                        <c:v>1.3905172413793103</c:v>
                      </c:pt>
                      <c:pt idx="57">
                        <c:v>1.3965517241379308</c:v>
                      </c:pt>
                      <c:pt idx="58">
                        <c:v>1.4</c:v>
                      </c:pt>
                      <c:pt idx="59">
                        <c:v>1.3991379310344827</c:v>
                      </c:pt>
                      <c:pt idx="60">
                        <c:v>1.3939655172413794</c:v>
                      </c:pt>
                      <c:pt idx="61">
                        <c:v>1.3862068965517242</c:v>
                      </c:pt>
                      <c:pt idx="62">
                        <c:v>1.3793103448275863</c:v>
                      </c:pt>
                      <c:pt idx="63">
                        <c:v>1.3767241379310344</c:v>
                      </c:pt>
                      <c:pt idx="64">
                        <c:v>1.3801724137931035</c:v>
                      </c:pt>
                      <c:pt idx="65">
                        <c:v>1.3879310344827587</c:v>
                      </c:pt>
                      <c:pt idx="66">
                        <c:v>1.3939655172413794</c:v>
                      </c:pt>
                      <c:pt idx="67">
                        <c:v>1.3974137931034483</c:v>
                      </c:pt>
                      <c:pt idx="68">
                        <c:v>1.3982758620689655</c:v>
                      </c:pt>
                      <c:pt idx="69">
                        <c:v>1.3991379310344827</c:v>
                      </c:pt>
                      <c:pt idx="70">
                        <c:v>1.3965517241379308</c:v>
                      </c:pt>
                      <c:pt idx="71">
                        <c:v>1.3887931034482759</c:v>
                      </c:pt>
                      <c:pt idx="72">
                        <c:v>1.3767241379310344</c:v>
                      </c:pt>
                      <c:pt idx="73">
                        <c:v>1.3637931034482758</c:v>
                      </c:pt>
                      <c:pt idx="74">
                        <c:v>1.3517241379310345</c:v>
                      </c:pt>
                      <c:pt idx="75">
                        <c:v>1.3405172413793103</c:v>
                      </c:pt>
                      <c:pt idx="76">
                        <c:v>1.3310344827586207</c:v>
                      </c:pt>
                      <c:pt idx="77">
                        <c:v>1.325</c:v>
                      </c:pt>
                      <c:pt idx="78">
                        <c:v>1.3232758620689655</c:v>
                      </c:pt>
                      <c:pt idx="79">
                        <c:v>1.3241379310344827</c:v>
                      </c:pt>
                      <c:pt idx="80">
                        <c:v>1.3293103448275863</c:v>
                      </c:pt>
                      <c:pt idx="81">
                        <c:v>1.3336206896551723</c:v>
                      </c:pt>
                      <c:pt idx="82">
                        <c:v>1.3379310344827586</c:v>
                      </c:pt>
                      <c:pt idx="83">
                        <c:v>1.3405172413793103</c:v>
                      </c:pt>
                      <c:pt idx="84">
                        <c:v>1.3413793103448277</c:v>
                      </c:pt>
                      <c:pt idx="85">
                        <c:v>1.3456896551724138</c:v>
                      </c:pt>
                      <c:pt idx="86">
                        <c:v>1.3568965517241378</c:v>
                      </c:pt>
                      <c:pt idx="87">
                        <c:v>1.3793103448275863</c:v>
                      </c:pt>
                      <c:pt idx="88">
                        <c:v>1.4155172413793102</c:v>
                      </c:pt>
                      <c:pt idx="89">
                        <c:v>1.4637931034482758</c:v>
                      </c:pt>
                      <c:pt idx="90">
                        <c:v>1.5189655172413794</c:v>
                      </c:pt>
                      <c:pt idx="91">
                        <c:v>1.5775862068965516</c:v>
                      </c:pt>
                      <c:pt idx="92">
                        <c:v>1.6379310344827587</c:v>
                      </c:pt>
                      <c:pt idx="93">
                        <c:v>1.7060344827586207</c:v>
                      </c:pt>
                      <c:pt idx="94">
                        <c:v>1.7887931034482758</c:v>
                      </c:pt>
                      <c:pt idx="95">
                        <c:v>1.8870689655172415</c:v>
                      </c:pt>
                      <c:pt idx="96">
                        <c:v>1.9965517241379309</c:v>
                      </c:pt>
                      <c:pt idx="97">
                        <c:v>2.1086206896551727</c:v>
                      </c:pt>
                      <c:pt idx="98">
                        <c:v>2.2155172413793101</c:v>
                      </c:pt>
                      <c:pt idx="99">
                        <c:v>2.3077586206896554</c:v>
                      </c:pt>
                      <c:pt idx="100">
                        <c:v>2.3793103448275859</c:v>
                      </c:pt>
                      <c:pt idx="101">
                        <c:v>2.4310344827586206</c:v>
                      </c:pt>
                      <c:pt idx="102">
                        <c:v>2.4689655172413794</c:v>
                      </c:pt>
                      <c:pt idx="103">
                        <c:v>2.4948275862068967</c:v>
                      </c:pt>
                      <c:pt idx="104">
                        <c:v>2.5120689655172415</c:v>
                      </c:pt>
                      <c:pt idx="105">
                        <c:v>2.5224137931034485</c:v>
                      </c:pt>
                      <c:pt idx="106">
                        <c:v>2.5284482758620688</c:v>
                      </c:pt>
                      <c:pt idx="107">
                        <c:v>2.5336206896551725</c:v>
                      </c:pt>
                      <c:pt idx="108">
                        <c:v>2.5387931034482758</c:v>
                      </c:pt>
                      <c:pt idx="109">
                        <c:v>2.5387931034482758</c:v>
                      </c:pt>
                      <c:pt idx="110">
                        <c:v>2.5284482758620688</c:v>
                      </c:pt>
                      <c:pt idx="111">
                        <c:v>2.5077586206896552</c:v>
                      </c:pt>
                      <c:pt idx="112">
                        <c:v>2.4767241379310345</c:v>
                      </c:pt>
                      <c:pt idx="113">
                        <c:v>2.4396551724137931</c:v>
                      </c:pt>
                      <c:pt idx="114">
                        <c:v>2.4025862068965518</c:v>
                      </c:pt>
                      <c:pt idx="115">
                        <c:v>2.375862068965517</c:v>
                      </c:pt>
                      <c:pt idx="116">
                        <c:v>2.3612068965517241</c:v>
                      </c:pt>
                      <c:pt idx="117">
                        <c:v>2.3543103448275859</c:v>
                      </c:pt>
                      <c:pt idx="118">
                        <c:v>2.3482758620689657</c:v>
                      </c:pt>
                      <c:pt idx="119">
                        <c:v>2.3344827586206898</c:v>
                      </c:pt>
                      <c:pt idx="120">
                        <c:v>2.3129310344827587</c:v>
                      </c:pt>
                      <c:pt idx="121">
                        <c:v>2.2844827586206899</c:v>
                      </c:pt>
                      <c:pt idx="122">
                        <c:v>2.2551724137931033</c:v>
                      </c:pt>
                      <c:pt idx="123">
                        <c:v>2.2267241379310345</c:v>
                      </c:pt>
                      <c:pt idx="124">
                        <c:v>2.203448275862069</c:v>
                      </c:pt>
                      <c:pt idx="125">
                        <c:v>2.1887931034482757</c:v>
                      </c:pt>
                      <c:pt idx="126">
                        <c:v>2.1784482758620687</c:v>
                      </c:pt>
                      <c:pt idx="127">
                        <c:v>2.1681034482758617</c:v>
                      </c:pt>
                      <c:pt idx="128">
                        <c:v>2.1534482758620688</c:v>
                      </c:pt>
                      <c:pt idx="129">
                        <c:v>2.1327586206896552</c:v>
                      </c:pt>
                      <c:pt idx="130">
                        <c:v>2.1077586206896552</c:v>
                      </c:pt>
                      <c:pt idx="131">
                        <c:v>2.0810344827586205</c:v>
                      </c:pt>
                      <c:pt idx="132">
                        <c:v>2.0543103448275861</c:v>
                      </c:pt>
                      <c:pt idx="133">
                        <c:v>2.0327586206896551</c:v>
                      </c:pt>
                      <c:pt idx="134">
                        <c:v>2.0189655172413792</c:v>
                      </c:pt>
                      <c:pt idx="135">
                        <c:v>2.0172413793103448</c:v>
                      </c:pt>
                      <c:pt idx="136">
                        <c:v>2.0232758620689655</c:v>
                      </c:pt>
                      <c:pt idx="137">
                        <c:v>2.0310344827586206</c:v>
                      </c:pt>
                      <c:pt idx="138">
                        <c:v>2.0362068965517244</c:v>
                      </c:pt>
                      <c:pt idx="139">
                        <c:v>2.0344827586206899</c:v>
                      </c:pt>
                      <c:pt idx="140">
                        <c:v>2.0301724137931036</c:v>
                      </c:pt>
                      <c:pt idx="141">
                        <c:v>2.0284482758620692</c:v>
                      </c:pt>
                      <c:pt idx="142">
                        <c:v>2.0301724137931036</c:v>
                      </c:pt>
                      <c:pt idx="143">
                        <c:v>2.0336206896551725</c:v>
                      </c:pt>
                      <c:pt idx="144">
                        <c:v>2.0379310344827588</c:v>
                      </c:pt>
                      <c:pt idx="145">
                        <c:v>2.0422413793103447</c:v>
                      </c:pt>
                      <c:pt idx="146">
                        <c:v>2.046551724137931</c:v>
                      </c:pt>
                      <c:pt idx="147">
                        <c:v>2.0474137931034484</c:v>
                      </c:pt>
                      <c:pt idx="148">
                        <c:v>2.046551724137931</c:v>
                      </c:pt>
                      <c:pt idx="149">
                        <c:v>2.0439655172413791</c:v>
                      </c:pt>
                      <c:pt idx="150">
                        <c:v>2.0422413793103447</c:v>
                      </c:pt>
                      <c:pt idx="151">
                        <c:v>2.0379310344827588</c:v>
                      </c:pt>
                      <c:pt idx="152">
                        <c:v>2.0232758620689655</c:v>
                      </c:pt>
                      <c:pt idx="153">
                        <c:v>1.9965517241379309</c:v>
                      </c:pt>
                      <c:pt idx="154">
                        <c:v>1.9655172413793103</c:v>
                      </c:pt>
                      <c:pt idx="155">
                        <c:v>1.9362068965517243</c:v>
                      </c:pt>
                      <c:pt idx="156">
                        <c:v>1.9103448275862069</c:v>
                      </c:pt>
                      <c:pt idx="157">
                        <c:v>1.8844827586206898</c:v>
                      </c:pt>
                      <c:pt idx="158">
                        <c:v>1.8586206896551722</c:v>
                      </c:pt>
                      <c:pt idx="159">
                        <c:v>1.8344827586206898</c:v>
                      </c:pt>
                      <c:pt idx="160">
                        <c:v>1.8146551724137929</c:v>
                      </c:pt>
                      <c:pt idx="161">
                        <c:v>1.796551724137931</c:v>
                      </c:pt>
                      <c:pt idx="162">
                        <c:v>1.778448275862069</c:v>
                      </c:pt>
                      <c:pt idx="163">
                        <c:v>1.760344827586207</c:v>
                      </c:pt>
                      <c:pt idx="164">
                        <c:v>1.7431034482758621</c:v>
                      </c:pt>
                      <c:pt idx="165">
                        <c:v>1.7241379310344829</c:v>
                      </c:pt>
                      <c:pt idx="166">
                        <c:v>1.6982758620689655</c:v>
                      </c:pt>
                      <c:pt idx="167">
                        <c:v>1.6637931034482758</c:v>
                      </c:pt>
                      <c:pt idx="168">
                        <c:v>1.6293103448275863</c:v>
                      </c:pt>
                      <c:pt idx="169">
                        <c:v>1.6</c:v>
                      </c:pt>
                      <c:pt idx="170">
                        <c:v>1.5767241379310344</c:v>
                      </c:pt>
                      <c:pt idx="171">
                        <c:v>1.556896551724138</c:v>
                      </c:pt>
                      <c:pt idx="172">
                        <c:v>1.5362068965517242</c:v>
                      </c:pt>
                      <c:pt idx="173">
                        <c:v>1.5137931034482759</c:v>
                      </c:pt>
                      <c:pt idx="174">
                        <c:v>1.4887931034482758</c:v>
                      </c:pt>
                      <c:pt idx="175">
                        <c:v>1.4646551724137931</c:v>
                      </c:pt>
                      <c:pt idx="176">
                        <c:v>1.4439655172413792</c:v>
                      </c:pt>
                      <c:pt idx="177">
                        <c:v>1.425</c:v>
                      </c:pt>
                      <c:pt idx="178">
                        <c:v>1.4068965517241379</c:v>
                      </c:pt>
                      <c:pt idx="179">
                        <c:v>1.3913793103448278</c:v>
                      </c:pt>
                      <c:pt idx="180">
                        <c:v>1.375</c:v>
                      </c:pt>
                      <c:pt idx="181">
                        <c:v>1.3551724137931034</c:v>
                      </c:pt>
                      <c:pt idx="182">
                        <c:v>1.3318965517241379</c:v>
                      </c:pt>
                      <c:pt idx="183">
                        <c:v>1.306896551724138</c:v>
                      </c:pt>
                      <c:pt idx="184">
                        <c:v>1.2836206896551723</c:v>
                      </c:pt>
                      <c:pt idx="185">
                        <c:v>1.2629310344827587</c:v>
                      </c:pt>
                      <c:pt idx="186">
                        <c:v>1.2456896551724137</c:v>
                      </c:pt>
                      <c:pt idx="187">
                        <c:v>1.2293103448275864</c:v>
                      </c:pt>
                      <c:pt idx="188">
                        <c:v>1.2172413793103449</c:v>
                      </c:pt>
                      <c:pt idx="189">
                        <c:v>1.2112068965517242</c:v>
                      </c:pt>
                      <c:pt idx="190">
                        <c:v>1.210344827586207</c:v>
                      </c:pt>
                      <c:pt idx="191">
                        <c:v>1.210344827586207</c:v>
                      </c:pt>
                      <c:pt idx="192">
                        <c:v>1.2112068965517242</c:v>
                      </c:pt>
                      <c:pt idx="193">
                        <c:v>1.2120689655172414</c:v>
                      </c:pt>
                      <c:pt idx="194">
                        <c:v>1.2129310344827586</c:v>
                      </c:pt>
                      <c:pt idx="195">
                        <c:v>1.2137931034482758</c:v>
                      </c:pt>
                      <c:pt idx="196">
                        <c:v>1.2146551724137931</c:v>
                      </c:pt>
                      <c:pt idx="197">
                        <c:v>1.2146551724137931</c:v>
                      </c:pt>
                      <c:pt idx="198">
                        <c:v>1.2146551724137931</c:v>
                      </c:pt>
                      <c:pt idx="199">
                        <c:v>1.2163793103448277</c:v>
                      </c:pt>
                      <c:pt idx="200">
                        <c:v>1.2163793103448277</c:v>
                      </c:pt>
                      <c:pt idx="201">
                        <c:v>1.2129310344827586</c:v>
                      </c:pt>
                      <c:pt idx="202">
                        <c:v>1.2077586206896551</c:v>
                      </c:pt>
                      <c:pt idx="203">
                        <c:v>1.2008620689655172</c:v>
                      </c:pt>
                      <c:pt idx="204">
                        <c:v>1.1922413793103448</c:v>
                      </c:pt>
                      <c:pt idx="205">
                        <c:v>1.181896551724138</c:v>
                      </c:pt>
                      <c:pt idx="206">
                        <c:v>1.1706896551724137</c:v>
                      </c:pt>
                      <c:pt idx="207">
                        <c:v>1.1594827586206897</c:v>
                      </c:pt>
                      <c:pt idx="208">
                        <c:v>1.1474137931034483</c:v>
                      </c:pt>
                      <c:pt idx="209">
                        <c:v>1.1344827586206898</c:v>
                      </c:pt>
                      <c:pt idx="210">
                        <c:v>1.1215517241379309</c:v>
                      </c:pt>
                      <c:pt idx="211">
                        <c:v>1.107758620689655</c:v>
                      </c:pt>
                      <c:pt idx="212">
                        <c:v>1.096551724137931</c:v>
                      </c:pt>
                      <c:pt idx="213">
                        <c:v>1.0887931034482758</c:v>
                      </c:pt>
                      <c:pt idx="214">
                        <c:v>1.0836206896551723</c:v>
                      </c:pt>
                      <c:pt idx="215">
                        <c:v>1.078448275862069</c:v>
                      </c:pt>
                      <c:pt idx="216">
                        <c:v>1.0715517241379309</c:v>
                      </c:pt>
                      <c:pt idx="217">
                        <c:v>1.0586206896551724</c:v>
                      </c:pt>
                      <c:pt idx="218">
                        <c:v>1.039655172413793</c:v>
                      </c:pt>
                      <c:pt idx="219">
                        <c:v>1.0181034482758622</c:v>
                      </c:pt>
                      <c:pt idx="220">
                        <c:v>0.99741379310344824</c:v>
                      </c:pt>
                      <c:pt idx="221">
                        <c:v>0.98103448275862071</c:v>
                      </c:pt>
                      <c:pt idx="222">
                        <c:v>0.97155172413793101</c:v>
                      </c:pt>
                      <c:pt idx="223">
                        <c:v>0.96896551724137925</c:v>
                      </c:pt>
                      <c:pt idx="224">
                        <c:v>0.96896551724137925</c:v>
                      </c:pt>
                      <c:pt idx="225">
                        <c:v>0.9663793103448276</c:v>
                      </c:pt>
                      <c:pt idx="226">
                        <c:v>0.95948275862068966</c:v>
                      </c:pt>
                      <c:pt idx="227">
                        <c:v>0.94741379310344831</c:v>
                      </c:pt>
                      <c:pt idx="228">
                        <c:v>0.93448275862068964</c:v>
                      </c:pt>
                      <c:pt idx="229">
                        <c:v>0.91982758620689653</c:v>
                      </c:pt>
                      <c:pt idx="230">
                        <c:v>0.90172413793103456</c:v>
                      </c:pt>
                      <c:pt idx="231">
                        <c:v>0.87672413793103454</c:v>
                      </c:pt>
                      <c:pt idx="232">
                        <c:v>4.8137931034482762</c:v>
                      </c:pt>
                      <c:pt idx="233">
                        <c:v>4.7637931034482763</c:v>
                      </c:pt>
                      <c:pt idx="234">
                        <c:v>4.6982758620689653</c:v>
                      </c:pt>
                      <c:pt idx="235">
                        <c:v>3.0163793103448273</c:v>
                      </c:pt>
                      <c:pt idx="236">
                        <c:v>2.9034482758620688</c:v>
                      </c:pt>
                      <c:pt idx="237">
                        <c:v>2.7974137931034484</c:v>
                      </c:pt>
                      <c:pt idx="238">
                        <c:v>2.7155172413793101</c:v>
                      </c:pt>
                      <c:pt idx="239">
                        <c:v>2.7008620689655172</c:v>
                      </c:pt>
                      <c:pt idx="240">
                        <c:v>2.7112068965517242</c:v>
                      </c:pt>
                      <c:pt idx="241">
                        <c:v>2.5413793103448272</c:v>
                      </c:pt>
                      <c:pt idx="242">
                        <c:v>2.2663793103448273</c:v>
                      </c:pt>
                      <c:pt idx="243">
                        <c:v>2.1741379310344828</c:v>
                      </c:pt>
                      <c:pt idx="244">
                        <c:v>2.0758620689655172</c:v>
                      </c:pt>
                      <c:pt idx="245">
                        <c:v>1.5818965517241379</c:v>
                      </c:pt>
                      <c:pt idx="246">
                        <c:v>1.5560344827586208</c:v>
                      </c:pt>
                      <c:pt idx="247">
                        <c:v>1.5551724137931036</c:v>
                      </c:pt>
                      <c:pt idx="248">
                        <c:v>1.5982758620689657</c:v>
                      </c:pt>
                    </c:numCache>
                  </c:numRef>
                </c:val>
                <c:smooth val="0"/>
                <c:extLst xmlns:c15="http://schemas.microsoft.com/office/drawing/2012/chart">
                  <c:ext xmlns:c16="http://schemas.microsoft.com/office/drawing/2014/chart" uri="{C3380CC4-5D6E-409C-BE32-E72D297353CC}">
                    <c16:uniqueId val="{00000012-10C0-4E40-AC63-85EDDBF6BD4D}"/>
                  </c:ext>
                </c:extLst>
              </c15:ser>
            </c15:filteredLineSeries>
            <c15:filteredLineSeries>
              <c15:ser>
                <c:idx val="19"/>
                <c:order val="19"/>
                <c:tx>
                  <c:strRef>
                    <c:extLst xmlns:c15="http://schemas.microsoft.com/office/drawing/2012/chart">
                      <c:ext xmlns:c15="http://schemas.microsoft.com/office/drawing/2012/chart" uri="{02D57815-91ED-43cb-92C2-25804820EDAC}">
                        <c15:formulaRef>
                          <c15:sqref>Rates!$L$25</c15:sqref>
                        </c15:formulaRef>
                      </c:ext>
                    </c:extLst>
                    <c:strCache>
                      <c:ptCount val="1"/>
                      <c:pt idx="0">
                        <c:v>MA Job Openings</c:v>
                      </c:pt>
                    </c:strCache>
                  </c:strRef>
                </c:tx>
                <c:spPr>
                  <a:ln w="28575" cap="rnd">
                    <a:solidFill>
                      <a:schemeClr val="accent2">
                        <a:lumMod val="80000"/>
                      </a:schemeClr>
                    </a:solidFill>
                    <a:round/>
                  </a:ln>
                  <a:effectLst/>
                </c:spPr>
                <c:marker>
                  <c:symbol val="circle"/>
                  <c:size val="5"/>
                  <c:spPr>
                    <a:solidFill>
                      <a:schemeClr val="accent2">
                        <a:lumMod val="80000"/>
                      </a:schemeClr>
                    </a:solidFill>
                    <a:ln w="9525">
                      <a:solidFill>
                        <a:schemeClr val="accent2">
                          <a:lumMod val="80000"/>
                        </a:schemeClr>
                      </a:solidFill>
                    </a:ln>
                    <a:effectLst/>
                  </c:spPr>
                </c:marker>
                <c:cat>
                  <c:numRef>
                    <c:extLst xmlns:c15="http://schemas.microsoft.com/office/drawing/2012/chart">
                      <c:ext xmlns:c15="http://schemas.microsoft.com/office/drawing/2012/chart" uri="{02D57815-91ED-43cb-92C2-25804820EDAC}">
                        <c15:formulaRef>
                          <c15:sqref>Rates!$M$4:$JA$4</c15:sqref>
                        </c15:formulaRef>
                      </c:ext>
                    </c:extLst>
                    <c:numCache>
                      <c:formatCode>mmm\-yy</c:formatCode>
                      <c:ptCount val="249"/>
                      <c:pt idx="0">
                        <c:v>36861</c:v>
                      </c:pt>
                      <c:pt idx="1">
                        <c:v>36892</c:v>
                      </c:pt>
                      <c:pt idx="2">
                        <c:v>36923</c:v>
                      </c:pt>
                      <c:pt idx="3">
                        <c:v>36951</c:v>
                      </c:pt>
                      <c:pt idx="4">
                        <c:v>36982</c:v>
                      </c:pt>
                      <c:pt idx="5">
                        <c:v>37012</c:v>
                      </c:pt>
                      <c:pt idx="6">
                        <c:v>37043</c:v>
                      </c:pt>
                      <c:pt idx="7">
                        <c:v>37073</c:v>
                      </c:pt>
                      <c:pt idx="8">
                        <c:v>37104</c:v>
                      </c:pt>
                      <c:pt idx="9">
                        <c:v>37135</c:v>
                      </c:pt>
                      <c:pt idx="10">
                        <c:v>37165</c:v>
                      </c:pt>
                      <c:pt idx="11">
                        <c:v>37196</c:v>
                      </c:pt>
                      <c:pt idx="12">
                        <c:v>37226</c:v>
                      </c:pt>
                      <c:pt idx="13">
                        <c:v>37257</c:v>
                      </c:pt>
                      <c:pt idx="14">
                        <c:v>37288</c:v>
                      </c:pt>
                      <c:pt idx="15">
                        <c:v>37316</c:v>
                      </c:pt>
                      <c:pt idx="16">
                        <c:v>37347</c:v>
                      </c:pt>
                      <c:pt idx="17">
                        <c:v>37377</c:v>
                      </c:pt>
                      <c:pt idx="18">
                        <c:v>37408</c:v>
                      </c:pt>
                      <c:pt idx="19">
                        <c:v>37438</c:v>
                      </c:pt>
                      <c:pt idx="20">
                        <c:v>37469</c:v>
                      </c:pt>
                      <c:pt idx="21">
                        <c:v>37500</c:v>
                      </c:pt>
                      <c:pt idx="22">
                        <c:v>37530</c:v>
                      </c:pt>
                      <c:pt idx="23">
                        <c:v>37561</c:v>
                      </c:pt>
                      <c:pt idx="24">
                        <c:v>37591</c:v>
                      </c:pt>
                      <c:pt idx="25">
                        <c:v>37622</c:v>
                      </c:pt>
                      <c:pt idx="26">
                        <c:v>37653</c:v>
                      </c:pt>
                      <c:pt idx="27">
                        <c:v>37681</c:v>
                      </c:pt>
                      <c:pt idx="28">
                        <c:v>37712</c:v>
                      </c:pt>
                      <c:pt idx="29">
                        <c:v>37742</c:v>
                      </c:pt>
                      <c:pt idx="30">
                        <c:v>37773</c:v>
                      </c:pt>
                      <c:pt idx="31">
                        <c:v>37803</c:v>
                      </c:pt>
                      <c:pt idx="32">
                        <c:v>37834</c:v>
                      </c:pt>
                      <c:pt idx="33">
                        <c:v>37865</c:v>
                      </c:pt>
                      <c:pt idx="34">
                        <c:v>37895</c:v>
                      </c:pt>
                      <c:pt idx="35">
                        <c:v>37926</c:v>
                      </c:pt>
                      <c:pt idx="36">
                        <c:v>37956</c:v>
                      </c:pt>
                      <c:pt idx="37">
                        <c:v>37987</c:v>
                      </c:pt>
                      <c:pt idx="38">
                        <c:v>38018</c:v>
                      </c:pt>
                      <c:pt idx="39">
                        <c:v>38047</c:v>
                      </c:pt>
                      <c:pt idx="40">
                        <c:v>38078</c:v>
                      </c:pt>
                      <c:pt idx="41">
                        <c:v>38108</c:v>
                      </c:pt>
                      <c:pt idx="42">
                        <c:v>38139</c:v>
                      </c:pt>
                      <c:pt idx="43">
                        <c:v>38169</c:v>
                      </c:pt>
                      <c:pt idx="44">
                        <c:v>38200</c:v>
                      </c:pt>
                      <c:pt idx="45">
                        <c:v>38231</c:v>
                      </c:pt>
                      <c:pt idx="46">
                        <c:v>38261</c:v>
                      </c:pt>
                      <c:pt idx="47">
                        <c:v>38292</c:v>
                      </c:pt>
                      <c:pt idx="48">
                        <c:v>38322</c:v>
                      </c:pt>
                      <c:pt idx="49">
                        <c:v>38353</c:v>
                      </c:pt>
                      <c:pt idx="50">
                        <c:v>38384</c:v>
                      </c:pt>
                      <c:pt idx="51">
                        <c:v>38412</c:v>
                      </c:pt>
                      <c:pt idx="52">
                        <c:v>38443</c:v>
                      </c:pt>
                      <c:pt idx="53">
                        <c:v>38473</c:v>
                      </c:pt>
                      <c:pt idx="54">
                        <c:v>38504</c:v>
                      </c:pt>
                      <c:pt idx="55">
                        <c:v>38534</c:v>
                      </c:pt>
                      <c:pt idx="56">
                        <c:v>38565</c:v>
                      </c:pt>
                      <c:pt idx="57">
                        <c:v>38596</c:v>
                      </c:pt>
                      <c:pt idx="58">
                        <c:v>38626</c:v>
                      </c:pt>
                      <c:pt idx="59">
                        <c:v>38657</c:v>
                      </c:pt>
                      <c:pt idx="60">
                        <c:v>38687</c:v>
                      </c:pt>
                      <c:pt idx="61">
                        <c:v>38718</c:v>
                      </c:pt>
                      <c:pt idx="62">
                        <c:v>38749</c:v>
                      </c:pt>
                      <c:pt idx="63">
                        <c:v>38777</c:v>
                      </c:pt>
                      <c:pt idx="64">
                        <c:v>38808</c:v>
                      </c:pt>
                      <c:pt idx="65">
                        <c:v>38838</c:v>
                      </c:pt>
                      <c:pt idx="66">
                        <c:v>38869</c:v>
                      </c:pt>
                      <c:pt idx="67">
                        <c:v>38899</c:v>
                      </c:pt>
                      <c:pt idx="68">
                        <c:v>38930</c:v>
                      </c:pt>
                      <c:pt idx="69">
                        <c:v>38961</c:v>
                      </c:pt>
                      <c:pt idx="70">
                        <c:v>38991</c:v>
                      </c:pt>
                      <c:pt idx="71">
                        <c:v>39022</c:v>
                      </c:pt>
                      <c:pt idx="72">
                        <c:v>39052</c:v>
                      </c:pt>
                      <c:pt idx="73">
                        <c:v>39083</c:v>
                      </c:pt>
                      <c:pt idx="74">
                        <c:v>39114</c:v>
                      </c:pt>
                      <c:pt idx="75">
                        <c:v>39142</c:v>
                      </c:pt>
                      <c:pt idx="76">
                        <c:v>39173</c:v>
                      </c:pt>
                      <c:pt idx="77">
                        <c:v>39203</c:v>
                      </c:pt>
                      <c:pt idx="78">
                        <c:v>39234</c:v>
                      </c:pt>
                      <c:pt idx="79">
                        <c:v>39264</c:v>
                      </c:pt>
                      <c:pt idx="80">
                        <c:v>39295</c:v>
                      </c:pt>
                      <c:pt idx="81">
                        <c:v>39326</c:v>
                      </c:pt>
                      <c:pt idx="82">
                        <c:v>39356</c:v>
                      </c:pt>
                      <c:pt idx="83">
                        <c:v>39387</c:v>
                      </c:pt>
                      <c:pt idx="84">
                        <c:v>39417</c:v>
                      </c:pt>
                      <c:pt idx="85">
                        <c:v>39448</c:v>
                      </c:pt>
                      <c:pt idx="86">
                        <c:v>39479</c:v>
                      </c:pt>
                      <c:pt idx="87">
                        <c:v>39508</c:v>
                      </c:pt>
                      <c:pt idx="88">
                        <c:v>39539</c:v>
                      </c:pt>
                      <c:pt idx="89">
                        <c:v>39569</c:v>
                      </c:pt>
                      <c:pt idx="90">
                        <c:v>39600</c:v>
                      </c:pt>
                      <c:pt idx="91">
                        <c:v>39630</c:v>
                      </c:pt>
                      <c:pt idx="92">
                        <c:v>39661</c:v>
                      </c:pt>
                      <c:pt idx="93">
                        <c:v>39692</c:v>
                      </c:pt>
                      <c:pt idx="94">
                        <c:v>39722</c:v>
                      </c:pt>
                      <c:pt idx="95">
                        <c:v>39753</c:v>
                      </c:pt>
                      <c:pt idx="96">
                        <c:v>39783</c:v>
                      </c:pt>
                      <c:pt idx="97">
                        <c:v>39814</c:v>
                      </c:pt>
                      <c:pt idx="98">
                        <c:v>39845</c:v>
                      </c:pt>
                      <c:pt idx="99">
                        <c:v>39873</c:v>
                      </c:pt>
                      <c:pt idx="100">
                        <c:v>39904</c:v>
                      </c:pt>
                      <c:pt idx="101">
                        <c:v>39934</c:v>
                      </c:pt>
                      <c:pt idx="102">
                        <c:v>39965</c:v>
                      </c:pt>
                      <c:pt idx="103">
                        <c:v>39995</c:v>
                      </c:pt>
                      <c:pt idx="104">
                        <c:v>40026</c:v>
                      </c:pt>
                      <c:pt idx="105">
                        <c:v>40057</c:v>
                      </c:pt>
                      <c:pt idx="106">
                        <c:v>40087</c:v>
                      </c:pt>
                      <c:pt idx="107">
                        <c:v>40118</c:v>
                      </c:pt>
                      <c:pt idx="108">
                        <c:v>40148</c:v>
                      </c:pt>
                      <c:pt idx="109">
                        <c:v>40179</c:v>
                      </c:pt>
                      <c:pt idx="110">
                        <c:v>40210</c:v>
                      </c:pt>
                      <c:pt idx="111">
                        <c:v>40238</c:v>
                      </c:pt>
                      <c:pt idx="112">
                        <c:v>40269</c:v>
                      </c:pt>
                      <c:pt idx="113">
                        <c:v>40299</c:v>
                      </c:pt>
                      <c:pt idx="114">
                        <c:v>40330</c:v>
                      </c:pt>
                      <c:pt idx="115">
                        <c:v>40360</c:v>
                      </c:pt>
                      <c:pt idx="116">
                        <c:v>40391</c:v>
                      </c:pt>
                      <c:pt idx="117">
                        <c:v>40422</c:v>
                      </c:pt>
                      <c:pt idx="118">
                        <c:v>40452</c:v>
                      </c:pt>
                      <c:pt idx="119">
                        <c:v>40483</c:v>
                      </c:pt>
                      <c:pt idx="120">
                        <c:v>40513</c:v>
                      </c:pt>
                      <c:pt idx="121">
                        <c:v>40544</c:v>
                      </c:pt>
                      <c:pt idx="122">
                        <c:v>40575</c:v>
                      </c:pt>
                      <c:pt idx="123">
                        <c:v>40603</c:v>
                      </c:pt>
                      <c:pt idx="124">
                        <c:v>40634</c:v>
                      </c:pt>
                      <c:pt idx="125">
                        <c:v>40664</c:v>
                      </c:pt>
                      <c:pt idx="126">
                        <c:v>40695</c:v>
                      </c:pt>
                      <c:pt idx="127">
                        <c:v>40725</c:v>
                      </c:pt>
                      <c:pt idx="128">
                        <c:v>40756</c:v>
                      </c:pt>
                      <c:pt idx="129">
                        <c:v>40787</c:v>
                      </c:pt>
                      <c:pt idx="130">
                        <c:v>40817</c:v>
                      </c:pt>
                      <c:pt idx="131">
                        <c:v>40848</c:v>
                      </c:pt>
                      <c:pt idx="132">
                        <c:v>40878</c:v>
                      </c:pt>
                      <c:pt idx="133">
                        <c:v>40909</c:v>
                      </c:pt>
                      <c:pt idx="134">
                        <c:v>40940</c:v>
                      </c:pt>
                      <c:pt idx="135">
                        <c:v>40969</c:v>
                      </c:pt>
                      <c:pt idx="136">
                        <c:v>41000</c:v>
                      </c:pt>
                      <c:pt idx="137">
                        <c:v>41030</c:v>
                      </c:pt>
                      <c:pt idx="138">
                        <c:v>41061</c:v>
                      </c:pt>
                      <c:pt idx="139">
                        <c:v>41091</c:v>
                      </c:pt>
                      <c:pt idx="140">
                        <c:v>41122</c:v>
                      </c:pt>
                      <c:pt idx="141">
                        <c:v>41153</c:v>
                      </c:pt>
                      <c:pt idx="142">
                        <c:v>41183</c:v>
                      </c:pt>
                      <c:pt idx="143">
                        <c:v>41214</c:v>
                      </c:pt>
                      <c:pt idx="144">
                        <c:v>41244</c:v>
                      </c:pt>
                      <c:pt idx="145">
                        <c:v>41275</c:v>
                      </c:pt>
                      <c:pt idx="146">
                        <c:v>41306</c:v>
                      </c:pt>
                      <c:pt idx="147">
                        <c:v>41334</c:v>
                      </c:pt>
                      <c:pt idx="148">
                        <c:v>41365</c:v>
                      </c:pt>
                      <c:pt idx="149">
                        <c:v>41395</c:v>
                      </c:pt>
                      <c:pt idx="150">
                        <c:v>41426</c:v>
                      </c:pt>
                      <c:pt idx="151">
                        <c:v>41456</c:v>
                      </c:pt>
                      <c:pt idx="152">
                        <c:v>41487</c:v>
                      </c:pt>
                      <c:pt idx="153">
                        <c:v>41518</c:v>
                      </c:pt>
                      <c:pt idx="154">
                        <c:v>41548</c:v>
                      </c:pt>
                      <c:pt idx="155">
                        <c:v>41579</c:v>
                      </c:pt>
                      <c:pt idx="156">
                        <c:v>41609</c:v>
                      </c:pt>
                      <c:pt idx="157">
                        <c:v>41640</c:v>
                      </c:pt>
                      <c:pt idx="158">
                        <c:v>41671</c:v>
                      </c:pt>
                      <c:pt idx="159">
                        <c:v>41699</c:v>
                      </c:pt>
                      <c:pt idx="160">
                        <c:v>41730</c:v>
                      </c:pt>
                      <c:pt idx="161">
                        <c:v>41760</c:v>
                      </c:pt>
                      <c:pt idx="162">
                        <c:v>41791</c:v>
                      </c:pt>
                      <c:pt idx="163">
                        <c:v>41821</c:v>
                      </c:pt>
                      <c:pt idx="164">
                        <c:v>41852</c:v>
                      </c:pt>
                      <c:pt idx="165">
                        <c:v>41883</c:v>
                      </c:pt>
                      <c:pt idx="166">
                        <c:v>41913</c:v>
                      </c:pt>
                      <c:pt idx="167">
                        <c:v>41944</c:v>
                      </c:pt>
                      <c:pt idx="168">
                        <c:v>41974</c:v>
                      </c:pt>
                      <c:pt idx="169">
                        <c:v>42005</c:v>
                      </c:pt>
                      <c:pt idx="170">
                        <c:v>42036</c:v>
                      </c:pt>
                      <c:pt idx="171">
                        <c:v>42064</c:v>
                      </c:pt>
                      <c:pt idx="172">
                        <c:v>42095</c:v>
                      </c:pt>
                      <c:pt idx="173">
                        <c:v>42125</c:v>
                      </c:pt>
                      <c:pt idx="174">
                        <c:v>42156</c:v>
                      </c:pt>
                      <c:pt idx="175">
                        <c:v>42186</c:v>
                      </c:pt>
                      <c:pt idx="176">
                        <c:v>42217</c:v>
                      </c:pt>
                      <c:pt idx="177">
                        <c:v>42248</c:v>
                      </c:pt>
                      <c:pt idx="178">
                        <c:v>42278</c:v>
                      </c:pt>
                      <c:pt idx="179">
                        <c:v>42309</c:v>
                      </c:pt>
                      <c:pt idx="180">
                        <c:v>42339</c:v>
                      </c:pt>
                      <c:pt idx="181">
                        <c:v>42370</c:v>
                      </c:pt>
                      <c:pt idx="182">
                        <c:v>42401</c:v>
                      </c:pt>
                      <c:pt idx="183">
                        <c:v>42430</c:v>
                      </c:pt>
                      <c:pt idx="184">
                        <c:v>42461</c:v>
                      </c:pt>
                      <c:pt idx="185">
                        <c:v>42491</c:v>
                      </c:pt>
                      <c:pt idx="186">
                        <c:v>42522</c:v>
                      </c:pt>
                      <c:pt idx="187">
                        <c:v>42552</c:v>
                      </c:pt>
                      <c:pt idx="188">
                        <c:v>42583</c:v>
                      </c:pt>
                      <c:pt idx="189">
                        <c:v>42614</c:v>
                      </c:pt>
                      <c:pt idx="190">
                        <c:v>42644</c:v>
                      </c:pt>
                      <c:pt idx="191">
                        <c:v>42675</c:v>
                      </c:pt>
                      <c:pt idx="192">
                        <c:v>42705</c:v>
                      </c:pt>
                      <c:pt idx="193">
                        <c:v>42736</c:v>
                      </c:pt>
                      <c:pt idx="194">
                        <c:v>42767</c:v>
                      </c:pt>
                      <c:pt idx="195">
                        <c:v>42795</c:v>
                      </c:pt>
                      <c:pt idx="196">
                        <c:v>42826</c:v>
                      </c:pt>
                      <c:pt idx="197">
                        <c:v>42856</c:v>
                      </c:pt>
                      <c:pt idx="198">
                        <c:v>42887</c:v>
                      </c:pt>
                      <c:pt idx="199">
                        <c:v>42917</c:v>
                      </c:pt>
                      <c:pt idx="200">
                        <c:v>42948</c:v>
                      </c:pt>
                      <c:pt idx="201">
                        <c:v>42979</c:v>
                      </c:pt>
                      <c:pt idx="202">
                        <c:v>43009</c:v>
                      </c:pt>
                      <c:pt idx="203">
                        <c:v>43040</c:v>
                      </c:pt>
                      <c:pt idx="204">
                        <c:v>43070</c:v>
                      </c:pt>
                      <c:pt idx="205">
                        <c:v>43101</c:v>
                      </c:pt>
                      <c:pt idx="206">
                        <c:v>43132</c:v>
                      </c:pt>
                      <c:pt idx="207">
                        <c:v>43160</c:v>
                      </c:pt>
                      <c:pt idx="208">
                        <c:v>43191</c:v>
                      </c:pt>
                      <c:pt idx="209">
                        <c:v>43221</c:v>
                      </c:pt>
                      <c:pt idx="210">
                        <c:v>43252</c:v>
                      </c:pt>
                      <c:pt idx="211">
                        <c:v>43282</c:v>
                      </c:pt>
                      <c:pt idx="212">
                        <c:v>43313</c:v>
                      </c:pt>
                      <c:pt idx="213">
                        <c:v>43344</c:v>
                      </c:pt>
                      <c:pt idx="214">
                        <c:v>43374</c:v>
                      </c:pt>
                      <c:pt idx="215">
                        <c:v>43405</c:v>
                      </c:pt>
                      <c:pt idx="216">
                        <c:v>43435</c:v>
                      </c:pt>
                      <c:pt idx="217">
                        <c:v>43466</c:v>
                      </c:pt>
                      <c:pt idx="218">
                        <c:v>43497</c:v>
                      </c:pt>
                      <c:pt idx="219">
                        <c:v>43525</c:v>
                      </c:pt>
                      <c:pt idx="220">
                        <c:v>43556</c:v>
                      </c:pt>
                      <c:pt idx="221">
                        <c:v>43586</c:v>
                      </c:pt>
                      <c:pt idx="222">
                        <c:v>43617</c:v>
                      </c:pt>
                      <c:pt idx="223">
                        <c:v>43647</c:v>
                      </c:pt>
                      <c:pt idx="224">
                        <c:v>43678</c:v>
                      </c:pt>
                      <c:pt idx="225">
                        <c:v>43709</c:v>
                      </c:pt>
                      <c:pt idx="226">
                        <c:v>43739</c:v>
                      </c:pt>
                      <c:pt idx="227">
                        <c:v>43770</c:v>
                      </c:pt>
                      <c:pt idx="228">
                        <c:v>43800</c:v>
                      </c:pt>
                      <c:pt idx="229">
                        <c:v>43831</c:v>
                      </c:pt>
                      <c:pt idx="230">
                        <c:v>43862</c:v>
                      </c:pt>
                      <c:pt idx="231">
                        <c:v>43891</c:v>
                      </c:pt>
                      <c:pt idx="232">
                        <c:v>43922</c:v>
                      </c:pt>
                      <c:pt idx="233">
                        <c:v>43952</c:v>
                      </c:pt>
                      <c:pt idx="234">
                        <c:v>43983</c:v>
                      </c:pt>
                      <c:pt idx="235">
                        <c:v>44013</c:v>
                      </c:pt>
                      <c:pt idx="236">
                        <c:v>44044</c:v>
                      </c:pt>
                      <c:pt idx="237">
                        <c:v>44075</c:v>
                      </c:pt>
                      <c:pt idx="238">
                        <c:v>44105</c:v>
                      </c:pt>
                      <c:pt idx="239">
                        <c:v>44136</c:v>
                      </c:pt>
                      <c:pt idx="240">
                        <c:v>44166</c:v>
                      </c:pt>
                      <c:pt idx="241">
                        <c:v>44197</c:v>
                      </c:pt>
                      <c:pt idx="242">
                        <c:v>44228</c:v>
                      </c:pt>
                      <c:pt idx="243">
                        <c:v>44256</c:v>
                      </c:pt>
                      <c:pt idx="244">
                        <c:v>44287</c:v>
                      </c:pt>
                      <c:pt idx="245">
                        <c:v>44317</c:v>
                      </c:pt>
                      <c:pt idx="246">
                        <c:v>44348</c:v>
                      </c:pt>
                      <c:pt idx="247">
                        <c:v>44378</c:v>
                      </c:pt>
                      <c:pt idx="248">
                        <c:v>44409</c:v>
                      </c:pt>
                    </c:numCache>
                  </c:numRef>
                </c:cat>
                <c:val>
                  <c:numRef>
                    <c:extLst xmlns:c15="http://schemas.microsoft.com/office/drawing/2012/chart">
                      <c:ext xmlns:c15="http://schemas.microsoft.com/office/drawing/2012/chart" uri="{02D57815-91ED-43cb-92C2-25804820EDAC}">
                        <c15:formulaRef>
                          <c15:sqref>Rates!$M$25:$JA$25</c15:sqref>
                        </c15:formulaRef>
                      </c:ext>
                    </c:extLst>
                    <c:numCache>
                      <c:formatCode>General</c:formatCode>
                      <c:ptCount val="249"/>
                      <c:pt idx="0">
                        <c:v>116</c:v>
                      </c:pt>
                      <c:pt idx="1">
                        <c:v>116</c:v>
                      </c:pt>
                      <c:pt idx="2">
                        <c:v>116</c:v>
                      </c:pt>
                      <c:pt idx="3">
                        <c:v>116</c:v>
                      </c:pt>
                      <c:pt idx="4">
                        <c:v>116</c:v>
                      </c:pt>
                      <c:pt idx="5">
                        <c:v>116</c:v>
                      </c:pt>
                      <c:pt idx="6">
                        <c:v>116</c:v>
                      </c:pt>
                      <c:pt idx="7">
                        <c:v>116</c:v>
                      </c:pt>
                      <c:pt idx="8">
                        <c:v>116</c:v>
                      </c:pt>
                      <c:pt idx="9">
                        <c:v>116</c:v>
                      </c:pt>
                      <c:pt idx="10">
                        <c:v>116</c:v>
                      </c:pt>
                      <c:pt idx="11">
                        <c:v>116</c:v>
                      </c:pt>
                      <c:pt idx="12">
                        <c:v>116</c:v>
                      </c:pt>
                      <c:pt idx="13">
                        <c:v>116</c:v>
                      </c:pt>
                      <c:pt idx="14">
                        <c:v>116</c:v>
                      </c:pt>
                      <c:pt idx="15">
                        <c:v>116</c:v>
                      </c:pt>
                      <c:pt idx="16">
                        <c:v>116</c:v>
                      </c:pt>
                      <c:pt idx="17">
                        <c:v>116</c:v>
                      </c:pt>
                      <c:pt idx="18">
                        <c:v>116</c:v>
                      </c:pt>
                      <c:pt idx="19">
                        <c:v>116</c:v>
                      </c:pt>
                      <c:pt idx="20">
                        <c:v>116</c:v>
                      </c:pt>
                      <c:pt idx="21">
                        <c:v>116</c:v>
                      </c:pt>
                      <c:pt idx="22">
                        <c:v>116</c:v>
                      </c:pt>
                      <c:pt idx="23">
                        <c:v>116</c:v>
                      </c:pt>
                      <c:pt idx="24">
                        <c:v>116</c:v>
                      </c:pt>
                      <c:pt idx="25">
                        <c:v>116</c:v>
                      </c:pt>
                      <c:pt idx="26">
                        <c:v>116</c:v>
                      </c:pt>
                      <c:pt idx="27">
                        <c:v>116</c:v>
                      </c:pt>
                      <c:pt idx="28">
                        <c:v>116</c:v>
                      </c:pt>
                      <c:pt idx="29">
                        <c:v>116</c:v>
                      </c:pt>
                      <c:pt idx="30">
                        <c:v>116</c:v>
                      </c:pt>
                      <c:pt idx="31">
                        <c:v>116</c:v>
                      </c:pt>
                      <c:pt idx="32">
                        <c:v>116</c:v>
                      </c:pt>
                      <c:pt idx="33">
                        <c:v>116</c:v>
                      </c:pt>
                      <c:pt idx="34">
                        <c:v>116</c:v>
                      </c:pt>
                      <c:pt idx="35">
                        <c:v>116</c:v>
                      </c:pt>
                      <c:pt idx="36">
                        <c:v>116</c:v>
                      </c:pt>
                      <c:pt idx="37">
                        <c:v>116</c:v>
                      </c:pt>
                      <c:pt idx="38">
                        <c:v>116</c:v>
                      </c:pt>
                      <c:pt idx="39">
                        <c:v>116</c:v>
                      </c:pt>
                      <c:pt idx="40">
                        <c:v>116</c:v>
                      </c:pt>
                      <c:pt idx="41">
                        <c:v>116</c:v>
                      </c:pt>
                      <c:pt idx="42">
                        <c:v>116</c:v>
                      </c:pt>
                      <c:pt idx="43">
                        <c:v>116</c:v>
                      </c:pt>
                      <c:pt idx="44">
                        <c:v>116</c:v>
                      </c:pt>
                      <c:pt idx="45">
                        <c:v>116</c:v>
                      </c:pt>
                      <c:pt idx="46">
                        <c:v>116</c:v>
                      </c:pt>
                      <c:pt idx="47">
                        <c:v>116</c:v>
                      </c:pt>
                      <c:pt idx="48">
                        <c:v>116</c:v>
                      </c:pt>
                      <c:pt idx="49">
                        <c:v>116</c:v>
                      </c:pt>
                      <c:pt idx="50">
                        <c:v>116</c:v>
                      </c:pt>
                      <c:pt idx="51">
                        <c:v>116</c:v>
                      </c:pt>
                      <c:pt idx="52">
                        <c:v>116</c:v>
                      </c:pt>
                      <c:pt idx="53">
                        <c:v>116</c:v>
                      </c:pt>
                      <c:pt idx="54">
                        <c:v>116</c:v>
                      </c:pt>
                      <c:pt idx="55">
                        <c:v>116</c:v>
                      </c:pt>
                      <c:pt idx="56">
                        <c:v>116</c:v>
                      </c:pt>
                      <c:pt idx="57">
                        <c:v>116</c:v>
                      </c:pt>
                      <c:pt idx="58">
                        <c:v>116</c:v>
                      </c:pt>
                      <c:pt idx="59">
                        <c:v>116</c:v>
                      </c:pt>
                      <c:pt idx="60">
                        <c:v>116</c:v>
                      </c:pt>
                      <c:pt idx="61">
                        <c:v>116</c:v>
                      </c:pt>
                      <c:pt idx="62">
                        <c:v>116</c:v>
                      </c:pt>
                      <c:pt idx="63">
                        <c:v>116</c:v>
                      </c:pt>
                      <c:pt idx="64">
                        <c:v>116</c:v>
                      </c:pt>
                      <c:pt idx="65">
                        <c:v>116</c:v>
                      </c:pt>
                      <c:pt idx="66">
                        <c:v>116</c:v>
                      </c:pt>
                      <c:pt idx="67">
                        <c:v>116</c:v>
                      </c:pt>
                      <c:pt idx="68">
                        <c:v>116</c:v>
                      </c:pt>
                      <c:pt idx="69">
                        <c:v>116</c:v>
                      </c:pt>
                      <c:pt idx="70">
                        <c:v>116</c:v>
                      </c:pt>
                      <c:pt idx="71">
                        <c:v>116</c:v>
                      </c:pt>
                      <c:pt idx="72">
                        <c:v>116</c:v>
                      </c:pt>
                      <c:pt idx="73">
                        <c:v>116</c:v>
                      </c:pt>
                      <c:pt idx="74">
                        <c:v>116</c:v>
                      </c:pt>
                      <c:pt idx="75">
                        <c:v>116</c:v>
                      </c:pt>
                      <c:pt idx="76">
                        <c:v>116</c:v>
                      </c:pt>
                      <c:pt idx="77">
                        <c:v>116</c:v>
                      </c:pt>
                      <c:pt idx="78">
                        <c:v>116</c:v>
                      </c:pt>
                      <c:pt idx="79">
                        <c:v>116</c:v>
                      </c:pt>
                      <c:pt idx="80">
                        <c:v>116</c:v>
                      </c:pt>
                      <c:pt idx="81">
                        <c:v>116</c:v>
                      </c:pt>
                      <c:pt idx="82">
                        <c:v>116</c:v>
                      </c:pt>
                      <c:pt idx="83">
                        <c:v>116</c:v>
                      </c:pt>
                      <c:pt idx="84">
                        <c:v>116</c:v>
                      </c:pt>
                      <c:pt idx="85">
                        <c:v>116</c:v>
                      </c:pt>
                      <c:pt idx="86">
                        <c:v>116</c:v>
                      </c:pt>
                      <c:pt idx="87">
                        <c:v>116</c:v>
                      </c:pt>
                      <c:pt idx="88">
                        <c:v>116</c:v>
                      </c:pt>
                      <c:pt idx="89">
                        <c:v>116</c:v>
                      </c:pt>
                      <c:pt idx="90">
                        <c:v>116</c:v>
                      </c:pt>
                      <c:pt idx="91">
                        <c:v>116</c:v>
                      </c:pt>
                      <c:pt idx="92">
                        <c:v>116</c:v>
                      </c:pt>
                      <c:pt idx="93">
                        <c:v>116</c:v>
                      </c:pt>
                      <c:pt idx="94">
                        <c:v>116</c:v>
                      </c:pt>
                      <c:pt idx="95">
                        <c:v>116</c:v>
                      </c:pt>
                      <c:pt idx="96">
                        <c:v>116</c:v>
                      </c:pt>
                      <c:pt idx="97">
                        <c:v>116</c:v>
                      </c:pt>
                      <c:pt idx="98">
                        <c:v>116</c:v>
                      </c:pt>
                      <c:pt idx="99">
                        <c:v>116</c:v>
                      </c:pt>
                      <c:pt idx="100">
                        <c:v>116</c:v>
                      </c:pt>
                      <c:pt idx="101">
                        <c:v>116</c:v>
                      </c:pt>
                      <c:pt idx="102">
                        <c:v>116</c:v>
                      </c:pt>
                      <c:pt idx="103">
                        <c:v>116</c:v>
                      </c:pt>
                      <c:pt idx="104">
                        <c:v>116</c:v>
                      </c:pt>
                      <c:pt idx="105">
                        <c:v>116</c:v>
                      </c:pt>
                      <c:pt idx="106">
                        <c:v>116</c:v>
                      </c:pt>
                      <c:pt idx="107">
                        <c:v>116</c:v>
                      </c:pt>
                      <c:pt idx="108">
                        <c:v>116</c:v>
                      </c:pt>
                      <c:pt idx="109">
                        <c:v>116</c:v>
                      </c:pt>
                      <c:pt idx="110">
                        <c:v>116</c:v>
                      </c:pt>
                      <c:pt idx="111">
                        <c:v>116</c:v>
                      </c:pt>
                      <c:pt idx="112">
                        <c:v>116</c:v>
                      </c:pt>
                      <c:pt idx="113">
                        <c:v>116</c:v>
                      </c:pt>
                      <c:pt idx="114">
                        <c:v>116</c:v>
                      </c:pt>
                      <c:pt idx="115">
                        <c:v>116</c:v>
                      </c:pt>
                      <c:pt idx="116">
                        <c:v>116</c:v>
                      </c:pt>
                      <c:pt idx="117">
                        <c:v>116</c:v>
                      </c:pt>
                      <c:pt idx="118">
                        <c:v>116</c:v>
                      </c:pt>
                      <c:pt idx="119">
                        <c:v>116</c:v>
                      </c:pt>
                      <c:pt idx="120">
                        <c:v>116</c:v>
                      </c:pt>
                      <c:pt idx="121">
                        <c:v>116</c:v>
                      </c:pt>
                      <c:pt idx="122">
                        <c:v>116</c:v>
                      </c:pt>
                      <c:pt idx="123">
                        <c:v>116</c:v>
                      </c:pt>
                      <c:pt idx="124">
                        <c:v>116</c:v>
                      </c:pt>
                      <c:pt idx="125">
                        <c:v>116</c:v>
                      </c:pt>
                      <c:pt idx="126">
                        <c:v>116</c:v>
                      </c:pt>
                      <c:pt idx="127">
                        <c:v>116</c:v>
                      </c:pt>
                      <c:pt idx="128">
                        <c:v>116</c:v>
                      </c:pt>
                      <c:pt idx="129">
                        <c:v>116</c:v>
                      </c:pt>
                      <c:pt idx="130">
                        <c:v>116</c:v>
                      </c:pt>
                      <c:pt idx="131">
                        <c:v>116</c:v>
                      </c:pt>
                      <c:pt idx="132">
                        <c:v>116</c:v>
                      </c:pt>
                      <c:pt idx="133">
                        <c:v>116</c:v>
                      </c:pt>
                      <c:pt idx="134">
                        <c:v>116</c:v>
                      </c:pt>
                      <c:pt idx="135">
                        <c:v>116</c:v>
                      </c:pt>
                      <c:pt idx="136">
                        <c:v>116</c:v>
                      </c:pt>
                      <c:pt idx="137">
                        <c:v>116</c:v>
                      </c:pt>
                      <c:pt idx="138">
                        <c:v>116</c:v>
                      </c:pt>
                      <c:pt idx="139">
                        <c:v>116</c:v>
                      </c:pt>
                      <c:pt idx="140">
                        <c:v>116</c:v>
                      </c:pt>
                      <c:pt idx="141">
                        <c:v>116</c:v>
                      </c:pt>
                      <c:pt idx="142">
                        <c:v>116</c:v>
                      </c:pt>
                      <c:pt idx="143">
                        <c:v>116</c:v>
                      </c:pt>
                      <c:pt idx="144">
                        <c:v>116</c:v>
                      </c:pt>
                      <c:pt idx="145">
                        <c:v>116</c:v>
                      </c:pt>
                      <c:pt idx="146">
                        <c:v>116</c:v>
                      </c:pt>
                      <c:pt idx="147">
                        <c:v>116</c:v>
                      </c:pt>
                      <c:pt idx="148">
                        <c:v>116</c:v>
                      </c:pt>
                      <c:pt idx="149">
                        <c:v>116</c:v>
                      </c:pt>
                      <c:pt idx="150">
                        <c:v>116</c:v>
                      </c:pt>
                      <c:pt idx="151">
                        <c:v>116</c:v>
                      </c:pt>
                      <c:pt idx="152">
                        <c:v>116</c:v>
                      </c:pt>
                      <c:pt idx="153">
                        <c:v>116</c:v>
                      </c:pt>
                      <c:pt idx="154">
                        <c:v>116</c:v>
                      </c:pt>
                      <c:pt idx="155">
                        <c:v>116</c:v>
                      </c:pt>
                      <c:pt idx="156">
                        <c:v>116</c:v>
                      </c:pt>
                      <c:pt idx="157">
                        <c:v>116</c:v>
                      </c:pt>
                      <c:pt idx="158">
                        <c:v>116</c:v>
                      </c:pt>
                      <c:pt idx="159">
                        <c:v>116</c:v>
                      </c:pt>
                      <c:pt idx="160">
                        <c:v>116</c:v>
                      </c:pt>
                      <c:pt idx="161">
                        <c:v>116</c:v>
                      </c:pt>
                      <c:pt idx="162">
                        <c:v>116</c:v>
                      </c:pt>
                      <c:pt idx="163">
                        <c:v>116</c:v>
                      </c:pt>
                      <c:pt idx="164">
                        <c:v>116</c:v>
                      </c:pt>
                      <c:pt idx="165">
                        <c:v>116</c:v>
                      </c:pt>
                      <c:pt idx="166">
                        <c:v>116</c:v>
                      </c:pt>
                      <c:pt idx="167">
                        <c:v>116</c:v>
                      </c:pt>
                      <c:pt idx="168">
                        <c:v>116</c:v>
                      </c:pt>
                      <c:pt idx="169">
                        <c:v>116</c:v>
                      </c:pt>
                      <c:pt idx="170">
                        <c:v>116</c:v>
                      </c:pt>
                      <c:pt idx="171">
                        <c:v>116</c:v>
                      </c:pt>
                      <c:pt idx="172">
                        <c:v>116</c:v>
                      </c:pt>
                      <c:pt idx="173">
                        <c:v>116</c:v>
                      </c:pt>
                      <c:pt idx="174">
                        <c:v>116</c:v>
                      </c:pt>
                      <c:pt idx="175">
                        <c:v>116</c:v>
                      </c:pt>
                      <c:pt idx="176">
                        <c:v>116</c:v>
                      </c:pt>
                      <c:pt idx="177">
                        <c:v>116</c:v>
                      </c:pt>
                      <c:pt idx="178">
                        <c:v>116</c:v>
                      </c:pt>
                      <c:pt idx="179">
                        <c:v>116</c:v>
                      </c:pt>
                      <c:pt idx="180">
                        <c:v>116</c:v>
                      </c:pt>
                      <c:pt idx="181">
                        <c:v>116</c:v>
                      </c:pt>
                      <c:pt idx="182">
                        <c:v>116</c:v>
                      </c:pt>
                      <c:pt idx="183">
                        <c:v>116</c:v>
                      </c:pt>
                      <c:pt idx="184">
                        <c:v>116</c:v>
                      </c:pt>
                      <c:pt idx="185">
                        <c:v>116</c:v>
                      </c:pt>
                      <c:pt idx="186">
                        <c:v>116</c:v>
                      </c:pt>
                      <c:pt idx="187">
                        <c:v>116</c:v>
                      </c:pt>
                      <c:pt idx="188">
                        <c:v>116</c:v>
                      </c:pt>
                      <c:pt idx="189">
                        <c:v>116</c:v>
                      </c:pt>
                      <c:pt idx="190">
                        <c:v>116</c:v>
                      </c:pt>
                      <c:pt idx="191">
                        <c:v>116</c:v>
                      </c:pt>
                      <c:pt idx="192">
                        <c:v>116</c:v>
                      </c:pt>
                      <c:pt idx="193">
                        <c:v>116</c:v>
                      </c:pt>
                      <c:pt idx="194">
                        <c:v>116</c:v>
                      </c:pt>
                      <c:pt idx="195">
                        <c:v>116</c:v>
                      </c:pt>
                      <c:pt idx="196">
                        <c:v>116</c:v>
                      </c:pt>
                      <c:pt idx="197">
                        <c:v>116</c:v>
                      </c:pt>
                      <c:pt idx="198">
                        <c:v>116</c:v>
                      </c:pt>
                      <c:pt idx="199">
                        <c:v>116</c:v>
                      </c:pt>
                      <c:pt idx="200">
                        <c:v>116</c:v>
                      </c:pt>
                      <c:pt idx="201">
                        <c:v>116</c:v>
                      </c:pt>
                      <c:pt idx="202">
                        <c:v>116</c:v>
                      </c:pt>
                      <c:pt idx="203">
                        <c:v>116</c:v>
                      </c:pt>
                      <c:pt idx="204">
                        <c:v>116</c:v>
                      </c:pt>
                      <c:pt idx="205">
                        <c:v>116</c:v>
                      </c:pt>
                      <c:pt idx="206">
                        <c:v>116</c:v>
                      </c:pt>
                      <c:pt idx="207">
                        <c:v>116</c:v>
                      </c:pt>
                      <c:pt idx="208">
                        <c:v>116</c:v>
                      </c:pt>
                      <c:pt idx="209">
                        <c:v>116</c:v>
                      </c:pt>
                      <c:pt idx="210">
                        <c:v>116</c:v>
                      </c:pt>
                      <c:pt idx="211">
                        <c:v>116</c:v>
                      </c:pt>
                      <c:pt idx="212">
                        <c:v>116</c:v>
                      </c:pt>
                      <c:pt idx="213">
                        <c:v>116</c:v>
                      </c:pt>
                      <c:pt idx="214">
                        <c:v>116</c:v>
                      </c:pt>
                      <c:pt idx="215">
                        <c:v>116</c:v>
                      </c:pt>
                      <c:pt idx="216">
                        <c:v>116</c:v>
                      </c:pt>
                      <c:pt idx="217">
                        <c:v>116</c:v>
                      </c:pt>
                      <c:pt idx="218">
                        <c:v>116</c:v>
                      </c:pt>
                      <c:pt idx="219">
                        <c:v>116</c:v>
                      </c:pt>
                      <c:pt idx="220">
                        <c:v>116</c:v>
                      </c:pt>
                      <c:pt idx="221">
                        <c:v>116</c:v>
                      </c:pt>
                      <c:pt idx="222">
                        <c:v>116</c:v>
                      </c:pt>
                      <c:pt idx="223">
                        <c:v>116</c:v>
                      </c:pt>
                      <c:pt idx="224">
                        <c:v>116</c:v>
                      </c:pt>
                      <c:pt idx="225">
                        <c:v>116</c:v>
                      </c:pt>
                      <c:pt idx="226">
                        <c:v>116</c:v>
                      </c:pt>
                      <c:pt idx="227">
                        <c:v>116</c:v>
                      </c:pt>
                      <c:pt idx="228">
                        <c:v>116</c:v>
                      </c:pt>
                      <c:pt idx="229">
                        <c:v>116</c:v>
                      </c:pt>
                      <c:pt idx="230">
                        <c:v>116</c:v>
                      </c:pt>
                      <c:pt idx="231">
                        <c:v>116</c:v>
                      </c:pt>
                      <c:pt idx="232">
                        <c:v>116</c:v>
                      </c:pt>
                      <c:pt idx="233">
                        <c:v>116</c:v>
                      </c:pt>
                      <c:pt idx="234">
                        <c:v>116</c:v>
                      </c:pt>
                      <c:pt idx="235">
                        <c:v>116</c:v>
                      </c:pt>
                      <c:pt idx="236">
                        <c:v>116</c:v>
                      </c:pt>
                      <c:pt idx="237">
                        <c:v>116</c:v>
                      </c:pt>
                      <c:pt idx="238">
                        <c:v>116</c:v>
                      </c:pt>
                      <c:pt idx="239">
                        <c:v>116</c:v>
                      </c:pt>
                      <c:pt idx="240">
                        <c:v>116</c:v>
                      </c:pt>
                      <c:pt idx="241">
                        <c:v>116</c:v>
                      </c:pt>
                      <c:pt idx="242">
                        <c:v>116</c:v>
                      </c:pt>
                      <c:pt idx="243">
                        <c:v>116</c:v>
                      </c:pt>
                      <c:pt idx="244">
                        <c:v>116</c:v>
                      </c:pt>
                      <c:pt idx="245">
                        <c:v>116</c:v>
                      </c:pt>
                      <c:pt idx="246">
                        <c:v>116</c:v>
                      </c:pt>
                      <c:pt idx="247">
                        <c:v>116</c:v>
                      </c:pt>
                      <c:pt idx="248">
                        <c:v>116</c:v>
                      </c:pt>
                    </c:numCache>
                  </c:numRef>
                </c:val>
                <c:smooth val="0"/>
                <c:extLst xmlns:c15="http://schemas.microsoft.com/office/drawing/2012/chart">
                  <c:ext xmlns:c16="http://schemas.microsoft.com/office/drawing/2014/chart" uri="{C3380CC4-5D6E-409C-BE32-E72D297353CC}">
                    <c16:uniqueId val="{00000013-10C0-4E40-AC63-85EDDBF6BD4D}"/>
                  </c:ext>
                </c:extLst>
              </c15:ser>
            </c15:filteredLineSeries>
            <c15:filteredLineSeries>
              <c15:ser>
                <c:idx val="20"/>
                <c:order val="20"/>
                <c:tx>
                  <c:strRef>
                    <c:extLst xmlns:c15="http://schemas.microsoft.com/office/drawing/2012/chart">
                      <c:ext xmlns:c15="http://schemas.microsoft.com/office/drawing/2012/chart" uri="{02D57815-91ED-43cb-92C2-25804820EDAC}">
                        <c15:formulaRef>
                          <c15:sqref>Rates!$L$26</c15:sqref>
                        </c15:formulaRef>
                      </c:ext>
                    </c:extLst>
                    <c:strCache>
                      <c:ptCount val="1"/>
                      <c:pt idx="0">
                        <c:v>MA Unemployed</c:v>
                      </c:pt>
                    </c:strCache>
                  </c:strRef>
                </c:tx>
                <c:spPr>
                  <a:ln w="28575" cap="rnd">
                    <a:solidFill>
                      <a:schemeClr val="accent3">
                        <a:lumMod val="80000"/>
                      </a:schemeClr>
                    </a:solidFill>
                    <a:round/>
                  </a:ln>
                  <a:effectLst/>
                </c:spPr>
                <c:marker>
                  <c:symbol val="circle"/>
                  <c:size val="5"/>
                  <c:spPr>
                    <a:solidFill>
                      <a:schemeClr val="accent3">
                        <a:lumMod val="80000"/>
                      </a:schemeClr>
                    </a:solidFill>
                    <a:ln w="9525">
                      <a:solidFill>
                        <a:schemeClr val="accent3">
                          <a:lumMod val="80000"/>
                        </a:schemeClr>
                      </a:solidFill>
                    </a:ln>
                    <a:effectLst/>
                  </c:spPr>
                </c:marker>
                <c:cat>
                  <c:numRef>
                    <c:extLst xmlns:c15="http://schemas.microsoft.com/office/drawing/2012/chart">
                      <c:ext xmlns:c15="http://schemas.microsoft.com/office/drawing/2012/chart" uri="{02D57815-91ED-43cb-92C2-25804820EDAC}">
                        <c15:formulaRef>
                          <c15:sqref>Rates!$M$4:$JA$4</c15:sqref>
                        </c15:formulaRef>
                      </c:ext>
                    </c:extLst>
                    <c:numCache>
                      <c:formatCode>mmm\-yy</c:formatCode>
                      <c:ptCount val="249"/>
                      <c:pt idx="0">
                        <c:v>36861</c:v>
                      </c:pt>
                      <c:pt idx="1">
                        <c:v>36892</c:v>
                      </c:pt>
                      <c:pt idx="2">
                        <c:v>36923</c:v>
                      </c:pt>
                      <c:pt idx="3">
                        <c:v>36951</c:v>
                      </c:pt>
                      <c:pt idx="4">
                        <c:v>36982</c:v>
                      </c:pt>
                      <c:pt idx="5">
                        <c:v>37012</c:v>
                      </c:pt>
                      <c:pt idx="6">
                        <c:v>37043</c:v>
                      </c:pt>
                      <c:pt idx="7">
                        <c:v>37073</c:v>
                      </c:pt>
                      <c:pt idx="8">
                        <c:v>37104</c:v>
                      </c:pt>
                      <c:pt idx="9">
                        <c:v>37135</c:v>
                      </c:pt>
                      <c:pt idx="10">
                        <c:v>37165</c:v>
                      </c:pt>
                      <c:pt idx="11">
                        <c:v>37196</c:v>
                      </c:pt>
                      <c:pt idx="12">
                        <c:v>37226</c:v>
                      </c:pt>
                      <c:pt idx="13">
                        <c:v>37257</c:v>
                      </c:pt>
                      <c:pt idx="14">
                        <c:v>37288</c:v>
                      </c:pt>
                      <c:pt idx="15">
                        <c:v>37316</c:v>
                      </c:pt>
                      <c:pt idx="16">
                        <c:v>37347</c:v>
                      </c:pt>
                      <c:pt idx="17">
                        <c:v>37377</c:v>
                      </c:pt>
                      <c:pt idx="18">
                        <c:v>37408</c:v>
                      </c:pt>
                      <c:pt idx="19">
                        <c:v>37438</c:v>
                      </c:pt>
                      <c:pt idx="20">
                        <c:v>37469</c:v>
                      </c:pt>
                      <c:pt idx="21">
                        <c:v>37500</c:v>
                      </c:pt>
                      <c:pt idx="22">
                        <c:v>37530</c:v>
                      </c:pt>
                      <c:pt idx="23">
                        <c:v>37561</c:v>
                      </c:pt>
                      <c:pt idx="24">
                        <c:v>37591</c:v>
                      </c:pt>
                      <c:pt idx="25">
                        <c:v>37622</c:v>
                      </c:pt>
                      <c:pt idx="26">
                        <c:v>37653</c:v>
                      </c:pt>
                      <c:pt idx="27">
                        <c:v>37681</c:v>
                      </c:pt>
                      <c:pt idx="28">
                        <c:v>37712</c:v>
                      </c:pt>
                      <c:pt idx="29">
                        <c:v>37742</c:v>
                      </c:pt>
                      <c:pt idx="30">
                        <c:v>37773</c:v>
                      </c:pt>
                      <c:pt idx="31">
                        <c:v>37803</c:v>
                      </c:pt>
                      <c:pt idx="32">
                        <c:v>37834</c:v>
                      </c:pt>
                      <c:pt idx="33">
                        <c:v>37865</c:v>
                      </c:pt>
                      <c:pt idx="34">
                        <c:v>37895</c:v>
                      </c:pt>
                      <c:pt idx="35">
                        <c:v>37926</c:v>
                      </c:pt>
                      <c:pt idx="36">
                        <c:v>37956</c:v>
                      </c:pt>
                      <c:pt idx="37">
                        <c:v>37987</c:v>
                      </c:pt>
                      <c:pt idx="38">
                        <c:v>38018</c:v>
                      </c:pt>
                      <c:pt idx="39">
                        <c:v>38047</c:v>
                      </c:pt>
                      <c:pt idx="40">
                        <c:v>38078</c:v>
                      </c:pt>
                      <c:pt idx="41">
                        <c:v>38108</c:v>
                      </c:pt>
                      <c:pt idx="42">
                        <c:v>38139</c:v>
                      </c:pt>
                      <c:pt idx="43">
                        <c:v>38169</c:v>
                      </c:pt>
                      <c:pt idx="44">
                        <c:v>38200</c:v>
                      </c:pt>
                      <c:pt idx="45">
                        <c:v>38231</c:v>
                      </c:pt>
                      <c:pt idx="46">
                        <c:v>38261</c:v>
                      </c:pt>
                      <c:pt idx="47">
                        <c:v>38292</c:v>
                      </c:pt>
                      <c:pt idx="48">
                        <c:v>38322</c:v>
                      </c:pt>
                      <c:pt idx="49">
                        <c:v>38353</c:v>
                      </c:pt>
                      <c:pt idx="50">
                        <c:v>38384</c:v>
                      </c:pt>
                      <c:pt idx="51">
                        <c:v>38412</c:v>
                      </c:pt>
                      <c:pt idx="52">
                        <c:v>38443</c:v>
                      </c:pt>
                      <c:pt idx="53">
                        <c:v>38473</c:v>
                      </c:pt>
                      <c:pt idx="54">
                        <c:v>38504</c:v>
                      </c:pt>
                      <c:pt idx="55">
                        <c:v>38534</c:v>
                      </c:pt>
                      <c:pt idx="56">
                        <c:v>38565</c:v>
                      </c:pt>
                      <c:pt idx="57">
                        <c:v>38596</c:v>
                      </c:pt>
                      <c:pt idx="58">
                        <c:v>38626</c:v>
                      </c:pt>
                      <c:pt idx="59">
                        <c:v>38657</c:v>
                      </c:pt>
                      <c:pt idx="60">
                        <c:v>38687</c:v>
                      </c:pt>
                      <c:pt idx="61">
                        <c:v>38718</c:v>
                      </c:pt>
                      <c:pt idx="62">
                        <c:v>38749</c:v>
                      </c:pt>
                      <c:pt idx="63">
                        <c:v>38777</c:v>
                      </c:pt>
                      <c:pt idx="64">
                        <c:v>38808</c:v>
                      </c:pt>
                      <c:pt idx="65">
                        <c:v>38838</c:v>
                      </c:pt>
                      <c:pt idx="66">
                        <c:v>38869</c:v>
                      </c:pt>
                      <c:pt idx="67">
                        <c:v>38899</c:v>
                      </c:pt>
                      <c:pt idx="68">
                        <c:v>38930</c:v>
                      </c:pt>
                      <c:pt idx="69">
                        <c:v>38961</c:v>
                      </c:pt>
                      <c:pt idx="70">
                        <c:v>38991</c:v>
                      </c:pt>
                      <c:pt idx="71">
                        <c:v>39022</c:v>
                      </c:pt>
                      <c:pt idx="72">
                        <c:v>39052</c:v>
                      </c:pt>
                      <c:pt idx="73">
                        <c:v>39083</c:v>
                      </c:pt>
                      <c:pt idx="74">
                        <c:v>39114</c:v>
                      </c:pt>
                      <c:pt idx="75">
                        <c:v>39142</c:v>
                      </c:pt>
                      <c:pt idx="76">
                        <c:v>39173</c:v>
                      </c:pt>
                      <c:pt idx="77">
                        <c:v>39203</c:v>
                      </c:pt>
                      <c:pt idx="78">
                        <c:v>39234</c:v>
                      </c:pt>
                      <c:pt idx="79">
                        <c:v>39264</c:v>
                      </c:pt>
                      <c:pt idx="80">
                        <c:v>39295</c:v>
                      </c:pt>
                      <c:pt idx="81">
                        <c:v>39326</c:v>
                      </c:pt>
                      <c:pt idx="82">
                        <c:v>39356</c:v>
                      </c:pt>
                      <c:pt idx="83">
                        <c:v>39387</c:v>
                      </c:pt>
                      <c:pt idx="84">
                        <c:v>39417</c:v>
                      </c:pt>
                      <c:pt idx="85">
                        <c:v>39448</c:v>
                      </c:pt>
                      <c:pt idx="86">
                        <c:v>39479</c:v>
                      </c:pt>
                      <c:pt idx="87">
                        <c:v>39508</c:v>
                      </c:pt>
                      <c:pt idx="88">
                        <c:v>39539</c:v>
                      </c:pt>
                      <c:pt idx="89">
                        <c:v>39569</c:v>
                      </c:pt>
                      <c:pt idx="90">
                        <c:v>39600</c:v>
                      </c:pt>
                      <c:pt idx="91">
                        <c:v>39630</c:v>
                      </c:pt>
                      <c:pt idx="92">
                        <c:v>39661</c:v>
                      </c:pt>
                      <c:pt idx="93">
                        <c:v>39692</c:v>
                      </c:pt>
                      <c:pt idx="94">
                        <c:v>39722</c:v>
                      </c:pt>
                      <c:pt idx="95">
                        <c:v>39753</c:v>
                      </c:pt>
                      <c:pt idx="96">
                        <c:v>39783</c:v>
                      </c:pt>
                      <c:pt idx="97">
                        <c:v>39814</c:v>
                      </c:pt>
                      <c:pt idx="98">
                        <c:v>39845</c:v>
                      </c:pt>
                      <c:pt idx="99">
                        <c:v>39873</c:v>
                      </c:pt>
                      <c:pt idx="100">
                        <c:v>39904</c:v>
                      </c:pt>
                      <c:pt idx="101">
                        <c:v>39934</c:v>
                      </c:pt>
                      <c:pt idx="102">
                        <c:v>39965</c:v>
                      </c:pt>
                      <c:pt idx="103">
                        <c:v>39995</c:v>
                      </c:pt>
                      <c:pt idx="104">
                        <c:v>40026</c:v>
                      </c:pt>
                      <c:pt idx="105">
                        <c:v>40057</c:v>
                      </c:pt>
                      <c:pt idx="106">
                        <c:v>40087</c:v>
                      </c:pt>
                      <c:pt idx="107">
                        <c:v>40118</c:v>
                      </c:pt>
                      <c:pt idx="108">
                        <c:v>40148</c:v>
                      </c:pt>
                      <c:pt idx="109">
                        <c:v>40179</c:v>
                      </c:pt>
                      <c:pt idx="110">
                        <c:v>40210</c:v>
                      </c:pt>
                      <c:pt idx="111">
                        <c:v>40238</c:v>
                      </c:pt>
                      <c:pt idx="112">
                        <c:v>40269</c:v>
                      </c:pt>
                      <c:pt idx="113">
                        <c:v>40299</c:v>
                      </c:pt>
                      <c:pt idx="114">
                        <c:v>40330</c:v>
                      </c:pt>
                      <c:pt idx="115">
                        <c:v>40360</c:v>
                      </c:pt>
                      <c:pt idx="116">
                        <c:v>40391</c:v>
                      </c:pt>
                      <c:pt idx="117">
                        <c:v>40422</c:v>
                      </c:pt>
                      <c:pt idx="118">
                        <c:v>40452</c:v>
                      </c:pt>
                      <c:pt idx="119">
                        <c:v>40483</c:v>
                      </c:pt>
                      <c:pt idx="120">
                        <c:v>40513</c:v>
                      </c:pt>
                      <c:pt idx="121">
                        <c:v>40544</c:v>
                      </c:pt>
                      <c:pt idx="122">
                        <c:v>40575</c:v>
                      </c:pt>
                      <c:pt idx="123">
                        <c:v>40603</c:v>
                      </c:pt>
                      <c:pt idx="124">
                        <c:v>40634</c:v>
                      </c:pt>
                      <c:pt idx="125">
                        <c:v>40664</c:v>
                      </c:pt>
                      <c:pt idx="126">
                        <c:v>40695</c:v>
                      </c:pt>
                      <c:pt idx="127">
                        <c:v>40725</c:v>
                      </c:pt>
                      <c:pt idx="128">
                        <c:v>40756</c:v>
                      </c:pt>
                      <c:pt idx="129">
                        <c:v>40787</c:v>
                      </c:pt>
                      <c:pt idx="130">
                        <c:v>40817</c:v>
                      </c:pt>
                      <c:pt idx="131">
                        <c:v>40848</c:v>
                      </c:pt>
                      <c:pt idx="132">
                        <c:v>40878</c:v>
                      </c:pt>
                      <c:pt idx="133">
                        <c:v>40909</c:v>
                      </c:pt>
                      <c:pt idx="134">
                        <c:v>40940</c:v>
                      </c:pt>
                      <c:pt idx="135">
                        <c:v>40969</c:v>
                      </c:pt>
                      <c:pt idx="136">
                        <c:v>41000</c:v>
                      </c:pt>
                      <c:pt idx="137">
                        <c:v>41030</c:v>
                      </c:pt>
                      <c:pt idx="138">
                        <c:v>41061</c:v>
                      </c:pt>
                      <c:pt idx="139">
                        <c:v>41091</c:v>
                      </c:pt>
                      <c:pt idx="140">
                        <c:v>41122</c:v>
                      </c:pt>
                      <c:pt idx="141">
                        <c:v>41153</c:v>
                      </c:pt>
                      <c:pt idx="142">
                        <c:v>41183</c:v>
                      </c:pt>
                      <c:pt idx="143">
                        <c:v>41214</c:v>
                      </c:pt>
                      <c:pt idx="144">
                        <c:v>41244</c:v>
                      </c:pt>
                      <c:pt idx="145">
                        <c:v>41275</c:v>
                      </c:pt>
                      <c:pt idx="146">
                        <c:v>41306</c:v>
                      </c:pt>
                      <c:pt idx="147">
                        <c:v>41334</c:v>
                      </c:pt>
                      <c:pt idx="148">
                        <c:v>41365</c:v>
                      </c:pt>
                      <c:pt idx="149">
                        <c:v>41395</c:v>
                      </c:pt>
                      <c:pt idx="150">
                        <c:v>41426</c:v>
                      </c:pt>
                      <c:pt idx="151">
                        <c:v>41456</c:v>
                      </c:pt>
                      <c:pt idx="152">
                        <c:v>41487</c:v>
                      </c:pt>
                      <c:pt idx="153">
                        <c:v>41518</c:v>
                      </c:pt>
                      <c:pt idx="154">
                        <c:v>41548</c:v>
                      </c:pt>
                      <c:pt idx="155">
                        <c:v>41579</c:v>
                      </c:pt>
                      <c:pt idx="156">
                        <c:v>41609</c:v>
                      </c:pt>
                      <c:pt idx="157">
                        <c:v>41640</c:v>
                      </c:pt>
                      <c:pt idx="158">
                        <c:v>41671</c:v>
                      </c:pt>
                      <c:pt idx="159">
                        <c:v>41699</c:v>
                      </c:pt>
                      <c:pt idx="160">
                        <c:v>41730</c:v>
                      </c:pt>
                      <c:pt idx="161">
                        <c:v>41760</c:v>
                      </c:pt>
                      <c:pt idx="162">
                        <c:v>41791</c:v>
                      </c:pt>
                      <c:pt idx="163">
                        <c:v>41821</c:v>
                      </c:pt>
                      <c:pt idx="164">
                        <c:v>41852</c:v>
                      </c:pt>
                      <c:pt idx="165">
                        <c:v>41883</c:v>
                      </c:pt>
                      <c:pt idx="166">
                        <c:v>41913</c:v>
                      </c:pt>
                      <c:pt idx="167">
                        <c:v>41944</c:v>
                      </c:pt>
                      <c:pt idx="168">
                        <c:v>41974</c:v>
                      </c:pt>
                      <c:pt idx="169">
                        <c:v>42005</c:v>
                      </c:pt>
                      <c:pt idx="170">
                        <c:v>42036</c:v>
                      </c:pt>
                      <c:pt idx="171">
                        <c:v>42064</c:v>
                      </c:pt>
                      <c:pt idx="172">
                        <c:v>42095</c:v>
                      </c:pt>
                      <c:pt idx="173">
                        <c:v>42125</c:v>
                      </c:pt>
                      <c:pt idx="174">
                        <c:v>42156</c:v>
                      </c:pt>
                      <c:pt idx="175">
                        <c:v>42186</c:v>
                      </c:pt>
                      <c:pt idx="176">
                        <c:v>42217</c:v>
                      </c:pt>
                      <c:pt idx="177">
                        <c:v>42248</c:v>
                      </c:pt>
                      <c:pt idx="178">
                        <c:v>42278</c:v>
                      </c:pt>
                      <c:pt idx="179">
                        <c:v>42309</c:v>
                      </c:pt>
                      <c:pt idx="180">
                        <c:v>42339</c:v>
                      </c:pt>
                      <c:pt idx="181">
                        <c:v>42370</c:v>
                      </c:pt>
                      <c:pt idx="182">
                        <c:v>42401</c:v>
                      </c:pt>
                      <c:pt idx="183">
                        <c:v>42430</c:v>
                      </c:pt>
                      <c:pt idx="184">
                        <c:v>42461</c:v>
                      </c:pt>
                      <c:pt idx="185">
                        <c:v>42491</c:v>
                      </c:pt>
                      <c:pt idx="186">
                        <c:v>42522</c:v>
                      </c:pt>
                      <c:pt idx="187">
                        <c:v>42552</c:v>
                      </c:pt>
                      <c:pt idx="188">
                        <c:v>42583</c:v>
                      </c:pt>
                      <c:pt idx="189">
                        <c:v>42614</c:v>
                      </c:pt>
                      <c:pt idx="190">
                        <c:v>42644</c:v>
                      </c:pt>
                      <c:pt idx="191">
                        <c:v>42675</c:v>
                      </c:pt>
                      <c:pt idx="192">
                        <c:v>42705</c:v>
                      </c:pt>
                      <c:pt idx="193">
                        <c:v>42736</c:v>
                      </c:pt>
                      <c:pt idx="194">
                        <c:v>42767</c:v>
                      </c:pt>
                      <c:pt idx="195">
                        <c:v>42795</c:v>
                      </c:pt>
                      <c:pt idx="196">
                        <c:v>42826</c:v>
                      </c:pt>
                      <c:pt idx="197">
                        <c:v>42856</c:v>
                      </c:pt>
                      <c:pt idx="198">
                        <c:v>42887</c:v>
                      </c:pt>
                      <c:pt idx="199">
                        <c:v>42917</c:v>
                      </c:pt>
                      <c:pt idx="200">
                        <c:v>42948</c:v>
                      </c:pt>
                      <c:pt idx="201">
                        <c:v>42979</c:v>
                      </c:pt>
                      <c:pt idx="202">
                        <c:v>43009</c:v>
                      </c:pt>
                      <c:pt idx="203">
                        <c:v>43040</c:v>
                      </c:pt>
                      <c:pt idx="204">
                        <c:v>43070</c:v>
                      </c:pt>
                      <c:pt idx="205">
                        <c:v>43101</c:v>
                      </c:pt>
                      <c:pt idx="206">
                        <c:v>43132</c:v>
                      </c:pt>
                      <c:pt idx="207">
                        <c:v>43160</c:v>
                      </c:pt>
                      <c:pt idx="208">
                        <c:v>43191</c:v>
                      </c:pt>
                      <c:pt idx="209">
                        <c:v>43221</c:v>
                      </c:pt>
                      <c:pt idx="210">
                        <c:v>43252</c:v>
                      </c:pt>
                      <c:pt idx="211">
                        <c:v>43282</c:v>
                      </c:pt>
                      <c:pt idx="212">
                        <c:v>43313</c:v>
                      </c:pt>
                      <c:pt idx="213">
                        <c:v>43344</c:v>
                      </c:pt>
                      <c:pt idx="214">
                        <c:v>43374</c:v>
                      </c:pt>
                      <c:pt idx="215">
                        <c:v>43405</c:v>
                      </c:pt>
                      <c:pt idx="216">
                        <c:v>43435</c:v>
                      </c:pt>
                      <c:pt idx="217">
                        <c:v>43466</c:v>
                      </c:pt>
                      <c:pt idx="218">
                        <c:v>43497</c:v>
                      </c:pt>
                      <c:pt idx="219">
                        <c:v>43525</c:v>
                      </c:pt>
                      <c:pt idx="220">
                        <c:v>43556</c:v>
                      </c:pt>
                      <c:pt idx="221">
                        <c:v>43586</c:v>
                      </c:pt>
                      <c:pt idx="222">
                        <c:v>43617</c:v>
                      </c:pt>
                      <c:pt idx="223">
                        <c:v>43647</c:v>
                      </c:pt>
                      <c:pt idx="224">
                        <c:v>43678</c:v>
                      </c:pt>
                      <c:pt idx="225">
                        <c:v>43709</c:v>
                      </c:pt>
                      <c:pt idx="226">
                        <c:v>43739</c:v>
                      </c:pt>
                      <c:pt idx="227">
                        <c:v>43770</c:v>
                      </c:pt>
                      <c:pt idx="228">
                        <c:v>43800</c:v>
                      </c:pt>
                      <c:pt idx="229">
                        <c:v>43831</c:v>
                      </c:pt>
                      <c:pt idx="230">
                        <c:v>43862</c:v>
                      </c:pt>
                      <c:pt idx="231">
                        <c:v>43891</c:v>
                      </c:pt>
                      <c:pt idx="232">
                        <c:v>43922</c:v>
                      </c:pt>
                      <c:pt idx="233">
                        <c:v>43952</c:v>
                      </c:pt>
                      <c:pt idx="234">
                        <c:v>43983</c:v>
                      </c:pt>
                      <c:pt idx="235">
                        <c:v>44013</c:v>
                      </c:pt>
                      <c:pt idx="236">
                        <c:v>44044</c:v>
                      </c:pt>
                      <c:pt idx="237">
                        <c:v>44075</c:v>
                      </c:pt>
                      <c:pt idx="238">
                        <c:v>44105</c:v>
                      </c:pt>
                      <c:pt idx="239">
                        <c:v>44136</c:v>
                      </c:pt>
                      <c:pt idx="240">
                        <c:v>44166</c:v>
                      </c:pt>
                      <c:pt idx="241">
                        <c:v>44197</c:v>
                      </c:pt>
                      <c:pt idx="242">
                        <c:v>44228</c:v>
                      </c:pt>
                      <c:pt idx="243">
                        <c:v>44256</c:v>
                      </c:pt>
                      <c:pt idx="244">
                        <c:v>44287</c:v>
                      </c:pt>
                      <c:pt idx="245">
                        <c:v>44317</c:v>
                      </c:pt>
                      <c:pt idx="246">
                        <c:v>44348</c:v>
                      </c:pt>
                      <c:pt idx="247">
                        <c:v>44378</c:v>
                      </c:pt>
                      <c:pt idx="248">
                        <c:v>44409</c:v>
                      </c:pt>
                    </c:numCache>
                  </c:numRef>
                </c:cat>
                <c:val>
                  <c:numRef>
                    <c:extLst xmlns:c15="http://schemas.microsoft.com/office/drawing/2012/chart">
                      <c:ext xmlns:c15="http://schemas.microsoft.com/office/drawing/2012/chart" uri="{02D57815-91ED-43cb-92C2-25804820EDAC}">
                        <c15:formulaRef>
                          <c15:sqref>Rates!$M$26:$JA$26</c15:sqref>
                        </c15:formulaRef>
                      </c:ext>
                    </c:extLst>
                    <c:numCache>
                      <c:formatCode>General</c:formatCode>
                      <c:ptCount val="249"/>
                      <c:pt idx="0">
                        <c:v>94900</c:v>
                      </c:pt>
                      <c:pt idx="1">
                        <c:v>99000</c:v>
                      </c:pt>
                      <c:pt idx="2">
                        <c:v>103800</c:v>
                      </c:pt>
                      <c:pt idx="3">
                        <c:v>108600</c:v>
                      </c:pt>
                      <c:pt idx="4">
                        <c:v>113400</c:v>
                      </c:pt>
                      <c:pt idx="5">
                        <c:v>118300</c:v>
                      </c:pt>
                      <c:pt idx="6">
                        <c:v>123500</c:v>
                      </c:pt>
                      <c:pt idx="7">
                        <c:v>129200</c:v>
                      </c:pt>
                      <c:pt idx="8">
                        <c:v>135700</c:v>
                      </c:pt>
                      <c:pt idx="9">
                        <c:v>142500</c:v>
                      </c:pt>
                      <c:pt idx="10">
                        <c:v>149300</c:v>
                      </c:pt>
                      <c:pt idx="11">
                        <c:v>155600</c:v>
                      </c:pt>
                      <c:pt idx="12">
                        <c:v>161200</c:v>
                      </c:pt>
                      <c:pt idx="13">
                        <c:v>165800</c:v>
                      </c:pt>
                      <c:pt idx="14">
                        <c:v>169600</c:v>
                      </c:pt>
                      <c:pt idx="15">
                        <c:v>172700</c:v>
                      </c:pt>
                      <c:pt idx="16">
                        <c:v>175300</c:v>
                      </c:pt>
                      <c:pt idx="17">
                        <c:v>177300</c:v>
                      </c:pt>
                      <c:pt idx="18">
                        <c:v>178900</c:v>
                      </c:pt>
                      <c:pt idx="19">
                        <c:v>180400</c:v>
                      </c:pt>
                      <c:pt idx="20">
                        <c:v>182000</c:v>
                      </c:pt>
                      <c:pt idx="21">
                        <c:v>183900</c:v>
                      </c:pt>
                      <c:pt idx="22">
                        <c:v>186200</c:v>
                      </c:pt>
                      <c:pt idx="23">
                        <c:v>188300</c:v>
                      </c:pt>
                      <c:pt idx="24">
                        <c:v>190200</c:v>
                      </c:pt>
                      <c:pt idx="25">
                        <c:v>191900</c:v>
                      </c:pt>
                      <c:pt idx="26">
                        <c:v>193700</c:v>
                      </c:pt>
                      <c:pt idx="27">
                        <c:v>195600</c:v>
                      </c:pt>
                      <c:pt idx="28">
                        <c:v>197400</c:v>
                      </c:pt>
                      <c:pt idx="29">
                        <c:v>199100</c:v>
                      </c:pt>
                      <c:pt idx="30">
                        <c:v>200400</c:v>
                      </c:pt>
                      <c:pt idx="31">
                        <c:v>200600</c:v>
                      </c:pt>
                      <c:pt idx="32">
                        <c:v>199600</c:v>
                      </c:pt>
                      <c:pt idx="33">
                        <c:v>197300</c:v>
                      </c:pt>
                      <c:pt idx="34">
                        <c:v>194400</c:v>
                      </c:pt>
                      <c:pt idx="35">
                        <c:v>191300</c:v>
                      </c:pt>
                      <c:pt idx="36">
                        <c:v>188400</c:v>
                      </c:pt>
                      <c:pt idx="37">
                        <c:v>185700</c:v>
                      </c:pt>
                      <c:pt idx="38">
                        <c:v>183200</c:v>
                      </c:pt>
                      <c:pt idx="39">
                        <c:v>181100</c:v>
                      </c:pt>
                      <c:pt idx="40">
                        <c:v>179000</c:v>
                      </c:pt>
                      <c:pt idx="41">
                        <c:v>176800</c:v>
                      </c:pt>
                      <c:pt idx="42">
                        <c:v>174400</c:v>
                      </c:pt>
                      <c:pt idx="43">
                        <c:v>172000</c:v>
                      </c:pt>
                      <c:pt idx="44">
                        <c:v>169600</c:v>
                      </c:pt>
                      <c:pt idx="45">
                        <c:v>167500</c:v>
                      </c:pt>
                      <c:pt idx="46">
                        <c:v>165900</c:v>
                      </c:pt>
                      <c:pt idx="47">
                        <c:v>164800</c:v>
                      </c:pt>
                      <c:pt idx="48">
                        <c:v>164400</c:v>
                      </c:pt>
                      <c:pt idx="49">
                        <c:v>164400</c:v>
                      </c:pt>
                      <c:pt idx="50">
                        <c:v>164200</c:v>
                      </c:pt>
                      <c:pt idx="51">
                        <c:v>163700</c:v>
                      </c:pt>
                      <c:pt idx="52">
                        <c:v>162700</c:v>
                      </c:pt>
                      <c:pt idx="53">
                        <c:v>161600</c:v>
                      </c:pt>
                      <c:pt idx="54">
                        <c:v>160700</c:v>
                      </c:pt>
                      <c:pt idx="55">
                        <c:v>160600</c:v>
                      </c:pt>
                      <c:pt idx="56">
                        <c:v>161300</c:v>
                      </c:pt>
                      <c:pt idx="57">
                        <c:v>162000</c:v>
                      </c:pt>
                      <c:pt idx="58">
                        <c:v>162400</c:v>
                      </c:pt>
                      <c:pt idx="59">
                        <c:v>162300</c:v>
                      </c:pt>
                      <c:pt idx="60">
                        <c:v>161700</c:v>
                      </c:pt>
                      <c:pt idx="61">
                        <c:v>160800</c:v>
                      </c:pt>
                      <c:pt idx="62">
                        <c:v>160000</c:v>
                      </c:pt>
                      <c:pt idx="63">
                        <c:v>159700</c:v>
                      </c:pt>
                      <c:pt idx="64">
                        <c:v>160100</c:v>
                      </c:pt>
                      <c:pt idx="65">
                        <c:v>161000</c:v>
                      </c:pt>
                      <c:pt idx="66">
                        <c:v>161700</c:v>
                      </c:pt>
                      <c:pt idx="67">
                        <c:v>162100</c:v>
                      </c:pt>
                      <c:pt idx="68">
                        <c:v>162200</c:v>
                      </c:pt>
                      <c:pt idx="69">
                        <c:v>162300</c:v>
                      </c:pt>
                      <c:pt idx="70">
                        <c:v>162000</c:v>
                      </c:pt>
                      <c:pt idx="71">
                        <c:v>161100</c:v>
                      </c:pt>
                      <c:pt idx="72">
                        <c:v>159700</c:v>
                      </c:pt>
                      <c:pt idx="73">
                        <c:v>158200</c:v>
                      </c:pt>
                      <c:pt idx="74">
                        <c:v>156800</c:v>
                      </c:pt>
                      <c:pt idx="75">
                        <c:v>155500</c:v>
                      </c:pt>
                      <c:pt idx="76">
                        <c:v>154400</c:v>
                      </c:pt>
                      <c:pt idx="77">
                        <c:v>153700</c:v>
                      </c:pt>
                      <c:pt idx="78">
                        <c:v>153500</c:v>
                      </c:pt>
                      <c:pt idx="79">
                        <c:v>153600</c:v>
                      </c:pt>
                      <c:pt idx="80">
                        <c:v>154200</c:v>
                      </c:pt>
                      <c:pt idx="81">
                        <c:v>154700</c:v>
                      </c:pt>
                      <c:pt idx="82">
                        <c:v>155200</c:v>
                      </c:pt>
                      <c:pt idx="83">
                        <c:v>155500</c:v>
                      </c:pt>
                      <c:pt idx="84">
                        <c:v>155600</c:v>
                      </c:pt>
                      <c:pt idx="85">
                        <c:v>156100</c:v>
                      </c:pt>
                      <c:pt idx="86">
                        <c:v>157400</c:v>
                      </c:pt>
                      <c:pt idx="87">
                        <c:v>160000</c:v>
                      </c:pt>
                      <c:pt idx="88">
                        <c:v>164200</c:v>
                      </c:pt>
                      <c:pt idx="89">
                        <c:v>169800</c:v>
                      </c:pt>
                      <c:pt idx="90">
                        <c:v>176200</c:v>
                      </c:pt>
                      <c:pt idx="91">
                        <c:v>183000</c:v>
                      </c:pt>
                      <c:pt idx="92">
                        <c:v>190000</c:v>
                      </c:pt>
                      <c:pt idx="93">
                        <c:v>197900</c:v>
                      </c:pt>
                      <c:pt idx="94">
                        <c:v>207500</c:v>
                      </c:pt>
                      <c:pt idx="95">
                        <c:v>218900</c:v>
                      </c:pt>
                      <c:pt idx="96">
                        <c:v>231600</c:v>
                      </c:pt>
                      <c:pt idx="97">
                        <c:v>244600</c:v>
                      </c:pt>
                      <c:pt idx="98">
                        <c:v>257000</c:v>
                      </c:pt>
                      <c:pt idx="99">
                        <c:v>267700</c:v>
                      </c:pt>
                      <c:pt idx="100">
                        <c:v>276000</c:v>
                      </c:pt>
                      <c:pt idx="101">
                        <c:v>282000</c:v>
                      </c:pt>
                      <c:pt idx="102">
                        <c:v>286400</c:v>
                      </c:pt>
                      <c:pt idx="103">
                        <c:v>289400</c:v>
                      </c:pt>
                      <c:pt idx="104">
                        <c:v>291400</c:v>
                      </c:pt>
                      <c:pt idx="105">
                        <c:v>292600</c:v>
                      </c:pt>
                      <c:pt idx="106">
                        <c:v>293300</c:v>
                      </c:pt>
                      <c:pt idx="107">
                        <c:v>293900</c:v>
                      </c:pt>
                      <c:pt idx="108">
                        <c:v>294500</c:v>
                      </c:pt>
                      <c:pt idx="109">
                        <c:v>294500</c:v>
                      </c:pt>
                      <c:pt idx="110">
                        <c:v>293300</c:v>
                      </c:pt>
                      <c:pt idx="111">
                        <c:v>290900</c:v>
                      </c:pt>
                      <c:pt idx="112">
                        <c:v>287300</c:v>
                      </c:pt>
                      <c:pt idx="113">
                        <c:v>283000</c:v>
                      </c:pt>
                      <c:pt idx="114">
                        <c:v>278700</c:v>
                      </c:pt>
                      <c:pt idx="115">
                        <c:v>275600</c:v>
                      </c:pt>
                      <c:pt idx="116">
                        <c:v>273900</c:v>
                      </c:pt>
                      <c:pt idx="117">
                        <c:v>273100</c:v>
                      </c:pt>
                      <c:pt idx="118">
                        <c:v>272400</c:v>
                      </c:pt>
                      <c:pt idx="119">
                        <c:v>270800</c:v>
                      </c:pt>
                      <c:pt idx="120">
                        <c:v>268300</c:v>
                      </c:pt>
                      <c:pt idx="121">
                        <c:v>265000</c:v>
                      </c:pt>
                      <c:pt idx="122">
                        <c:v>261600</c:v>
                      </c:pt>
                      <c:pt idx="123">
                        <c:v>258300</c:v>
                      </c:pt>
                      <c:pt idx="124">
                        <c:v>255600</c:v>
                      </c:pt>
                      <c:pt idx="125">
                        <c:v>253900</c:v>
                      </c:pt>
                      <c:pt idx="126">
                        <c:v>252700</c:v>
                      </c:pt>
                      <c:pt idx="127">
                        <c:v>251500</c:v>
                      </c:pt>
                      <c:pt idx="128">
                        <c:v>249800</c:v>
                      </c:pt>
                      <c:pt idx="129">
                        <c:v>247400</c:v>
                      </c:pt>
                      <c:pt idx="130">
                        <c:v>244500</c:v>
                      </c:pt>
                      <c:pt idx="131">
                        <c:v>241400</c:v>
                      </c:pt>
                      <c:pt idx="132">
                        <c:v>238300</c:v>
                      </c:pt>
                      <c:pt idx="133">
                        <c:v>235800</c:v>
                      </c:pt>
                      <c:pt idx="134">
                        <c:v>234200</c:v>
                      </c:pt>
                      <c:pt idx="135">
                        <c:v>234000</c:v>
                      </c:pt>
                      <c:pt idx="136">
                        <c:v>234700</c:v>
                      </c:pt>
                      <c:pt idx="137">
                        <c:v>235600</c:v>
                      </c:pt>
                      <c:pt idx="138">
                        <c:v>236200</c:v>
                      </c:pt>
                      <c:pt idx="139">
                        <c:v>236000</c:v>
                      </c:pt>
                      <c:pt idx="140">
                        <c:v>235500</c:v>
                      </c:pt>
                      <c:pt idx="141">
                        <c:v>235300</c:v>
                      </c:pt>
                      <c:pt idx="142">
                        <c:v>235500</c:v>
                      </c:pt>
                      <c:pt idx="143">
                        <c:v>235900</c:v>
                      </c:pt>
                      <c:pt idx="144">
                        <c:v>236400</c:v>
                      </c:pt>
                      <c:pt idx="145">
                        <c:v>236900</c:v>
                      </c:pt>
                      <c:pt idx="146">
                        <c:v>237400</c:v>
                      </c:pt>
                      <c:pt idx="147">
                        <c:v>237500</c:v>
                      </c:pt>
                      <c:pt idx="148">
                        <c:v>237400</c:v>
                      </c:pt>
                      <c:pt idx="149">
                        <c:v>237100</c:v>
                      </c:pt>
                      <c:pt idx="150">
                        <c:v>236900</c:v>
                      </c:pt>
                      <c:pt idx="151">
                        <c:v>236400</c:v>
                      </c:pt>
                      <c:pt idx="152">
                        <c:v>234700</c:v>
                      </c:pt>
                      <c:pt idx="153">
                        <c:v>231600</c:v>
                      </c:pt>
                      <c:pt idx="154">
                        <c:v>228000</c:v>
                      </c:pt>
                      <c:pt idx="155">
                        <c:v>224600</c:v>
                      </c:pt>
                      <c:pt idx="156">
                        <c:v>221600</c:v>
                      </c:pt>
                      <c:pt idx="157">
                        <c:v>218600</c:v>
                      </c:pt>
                      <c:pt idx="158">
                        <c:v>215600</c:v>
                      </c:pt>
                      <c:pt idx="159">
                        <c:v>212800</c:v>
                      </c:pt>
                      <c:pt idx="160">
                        <c:v>210500</c:v>
                      </c:pt>
                      <c:pt idx="161">
                        <c:v>208400</c:v>
                      </c:pt>
                      <c:pt idx="162">
                        <c:v>206300</c:v>
                      </c:pt>
                      <c:pt idx="163">
                        <c:v>204200</c:v>
                      </c:pt>
                      <c:pt idx="164">
                        <c:v>202200</c:v>
                      </c:pt>
                      <c:pt idx="165">
                        <c:v>200000</c:v>
                      </c:pt>
                      <c:pt idx="166">
                        <c:v>197000</c:v>
                      </c:pt>
                      <c:pt idx="167">
                        <c:v>193000</c:v>
                      </c:pt>
                      <c:pt idx="168">
                        <c:v>189000</c:v>
                      </c:pt>
                      <c:pt idx="169">
                        <c:v>185600</c:v>
                      </c:pt>
                      <c:pt idx="170">
                        <c:v>182900</c:v>
                      </c:pt>
                      <c:pt idx="171">
                        <c:v>180600</c:v>
                      </c:pt>
                      <c:pt idx="172">
                        <c:v>178200</c:v>
                      </c:pt>
                      <c:pt idx="173">
                        <c:v>175600</c:v>
                      </c:pt>
                      <c:pt idx="174">
                        <c:v>172700</c:v>
                      </c:pt>
                      <c:pt idx="175">
                        <c:v>169900</c:v>
                      </c:pt>
                      <c:pt idx="176">
                        <c:v>167500</c:v>
                      </c:pt>
                      <c:pt idx="177">
                        <c:v>165300</c:v>
                      </c:pt>
                      <c:pt idx="178">
                        <c:v>163200</c:v>
                      </c:pt>
                      <c:pt idx="179">
                        <c:v>161400</c:v>
                      </c:pt>
                      <c:pt idx="180">
                        <c:v>159500</c:v>
                      </c:pt>
                      <c:pt idx="181">
                        <c:v>157200</c:v>
                      </c:pt>
                      <c:pt idx="182">
                        <c:v>154500</c:v>
                      </c:pt>
                      <c:pt idx="183">
                        <c:v>151600</c:v>
                      </c:pt>
                      <c:pt idx="184">
                        <c:v>148900</c:v>
                      </c:pt>
                      <c:pt idx="185">
                        <c:v>146500</c:v>
                      </c:pt>
                      <c:pt idx="186">
                        <c:v>144500</c:v>
                      </c:pt>
                      <c:pt idx="187">
                        <c:v>142600</c:v>
                      </c:pt>
                      <c:pt idx="188">
                        <c:v>141200</c:v>
                      </c:pt>
                      <c:pt idx="189">
                        <c:v>140500</c:v>
                      </c:pt>
                      <c:pt idx="190">
                        <c:v>140400</c:v>
                      </c:pt>
                      <c:pt idx="191">
                        <c:v>140400</c:v>
                      </c:pt>
                      <c:pt idx="192">
                        <c:v>140500</c:v>
                      </c:pt>
                      <c:pt idx="193">
                        <c:v>140600</c:v>
                      </c:pt>
                      <c:pt idx="194">
                        <c:v>140700</c:v>
                      </c:pt>
                      <c:pt idx="195">
                        <c:v>140800</c:v>
                      </c:pt>
                      <c:pt idx="196">
                        <c:v>140900</c:v>
                      </c:pt>
                      <c:pt idx="197">
                        <c:v>140900</c:v>
                      </c:pt>
                      <c:pt idx="198">
                        <c:v>140900</c:v>
                      </c:pt>
                      <c:pt idx="199">
                        <c:v>141100</c:v>
                      </c:pt>
                      <c:pt idx="200">
                        <c:v>141100</c:v>
                      </c:pt>
                      <c:pt idx="201">
                        <c:v>140700</c:v>
                      </c:pt>
                      <c:pt idx="202">
                        <c:v>140100</c:v>
                      </c:pt>
                      <c:pt idx="203">
                        <c:v>139300</c:v>
                      </c:pt>
                      <c:pt idx="204">
                        <c:v>138300</c:v>
                      </c:pt>
                      <c:pt idx="205">
                        <c:v>137100</c:v>
                      </c:pt>
                      <c:pt idx="206">
                        <c:v>135800</c:v>
                      </c:pt>
                      <c:pt idx="207">
                        <c:v>134500</c:v>
                      </c:pt>
                      <c:pt idx="208">
                        <c:v>133100</c:v>
                      </c:pt>
                      <c:pt idx="209">
                        <c:v>131600</c:v>
                      </c:pt>
                      <c:pt idx="210">
                        <c:v>130100</c:v>
                      </c:pt>
                      <c:pt idx="211">
                        <c:v>128500</c:v>
                      </c:pt>
                      <c:pt idx="212">
                        <c:v>127200</c:v>
                      </c:pt>
                      <c:pt idx="213">
                        <c:v>126300</c:v>
                      </c:pt>
                      <c:pt idx="214">
                        <c:v>125700</c:v>
                      </c:pt>
                      <c:pt idx="215">
                        <c:v>125100</c:v>
                      </c:pt>
                      <c:pt idx="216">
                        <c:v>124300</c:v>
                      </c:pt>
                      <c:pt idx="217">
                        <c:v>122800</c:v>
                      </c:pt>
                      <c:pt idx="218">
                        <c:v>120600</c:v>
                      </c:pt>
                      <c:pt idx="219">
                        <c:v>118100</c:v>
                      </c:pt>
                      <c:pt idx="220">
                        <c:v>115700</c:v>
                      </c:pt>
                      <c:pt idx="221">
                        <c:v>113800</c:v>
                      </c:pt>
                      <c:pt idx="222">
                        <c:v>112700</c:v>
                      </c:pt>
                      <c:pt idx="223">
                        <c:v>112400</c:v>
                      </c:pt>
                      <c:pt idx="224">
                        <c:v>112400</c:v>
                      </c:pt>
                      <c:pt idx="225">
                        <c:v>112100</c:v>
                      </c:pt>
                      <c:pt idx="226">
                        <c:v>111300</c:v>
                      </c:pt>
                      <c:pt idx="227">
                        <c:v>109900</c:v>
                      </c:pt>
                      <c:pt idx="228">
                        <c:v>108400</c:v>
                      </c:pt>
                      <c:pt idx="229">
                        <c:v>106700</c:v>
                      </c:pt>
                      <c:pt idx="230">
                        <c:v>104600</c:v>
                      </c:pt>
                      <c:pt idx="231">
                        <c:v>101700</c:v>
                      </c:pt>
                      <c:pt idx="232">
                        <c:v>558400</c:v>
                      </c:pt>
                      <c:pt idx="233">
                        <c:v>552600</c:v>
                      </c:pt>
                      <c:pt idx="234">
                        <c:v>545000</c:v>
                      </c:pt>
                      <c:pt idx="235">
                        <c:v>349900</c:v>
                      </c:pt>
                      <c:pt idx="236">
                        <c:v>336800</c:v>
                      </c:pt>
                      <c:pt idx="237">
                        <c:v>324500</c:v>
                      </c:pt>
                      <c:pt idx="238">
                        <c:v>315000</c:v>
                      </c:pt>
                      <c:pt idx="239">
                        <c:v>313300</c:v>
                      </c:pt>
                      <c:pt idx="240">
                        <c:v>314500</c:v>
                      </c:pt>
                      <c:pt idx="241">
                        <c:v>294800</c:v>
                      </c:pt>
                      <c:pt idx="242">
                        <c:v>262900</c:v>
                      </c:pt>
                      <c:pt idx="243">
                        <c:v>252200</c:v>
                      </c:pt>
                      <c:pt idx="244">
                        <c:v>240800</c:v>
                      </c:pt>
                      <c:pt idx="245">
                        <c:v>183500</c:v>
                      </c:pt>
                      <c:pt idx="246">
                        <c:v>180500</c:v>
                      </c:pt>
                      <c:pt idx="247">
                        <c:v>180400</c:v>
                      </c:pt>
                      <c:pt idx="248">
                        <c:v>185400</c:v>
                      </c:pt>
                    </c:numCache>
                  </c:numRef>
                </c:val>
                <c:smooth val="0"/>
                <c:extLst xmlns:c15="http://schemas.microsoft.com/office/drawing/2012/chart">
                  <c:ext xmlns:c16="http://schemas.microsoft.com/office/drawing/2014/chart" uri="{C3380CC4-5D6E-409C-BE32-E72D297353CC}">
                    <c16:uniqueId val="{00000014-10C0-4E40-AC63-85EDDBF6BD4D}"/>
                  </c:ext>
                </c:extLst>
              </c15:ser>
            </c15:filteredLineSeries>
          </c:ext>
        </c:extLst>
      </c:lineChart>
      <c:dateAx>
        <c:axId val="1891434208"/>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Tw Cen MT" panose="020B0602020104020603" pitchFamily="34" charset="0"/>
                <a:ea typeface="+mn-ea"/>
                <a:cs typeface="+mn-cs"/>
              </a:defRPr>
            </a:pPr>
            <a:endParaRPr lang="en-US"/>
          </a:p>
        </c:txPr>
        <c:crossAx val="1891430464"/>
        <c:crosses val="autoZero"/>
        <c:auto val="1"/>
        <c:lblOffset val="100"/>
        <c:baseTimeUnit val="months"/>
      </c:dateAx>
      <c:valAx>
        <c:axId val="1891430464"/>
        <c:scaling>
          <c:orientation val="minMax"/>
          <c:max val="4"/>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sz="1400">
                  <a:solidFill>
                    <a:schemeClr val="tx1"/>
                  </a:solidFill>
                  <a:latin typeface="Tw Cen MT" panose="020B0602020104020603" pitchFamily="34" charset="0"/>
                </a:endParaRPr>
              </a:p>
              <a:p>
                <a:pPr>
                  <a:defRPr sz="1400"/>
                </a:pPr>
                <a:r>
                  <a:rPr lang="en-US" sz="1400">
                    <a:solidFill>
                      <a:schemeClr val="tx1"/>
                    </a:solidFill>
                    <a:latin typeface="Tw Cen MT" panose="020B0602020104020603" pitchFamily="34" charset="0"/>
                  </a:rPr>
                  <a:t>Quits</a:t>
                </a:r>
                <a:r>
                  <a:rPr lang="en-US" sz="1400" baseline="0">
                    <a:solidFill>
                      <a:schemeClr val="tx1"/>
                    </a:solidFill>
                    <a:latin typeface="Tw Cen MT" panose="020B0602020104020603" pitchFamily="34" charset="0"/>
                  </a:rPr>
                  <a:t> </a:t>
                </a:r>
                <a:r>
                  <a:rPr lang="en-US" sz="1400">
                    <a:solidFill>
                      <a:schemeClr val="tx1"/>
                    </a:solidFill>
                    <a:latin typeface="Tw Cen MT" panose="020B0602020104020603" pitchFamily="34" charset="0"/>
                  </a:rPr>
                  <a:t>Rate (%)</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Tw Cen MT" panose="020B0602020104020603" pitchFamily="34" charset="0"/>
                <a:ea typeface="+mn-ea"/>
                <a:cs typeface="+mn-cs"/>
              </a:defRPr>
            </a:pPr>
            <a:endParaRPr lang="en-US"/>
          </a:p>
        </c:txPr>
        <c:crossAx val="1891434208"/>
        <c:crosses val="autoZero"/>
        <c:crossBetween val="between"/>
      </c:valAx>
      <c:spPr>
        <a:noFill/>
        <a:ln>
          <a:noFill/>
        </a:ln>
        <a:effectLst/>
      </c:spPr>
    </c:plotArea>
    <c:legend>
      <c:legendPos val="b"/>
      <c:legendEntry>
        <c:idx val="0"/>
        <c:delete val="1"/>
      </c:legendEntry>
      <c:layout>
        <c:manualLayout>
          <c:xMode val="edge"/>
          <c:yMode val="edge"/>
          <c:x val="0.54300483137548805"/>
          <c:y val="5.8347815693511863E-2"/>
          <c:w val="0.3067550268760556"/>
          <c:h val="4.3302559848691302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Tw Cen MT" panose="020B0602020104020603"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620711924800853"/>
          <c:y val="4.5677785663591208E-2"/>
          <c:w val="0.82238340840560142"/>
          <c:h val="0.76294059761462651"/>
        </c:manualLayout>
      </c:layout>
      <c:scatterChart>
        <c:scatterStyle val="lineMarker"/>
        <c:varyColors val="0"/>
        <c:ser>
          <c:idx val="0"/>
          <c:order val="0"/>
          <c:tx>
            <c:strRef>
              <c:f>'[SeriesReport-20211101094922_82ff2a.xlsx]Sheet2'!$G$4</c:f>
              <c:strCache>
                <c:ptCount val="1"/>
                <c:pt idx="0">
                  <c:v>Mining &amp; Logging</c:v>
                </c:pt>
              </c:strCache>
            </c:strRef>
          </c:tx>
          <c:spPr>
            <a:ln w="19050" cap="rnd">
              <a:noFill/>
              <a:round/>
            </a:ln>
            <a:effectLst/>
          </c:spPr>
          <c:marker>
            <c:symbol val="circle"/>
            <c:size val="5"/>
            <c:spPr>
              <a:solidFill>
                <a:schemeClr val="accent1"/>
              </a:solidFill>
              <a:ln w="9525">
                <a:solidFill>
                  <a:schemeClr val="accent1"/>
                </a:solidFill>
              </a:ln>
              <a:effectLst/>
            </c:spPr>
          </c:marker>
          <c:dLbls>
            <c:dLbl>
              <c:idx val="0"/>
              <c:layout>
                <c:manualLayout>
                  <c:x val="-8.9565156197451687E-2"/>
                  <c:y val="-4.2583392476934011E-2"/>
                </c:manualLayout>
              </c:layout>
              <c:tx>
                <c:rich>
                  <a:bodyPr/>
                  <a:lstStyle/>
                  <a:p>
                    <a:fld id="{3F94DFFD-6361-4893-A2D9-7EC207489E42}" type="SERIESNAME">
                      <a:rPr lang="en-US">
                        <a:solidFill>
                          <a:schemeClr val="tx1"/>
                        </a:solidFill>
                        <a:latin typeface="Tw Cen MT" panose="020B0602020104020603" pitchFamily="34" charset="0"/>
                      </a:rPr>
                      <a:pPr/>
                      <a:t>[SERIES NAME]</a:t>
                    </a:fld>
                    <a:r>
                      <a:rPr lang="en-US" baseline="0">
                        <a:solidFill>
                          <a:schemeClr val="tx1"/>
                        </a:solidFill>
                        <a:latin typeface="Tw Cen MT" panose="020B0602020104020603" pitchFamily="34" charset="0"/>
                      </a:rPr>
                      <a:t>, </a:t>
                    </a:r>
                    <a:fld id="{4C775E43-D592-4D87-B60C-990A0B0E1285}" type="XVALUE">
                      <a:rPr lang="en-US" baseline="0">
                        <a:solidFill>
                          <a:schemeClr val="tx1"/>
                        </a:solidFill>
                        <a:latin typeface="Tw Cen MT" panose="020B0602020104020603" pitchFamily="34" charset="0"/>
                      </a:rPr>
                      <a:pPr/>
                      <a:t>[X VALUE]</a:t>
                    </a:fld>
                    <a:r>
                      <a:rPr lang="en-US" baseline="0">
                        <a:solidFill>
                          <a:schemeClr val="tx1"/>
                        </a:solidFill>
                        <a:latin typeface="Tw Cen MT" panose="020B0602020104020603" pitchFamily="34" charset="0"/>
                      </a:rPr>
                      <a:t>, </a:t>
                    </a:r>
                    <a:fld id="{7831685A-7CA7-4D64-B961-9729038ADD04}" type="YVALUE">
                      <a:rPr lang="en-US" baseline="0">
                        <a:solidFill>
                          <a:schemeClr val="tx1"/>
                        </a:solidFill>
                        <a:latin typeface="Tw Cen MT" panose="020B0602020104020603" pitchFamily="34" charset="0"/>
                      </a:rPr>
                      <a:pPr/>
                      <a:t>[Y VALUE]</a:t>
                    </a:fld>
                    <a:endParaRPr lang="en-US" baseline="0">
                      <a:solidFill>
                        <a:schemeClr val="tx1"/>
                      </a:solidFill>
                      <a:latin typeface="Tw Cen MT" panose="020B0602020104020603" pitchFamily="34" charset="0"/>
                    </a:endParaRPr>
                  </a:p>
                </c:rich>
              </c:tx>
              <c:showLegendKey val="0"/>
              <c:showVal val="1"/>
              <c:showCatName val="1"/>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25A6-45B4-AE37-593692BF8813}"/>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'[SeriesReport-20211101094922_82ff2a.xlsx]Sheet2'!$H$4</c:f>
              <c:numCache>
                <c:formatCode>General</c:formatCode>
                <c:ptCount val="1"/>
                <c:pt idx="0">
                  <c:v>1.6</c:v>
                </c:pt>
              </c:numCache>
            </c:numRef>
          </c:xVal>
          <c:yVal>
            <c:numRef>
              <c:f>'[SeriesReport-20211101094922_82ff2a.xlsx]Sheet2'!$I$4</c:f>
              <c:numCache>
                <c:formatCode>"$"#,##0</c:formatCode>
                <c:ptCount val="1"/>
                <c:pt idx="0">
                  <c:v>1008.15</c:v>
                </c:pt>
              </c:numCache>
            </c:numRef>
          </c:yVal>
          <c:smooth val="0"/>
          <c:extLst>
            <c:ext xmlns:c16="http://schemas.microsoft.com/office/drawing/2014/chart" uri="{C3380CC4-5D6E-409C-BE32-E72D297353CC}">
              <c16:uniqueId val="{00000001-25A6-45B4-AE37-593692BF8813}"/>
            </c:ext>
          </c:extLst>
        </c:ser>
        <c:ser>
          <c:idx val="1"/>
          <c:order val="1"/>
          <c:tx>
            <c:strRef>
              <c:f>'[SeriesReport-20211101094922_82ff2a.xlsx]Sheet2'!$G$5</c:f>
              <c:strCache>
                <c:ptCount val="1"/>
                <c:pt idx="0">
                  <c:v>Construction</c:v>
                </c:pt>
              </c:strCache>
            </c:strRef>
          </c:tx>
          <c:spPr>
            <a:ln w="19050" cap="rnd">
              <a:noFill/>
              <a:round/>
            </a:ln>
            <a:effectLst/>
          </c:spPr>
          <c:marker>
            <c:symbol val="circle"/>
            <c:size val="5"/>
            <c:spPr>
              <a:solidFill>
                <a:schemeClr val="accent2"/>
              </a:solidFill>
              <a:ln w="9525">
                <a:solidFill>
                  <a:schemeClr val="accent2"/>
                </a:solidFill>
              </a:ln>
              <a:effectLst/>
            </c:spPr>
          </c:marker>
          <c:dLbls>
            <c:dLbl>
              <c:idx val="0"/>
              <c:layout>
                <c:manualLayout>
                  <c:x val="-9.3544928149800078E-3"/>
                  <c:y val="-1.9872249822569198E-2"/>
                </c:manualLayout>
              </c:layout>
              <c:tx>
                <c:rich>
                  <a:bodyPr rot="0" spcFirstLastPara="1" vertOverflow="ellipsis" vert="horz" wrap="square" lIns="38100" tIns="19050" rIns="38100" bIns="19050" anchor="ctr" anchorCtr="1">
                    <a:noAutofit/>
                  </a:bodyPr>
                  <a:lstStyle/>
                  <a:p>
                    <a:pPr>
                      <a:defRPr sz="1050" b="0" i="0" u="none" strike="noStrike" kern="1200" baseline="0">
                        <a:solidFill>
                          <a:schemeClr val="tx1">
                            <a:lumMod val="75000"/>
                            <a:lumOff val="25000"/>
                          </a:schemeClr>
                        </a:solidFill>
                        <a:latin typeface="+mn-lt"/>
                        <a:ea typeface="+mn-ea"/>
                        <a:cs typeface="+mn-cs"/>
                      </a:defRPr>
                    </a:pPr>
                    <a:fld id="{602697AF-8507-487C-AB14-42462088A787}" type="SERIESNAME">
                      <a:rPr lang="en-US" sz="1050">
                        <a:solidFill>
                          <a:schemeClr val="tx1"/>
                        </a:solidFill>
                        <a:latin typeface="Tw Cen MT" panose="020B0602020104020603" pitchFamily="34" charset="0"/>
                      </a:rPr>
                      <a:pPr>
                        <a:defRPr sz="1050"/>
                      </a:pPr>
                      <a:t>[SERIES NAME]</a:t>
                    </a:fld>
                    <a:r>
                      <a:rPr lang="en-US" sz="1050" baseline="0">
                        <a:solidFill>
                          <a:schemeClr val="tx1"/>
                        </a:solidFill>
                        <a:latin typeface="Tw Cen MT" panose="020B0602020104020603" pitchFamily="34" charset="0"/>
                      </a:rPr>
                      <a:t>, </a:t>
                    </a:r>
                    <a:fld id="{54756FDE-12C4-4049-9FF8-509058677AAB}" type="XVALUE">
                      <a:rPr lang="en-US" sz="1050" baseline="0">
                        <a:solidFill>
                          <a:schemeClr val="tx1"/>
                        </a:solidFill>
                        <a:latin typeface="Tw Cen MT" panose="020B0602020104020603" pitchFamily="34" charset="0"/>
                      </a:rPr>
                      <a:pPr>
                        <a:defRPr sz="1050"/>
                      </a:pPr>
                      <a:t>[X VALUE]</a:t>
                    </a:fld>
                    <a:r>
                      <a:rPr lang="en-US" sz="1050" baseline="0">
                        <a:solidFill>
                          <a:schemeClr val="tx1"/>
                        </a:solidFill>
                        <a:latin typeface="Tw Cen MT" panose="020B0602020104020603" pitchFamily="34" charset="0"/>
                      </a:rPr>
                      <a:t>, </a:t>
                    </a:r>
                    <a:fld id="{FF1F7744-8E7E-4F89-8250-5640DA5AA44E}" type="YVALUE">
                      <a:rPr lang="en-US" sz="1050" baseline="0">
                        <a:solidFill>
                          <a:schemeClr val="tx1"/>
                        </a:solidFill>
                        <a:latin typeface="Tw Cen MT" panose="020B0602020104020603" pitchFamily="34" charset="0"/>
                      </a:rPr>
                      <a:pPr>
                        <a:defRPr sz="1050"/>
                      </a:pPr>
                      <a:t>[Y VALUE]</a:t>
                    </a:fld>
                    <a:endParaRPr lang="en-US" sz="1050" baseline="0">
                      <a:solidFill>
                        <a:schemeClr val="tx1"/>
                      </a:solidFill>
                      <a:latin typeface="Tw Cen MT" panose="020B0602020104020603" pitchFamily="34" charset="0"/>
                    </a:endParaRPr>
                  </a:p>
                </c:rich>
              </c:tx>
              <c:spPr>
                <a:noFill/>
                <a:ln>
                  <a:noFill/>
                </a:ln>
                <a:effectLst/>
              </c:spPr>
              <c:txPr>
                <a:bodyPr rot="0" spcFirstLastPara="1" vertOverflow="ellipsis" vert="horz" wrap="square" lIns="38100" tIns="19050" rIns="38100" bIns="19050" anchor="ctr" anchorCtr="1">
                  <a:noAutofit/>
                </a:bodyPr>
                <a:lstStyle/>
                <a:p>
                  <a:pPr>
                    <a:defRPr sz="105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1"/>
              <c:showPercent val="0"/>
              <c:showBubbleSize val="0"/>
              <c:extLst>
                <c:ext xmlns:c15="http://schemas.microsoft.com/office/drawing/2012/chart" uri="{CE6537A1-D6FC-4f65-9D91-7224C49458BB}">
                  <c15:layout>
                    <c:manualLayout>
                      <c:w val="0.14330205720410313"/>
                      <c:h val="4.8176011355571327E-2"/>
                    </c:manualLayout>
                  </c15:layout>
                  <c15:dlblFieldTable/>
                  <c15:showDataLabelsRange val="0"/>
                </c:ext>
                <c:ext xmlns:c16="http://schemas.microsoft.com/office/drawing/2014/chart" uri="{C3380CC4-5D6E-409C-BE32-E72D297353CC}">
                  <c16:uniqueId val="{00000002-25A6-45B4-AE37-593692BF881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'[SeriesReport-20211101094922_82ff2a.xlsx]Sheet2'!$H$5</c:f>
              <c:numCache>
                <c:formatCode>General</c:formatCode>
                <c:ptCount val="1"/>
                <c:pt idx="0">
                  <c:v>2.7</c:v>
                </c:pt>
              </c:numCache>
            </c:numRef>
          </c:xVal>
          <c:yVal>
            <c:numRef>
              <c:f>'[SeriesReport-20211101094922_82ff2a.xlsx]Sheet2'!$I$5</c:f>
              <c:numCache>
                <c:formatCode>"$"#,##0</c:formatCode>
                <c:ptCount val="1"/>
                <c:pt idx="0">
                  <c:v>839.54</c:v>
                </c:pt>
              </c:numCache>
            </c:numRef>
          </c:yVal>
          <c:smooth val="0"/>
          <c:extLst>
            <c:ext xmlns:c16="http://schemas.microsoft.com/office/drawing/2014/chart" uri="{C3380CC4-5D6E-409C-BE32-E72D297353CC}">
              <c16:uniqueId val="{00000003-25A6-45B4-AE37-593692BF8813}"/>
            </c:ext>
          </c:extLst>
        </c:ser>
        <c:ser>
          <c:idx val="2"/>
          <c:order val="2"/>
          <c:tx>
            <c:strRef>
              <c:f>'[SeriesReport-20211101094922_82ff2a.xlsx]Sheet2'!$G$6</c:f>
              <c:strCache>
                <c:ptCount val="1"/>
                <c:pt idx="0">
                  <c:v>Manufacturing</c:v>
                </c:pt>
              </c:strCache>
            </c:strRef>
          </c:tx>
          <c:spPr>
            <a:ln w="25400" cap="rnd">
              <a:noFill/>
              <a:round/>
            </a:ln>
            <a:effectLst/>
          </c:spPr>
          <c:marker>
            <c:symbol val="circle"/>
            <c:size val="5"/>
            <c:spPr>
              <a:solidFill>
                <a:schemeClr val="accent3"/>
              </a:solidFill>
              <a:ln w="9525">
                <a:solidFill>
                  <a:schemeClr val="accent3"/>
                </a:solidFill>
              </a:ln>
              <a:effectLst/>
            </c:spPr>
          </c:marker>
          <c:dLbls>
            <c:dLbl>
              <c:idx val="0"/>
              <c:layout>
                <c:manualLayout>
                  <c:x val="-0.14009291518627523"/>
                  <c:y val="-3.7637444945820258E-3"/>
                </c:manualLayout>
              </c:layout>
              <c:tx>
                <c:rich>
                  <a:bodyPr/>
                  <a:lstStyle/>
                  <a:p>
                    <a:fld id="{00BC0B90-51D6-4200-9409-03EB25F4870B}" type="SERIESNAME">
                      <a:rPr lang="en-US">
                        <a:solidFill>
                          <a:schemeClr val="tx1"/>
                        </a:solidFill>
                        <a:latin typeface="Tw Cen MT" panose="020B0602020104020603" pitchFamily="34" charset="0"/>
                      </a:rPr>
                      <a:pPr/>
                      <a:t>[SERIES NAME]</a:t>
                    </a:fld>
                    <a:r>
                      <a:rPr lang="en-US" baseline="0">
                        <a:solidFill>
                          <a:schemeClr val="tx1"/>
                        </a:solidFill>
                        <a:latin typeface="Tw Cen MT" panose="020B0602020104020603" pitchFamily="34" charset="0"/>
                      </a:rPr>
                      <a:t>, </a:t>
                    </a:r>
                    <a:fld id="{8371E9E2-B782-43CE-8B6B-8CAC9B6D43D0}" type="XVALUE">
                      <a:rPr lang="en-US" baseline="0">
                        <a:solidFill>
                          <a:schemeClr val="tx1"/>
                        </a:solidFill>
                        <a:latin typeface="Tw Cen MT" panose="020B0602020104020603" pitchFamily="34" charset="0"/>
                      </a:rPr>
                      <a:pPr/>
                      <a:t>[X VALUE]</a:t>
                    </a:fld>
                    <a:r>
                      <a:rPr lang="en-US" baseline="0">
                        <a:solidFill>
                          <a:schemeClr val="tx1"/>
                        </a:solidFill>
                        <a:latin typeface="Tw Cen MT" panose="020B0602020104020603" pitchFamily="34" charset="0"/>
                      </a:rPr>
                      <a:t>, </a:t>
                    </a:r>
                    <a:fld id="{5B0E4EC7-1C64-492C-B5E2-8050F9B5DEDA}" type="YVALUE">
                      <a:rPr lang="en-US" baseline="0">
                        <a:solidFill>
                          <a:schemeClr val="tx1"/>
                        </a:solidFill>
                        <a:latin typeface="Tw Cen MT" panose="020B0602020104020603" pitchFamily="34" charset="0"/>
                      </a:rPr>
                      <a:pPr/>
                      <a:t>[Y VALUE]</a:t>
                    </a:fld>
                    <a:endParaRPr lang="en-US" baseline="0">
                      <a:solidFill>
                        <a:schemeClr val="tx1"/>
                      </a:solidFill>
                      <a:latin typeface="Tw Cen MT" panose="020B0602020104020603" pitchFamily="34" charset="0"/>
                    </a:endParaRPr>
                  </a:p>
                </c:rich>
              </c:tx>
              <c:showLegendKey val="0"/>
              <c:showVal val="1"/>
              <c:showCatName val="1"/>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25A6-45B4-AE37-593692BF8813}"/>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'[SeriesReport-20211101094922_82ff2a.xlsx]Sheet2'!$H$6</c:f>
              <c:numCache>
                <c:formatCode>General</c:formatCode>
                <c:ptCount val="1"/>
                <c:pt idx="0">
                  <c:v>2.5</c:v>
                </c:pt>
              </c:numCache>
            </c:numRef>
          </c:xVal>
          <c:yVal>
            <c:numRef>
              <c:f>'[SeriesReport-20211101094922_82ff2a.xlsx]Sheet2'!$I$6</c:f>
              <c:numCache>
                <c:formatCode>"$"#,##0</c:formatCode>
                <c:ptCount val="1"/>
                <c:pt idx="0">
                  <c:v>834.48</c:v>
                </c:pt>
              </c:numCache>
            </c:numRef>
          </c:yVal>
          <c:smooth val="0"/>
          <c:extLst>
            <c:ext xmlns:c16="http://schemas.microsoft.com/office/drawing/2014/chart" uri="{C3380CC4-5D6E-409C-BE32-E72D297353CC}">
              <c16:uniqueId val="{00000005-25A6-45B4-AE37-593692BF8813}"/>
            </c:ext>
          </c:extLst>
        </c:ser>
        <c:ser>
          <c:idx val="3"/>
          <c:order val="3"/>
          <c:tx>
            <c:strRef>
              <c:f>'[SeriesReport-20211101094922_82ff2a.xlsx]Sheet2'!$G$7</c:f>
              <c:strCache>
                <c:ptCount val="1"/>
                <c:pt idx="0">
                  <c:v>Trade, Transportation, &amp; Utilities</c:v>
                </c:pt>
              </c:strCache>
            </c:strRef>
          </c:tx>
          <c:spPr>
            <a:ln w="25400" cap="rnd">
              <a:noFill/>
              <a:round/>
            </a:ln>
            <a:effectLst/>
          </c:spPr>
          <c:marker>
            <c:symbol val="circle"/>
            <c:size val="5"/>
            <c:spPr>
              <a:solidFill>
                <a:schemeClr val="accent4"/>
              </a:solidFill>
              <a:ln w="9525">
                <a:solidFill>
                  <a:schemeClr val="accent4"/>
                </a:solidFill>
              </a:ln>
              <a:effectLst/>
            </c:spPr>
          </c:marker>
          <c:dLbls>
            <c:dLbl>
              <c:idx val="0"/>
              <c:layout>
                <c:manualLayout>
                  <c:x val="-4.6088178687646985E-3"/>
                  <c:y val="-2.8388928317956519E-3"/>
                </c:manualLayout>
              </c:layout>
              <c:tx>
                <c:rich>
                  <a:bodyPr/>
                  <a:lstStyle/>
                  <a:p>
                    <a:fld id="{687BD8EF-CA60-4AD4-8843-8F12B0EA16FE}" type="SERIESNAME">
                      <a:rPr lang="en-US">
                        <a:solidFill>
                          <a:schemeClr val="tx1"/>
                        </a:solidFill>
                        <a:latin typeface="Tw Cen MT" panose="020B0602020104020603" pitchFamily="34" charset="0"/>
                      </a:rPr>
                      <a:pPr/>
                      <a:t>[SERIES NAME]</a:t>
                    </a:fld>
                    <a:r>
                      <a:rPr lang="en-US" baseline="0">
                        <a:solidFill>
                          <a:schemeClr val="tx1"/>
                        </a:solidFill>
                        <a:latin typeface="Tw Cen MT" panose="020B0602020104020603" pitchFamily="34" charset="0"/>
                      </a:rPr>
                      <a:t>, </a:t>
                    </a:r>
                    <a:fld id="{62696281-D9B9-4364-A911-9DD65A516E1A}" type="XVALUE">
                      <a:rPr lang="en-US" baseline="0">
                        <a:solidFill>
                          <a:schemeClr val="tx1"/>
                        </a:solidFill>
                        <a:latin typeface="Tw Cen MT" panose="020B0602020104020603" pitchFamily="34" charset="0"/>
                      </a:rPr>
                      <a:pPr/>
                      <a:t>[X VALUE]</a:t>
                    </a:fld>
                    <a:r>
                      <a:rPr lang="en-US" baseline="0">
                        <a:solidFill>
                          <a:schemeClr val="tx1"/>
                        </a:solidFill>
                        <a:latin typeface="Tw Cen MT" panose="020B0602020104020603" pitchFamily="34" charset="0"/>
                      </a:rPr>
                      <a:t>, </a:t>
                    </a:r>
                    <a:fld id="{1A7DA3B1-8319-457E-8AC0-A5F0CF0966FB}" type="YVALUE">
                      <a:rPr lang="en-US" baseline="0">
                        <a:solidFill>
                          <a:schemeClr val="tx1"/>
                        </a:solidFill>
                        <a:latin typeface="Tw Cen MT" panose="020B0602020104020603" pitchFamily="34" charset="0"/>
                      </a:rPr>
                      <a:pPr/>
                      <a:t>[Y VALUE]</a:t>
                    </a:fld>
                    <a:endParaRPr lang="en-US" baseline="0">
                      <a:solidFill>
                        <a:schemeClr val="tx1"/>
                      </a:solidFill>
                      <a:latin typeface="Tw Cen MT" panose="020B0602020104020603" pitchFamily="34" charset="0"/>
                    </a:endParaRPr>
                  </a:p>
                </c:rich>
              </c:tx>
              <c:showLegendKey val="0"/>
              <c:showVal val="1"/>
              <c:showCatName val="1"/>
              <c:showSerName val="1"/>
              <c:showPercent val="0"/>
              <c:showBubbleSize val="0"/>
              <c:extLst>
                <c:ext xmlns:c15="http://schemas.microsoft.com/office/drawing/2012/chart" uri="{CE6537A1-D6FC-4f65-9D91-7224C49458BB}">
                  <c15:layout>
                    <c:manualLayout>
                      <c:w val="0.2293783652621223"/>
                      <c:h val="7.3442157558552171E-2"/>
                    </c:manualLayout>
                  </c15:layout>
                  <c15:dlblFieldTable/>
                  <c15:showDataLabelsRange val="0"/>
                </c:ext>
                <c:ext xmlns:c16="http://schemas.microsoft.com/office/drawing/2014/chart" uri="{C3380CC4-5D6E-409C-BE32-E72D297353CC}">
                  <c16:uniqueId val="{00000006-25A6-45B4-AE37-593692BF8813}"/>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'[SeriesReport-20211101094922_82ff2a.xlsx]Sheet2'!$H$7</c:f>
              <c:numCache>
                <c:formatCode>General</c:formatCode>
                <c:ptCount val="1"/>
                <c:pt idx="0">
                  <c:v>3.7</c:v>
                </c:pt>
              </c:numCache>
            </c:numRef>
          </c:xVal>
          <c:yVal>
            <c:numRef>
              <c:f>'[SeriesReport-20211101094922_82ff2a.xlsx]Sheet2'!$I$7</c:f>
              <c:numCache>
                <c:formatCode>"$"#,##0</c:formatCode>
                <c:ptCount val="1"/>
                <c:pt idx="0">
                  <c:v>625.52</c:v>
                </c:pt>
              </c:numCache>
            </c:numRef>
          </c:yVal>
          <c:smooth val="0"/>
          <c:extLst>
            <c:ext xmlns:c16="http://schemas.microsoft.com/office/drawing/2014/chart" uri="{C3380CC4-5D6E-409C-BE32-E72D297353CC}">
              <c16:uniqueId val="{00000007-25A6-45B4-AE37-593692BF8813}"/>
            </c:ext>
          </c:extLst>
        </c:ser>
        <c:ser>
          <c:idx val="4"/>
          <c:order val="4"/>
          <c:tx>
            <c:strRef>
              <c:f>'[SeriesReport-20211101094922_82ff2a.xlsx]Sheet2'!$G$8</c:f>
              <c:strCache>
                <c:ptCount val="1"/>
                <c:pt idx="0">
                  <c:v>Wholesale Trade</c:v>
                </c:pt>
              </c:strCache>
            </c:strRef>
          </c:tx>
          <c:spPr>
            <a:ln w="25400" cap="rnd">
              <a:noFill/>
              <a:round/>
            </a:ln>
            <a:effectLst/>
          </c:spPr>
          <c:marker>
            <c:symbol val="circle"/>
            <c:size val="5"/>
            <c:spPr>
              <a:solidFill>
                <a:schemeClr val="accent5"/>
              </a:solidFill>
              <a:ln w="9525">
                <a:solidFill>
                  <a:schemeClr val="accent5"/>
                </a:solidFill>
              </a:ln>
              <a:effectLst/>
            </c:spPr>
          </c:marker>
          <c:dLbls>
            <c:dLbl>
              <c:idx val="0"/>
              <c:layout>
                <c:manualLayout>
                  <c:x val="-1.494635599517647E-2"/>
                  <c:y val="-2.116969982477326E-2"/>
                </c:manualLayout>
              </c:layout>
              <c:tx>
                <c:rich>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fld id="{D11BFB98-5D2E-419A-B024-A42CA4C11F78}" type="SERIESNAME">
                      <a:rPr lang="en-US" sz="1050">
                        <a:solidFill>
                          <a:schemeClr val="tx1"/>
                        </a:solidFill>
                        <a:latin typeface="Tw Cen MT" panose="020B0602020104020603" pitchFamily="34" charset="0"/>
                      </a:rPr>
                      <a:pPr>
                        <a:defRPr sz="1050"/>
                      </a:pPr>
                      <a:t>[SERIES NAME]</a:t>
                    </a:fld>
                    <a:r>
                      <a:rPr lang="en-US" sz="1050" baseline="0" dirty="0">
                        <a:solidFill>
                          <a:schemeClr val="tx1"/>
                        </a:solidFill>
                        <a:latin typeface="Tw Cen MT" panose="020B0602020104020603" pitchFamily="34" charset="0"/>
                      </a:rPr>
                      <a:t>, </a:t>
                    </a:r>
                    <a:fld id="{0F2C5920-B6CC-474C-9075-8B6D388B57CF}" type="XVALUE">
                      <a:rPr lang="en-US" sz="1050" baseline="0">
                        <a:solidFill>
                          <a:schemeClr val="tx1"/>
                        </a:solidFill>
                        <a:latin typeface="Tw Cen MT" panose="020B0602020104020603" pitchFamily="34" charset="0"/>
                      </a:rPr>
                      <a:pPr>
                        <a:defRPr sz="1050"/>
                      </a:pPr>
                      <a:t>[X VALUE]</a:t>
                    </a:fld>
                    <a:r>
                      <a:rPr lang="en-US" sz="1050" baseline="0" dirty="0">
                        <a:solidFill>
                          <a:schemeClr val="tx1"/>
                        </a:solidFill>
                        <a:latin typeface="Tw Cen MT" panose="020B0602020104020603" pitchFamily="34" charset="0"/>
                      </a:rPr>
                      <a:t>, </a:t>
                    </a:r>
                    <a:fld id="{BA157730-D060-4DA4-8A4F-3849407AAB6A}" type="YVALUE">
                      <a:rPr lang="en-US" sz="1050" baseline="0">
                        <a:solidFill>
                          <a:schemeClr val="tx1"/>
                        </a:solidFill>
                        <a:latin typeface="Tw Cen MT" panose="020B0602020104020603" pitchFamily="34" charset="0"/>
                      </a:rPr>
                      <a:pPr>
                        <a:defRPr sz="1050"/>
                      </a:pPr>
                      <a:t>[Y VALUE]</a:t>
                    </a:fld>
                    <a:endParaRPr lang="en-US" sz="1050" baseline="0" dirty="0">
                      <a:solidFill>
                        <a:schemeClr val="tx1"/>
                      </a:solidFill>
                      <a:latin typeface="Tw Cen MT" panose="020B0602020104020603" pitchFamily="34" charset="0"/>
                    </a:endParaRPr>
                  </a:p>
                </c:rich>
              </c:tx>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1"/>
              <c:showPercent val="0"/>
              <c:showBubbleSize val="0"/>
              <c:extLst>
                <c:ext xmlns:c15="http://schemas.microsoft.com/office/drawing/2012/chart" uri="{CE6537A1-D6FC-4f65-9D91-7224C49458BB}">
                  <c15:layout>
                    <c:manualLayout>
                      <c:w val="0.15835135943980097"/>
                      <c:h val="7.0887158786749976E-2"/>
                    </c:manualLayout>
                  </c15:layout>
                  <c15:dlblFieldTable/>
                  <c15:showDataLabelsRange val="0"/>
                </c:ext>
                <c:ext xmlns:c16="http://schemas.microsoft.com/office/drawing/2014/chart" uri="{C3380CC4-5D6E-409C-BE32-E72D297353CC}">
                  <c16:uniqueId val="{00000008-25A6-45B4-AE37-593692BF881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'[SeriesReport-20211101094922_82ff2a.xlsx]Sheet2'!$H$8</c:f>
              <c:numCache>
                <c:formatCode>General</c:formatCode>
                <c:ptCount val="1"/>
                <c:pt idx="0">
                  <c:v>2.7</c:v>
                </c:pt>
              </c:numCache>
            </c:numRef>
          </c:xVal>
          <c:yVal>
            <c:numRef>
              <c:f>'[SeriesReport-20211101094922_82ff2a.xlsx]Sheet2'!$I$8</c:f>
              <c:numCache>
                <c:formatCode>"$"#,##0</c:formatCode>
                <c:ptCount val="1"/>
                <c:pt idx="0">
                  <c:v>873.51</c:v>
                </c:pt>
              </c:numCache>
            </c:numRef>
          </c:yVal>
          <c:smooth val="0"/>
          <c:extLst>
            <c:ext xmlns:c16="http://schemas.microsoft.com/office/drawing/2014/chart" uri="{C3380CC4-5D6E-409C-BE32-E72D297353CC}">
              <c16:uniqueId val="{00000009-25A6-45B4-AE37-593692BF8813}"/>
            </c:ext>
          </c:extLst>
        </c:ser>
        <c:ser>
          <c:idx val="5"/>
          <c:order val="5"/>
          <c:tx>
            <c:strRef>
              <c:f>'[SeriesReport-20211101094922_82ff2a.xlsx]Sheet2'!$G$9</c:f>
              <c:strCache>
                <c:ptCount val="1"/>
                <c:pt idx="0">
                  <c:v>Retail Trade</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5.9689241764111969E-3"/>
                  <c:y val="-7.219212840147665E-3"/>
                </c:manualLayout>
              </c:layout>
              <c:tx>
                <c:rich>
                  <a:bodyPr/>
                  <a:lstStyle/>
                  <a:p>
                    <a:fld id="{5BDB5A43-CA90-413D-A394-6A360EA0C6C2}" type="SERIESNAME">
                      <a:rPr lang="en-US">
                        <a:solidFill>
                          <a:schemeClr val="tx1"/>
                        </a:solidFill>
                        <a:latin typeface="Tw Cen MT" panose="020B0602020104020603" pitchFamily="34" charset="0"/>
                      </a:rPr>
                      <a:pPr/>
                      <a:t>[SERIES NAME]</a:t>
                    </a:fld>
                    <a:r>
                      <a:rPr lang="en-US" baseline="0">
                        <a:solidFill>
                          <a:schemeClr val="tx1"/>
                        </a:solidFill>
                        <a:latin typeface="Tw Cen MT" panose="020B0602020104020603" pitchFamily="34" charset="0"/>
                      </a:rPr>
                      <a:t>, </a:t>
                    </a:r>
                    <a:fld id="{A4E2CDF2-CDC4-4A7E-8A81-7D0C17989276}" type="XVALUE">
                      <a:rPr lang="en-US" baseline="0">
                        <a:solidFill>
                          <a:schemeClr val="tx1"/>
                        </a:solidFill>
                        <a:latin typeface="Tw Cen MT" panose="020B0602020104020603" pitchFamily="34" charset="0"/>
                      </a:rPr>
                      <a:pPr/>
                      <a:t>[X VALUE]</a:t>
                    </a:fld>
                    <a:r>
                      <a:rPr lang="en-US" baseline="0">
                        <a:solidFill>
                          <a:schemeClr val="tx1"/>
                        </a:solidFill>
                        <a:latin typeface="Tw Cen MT" panose="020B0602020104020603" pitchFamily="34" charset="0"/>
                      </a:rPr>
                      <a:t>, </a:t>
                    </a:r>
                    <a:fld id="{00AF60CA-DFAD-49FF-94A3-4CC1F888B068}" type="YVALUE">
                      <a:rPr lang="en-US" baseline="0">
                        <a:solidFill>
                          <a:schemeClr val="tx1"/>
                        </a:solidFill>
                        <a:latin typeface="Tw Cen MT" panose="020B0602020104020603" pitchFamily="34" charset="0"/>
                      </a:rPr>
                      <a:pPr/>
                      <a:t>[Y VALUE]</a:t>
                    </a:fld>
                    <a:endParaRPr lang="en-US" baseline="0">
                      <a:solidFill>
                        <a:schemeClr val="tx1"/>
                      </a:solidFill>
                      <a:latin typeface="Tw Cen MT" panose="020B0602020104020603" pitchFamily="34" charset="0"/>
                    </a:endParaRPr>
                  </a:p>
                </c:rich>
              </c:tx>
              <c:showLegendKey val="0"/>
              <c:showVal val="1"/>
              <c:showCatName val="1"/>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25A6-45B4-AE37-593692BF8813}"/>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'[SeriesReport-20211101094922_82ff2a.xlsx]Sheet2'!$H$9</c:f>
              <c:numCache>
                <c:formatCode>General</c:formatCode>
                <c:ptCount val="1"/>
                <c:pt idx="0">
                  <c:v>4.7</c:v>
                </c:pt>
              </c:numCache>
            </c:numRef>
          </c:xVal>
          <c:yVal>
            <c:numRef>
              <c:f>'[SeriesReport-20211101094922_82ff2a.xlsx]Sheet2'!$I$9</c:f>
              <c:numCache>
                <c:formatCode>"$"#,##0</c:formatCode>
                <c:ptCount val="1"/>
                <c:pt idx="0">
                  <c:v>479.75</c:v>
                </c:pt>
              </c:numCache>
            </c:numRef>
          </c:yVal>
          <c:smooth val="0"/>
          <c:extLst>
            <c:ext xmlns:c16="http://schemas.microsoft.com/office/drawing/2014/chart" uri="{C3380CC4-5D6E-409C-BE32-E72D297353CC}">
              <c16:uniqueId val="{0000000B-25A6-45B4-AE37-593692BF8813}"/>
            </c:ext>
          </c:extLst>
        </c:ser>
        <c:ser>
          <c:idx val="6"/>
          <c:order val="6"/>
          <c:tx>
            <c:strRef>
              <c:f>'[SeriesReport-20211101094922_82ff2a.xlsx]Sheet2'!$G$10</c:f>
              <c:strCache>
                <c:ptCount val="1"/>
                <c:pt idx="0">
                  <c:v>Information</c:v>
                </c:pt>
              </c:strCache>
            </c:strRef>
          </c:tx>
          <c:spPr>
            <a:ln w="25400" cap="rnd">
              <a:noFill/>
              <a:round/>
            </a:ln>
            <a:effectLst/>
          </c:spPr>
          <c:marker>
            <c:symbol val="circle"/>
            <c:size val="5"/>
            <c:spPr>
              <a:solidFill>
                <a:schemeClr val="accent1">
                  <a:lumMod val="60000"/>
                </a:schemeClr>
              </a:solidFill>
              <a:ln w="9525">
                <a:solidFill>
                  <a:schemeClr val="accent1">
                    <a:lumMod val="60000"/>
                  </a:schemeClr>
                </a:solidFill>
              </a:ln>
              <a:effectLst/>
            </c:spPr>
          </c:marker>
          <c:dLbls>
            <c:dLbl>
              <c:idx val="0"/>
              <c:layout>
                <c:manualLayout>
                  <c:x val="-1.874883594961543E-2"/>
                  <c:y val="-2.8388928317956258E-3"/>
                </c:manualLayout>
              </c:layout>
              <c:tx>
                <c:rich>
                  <a:bodyPr/>
                  <a:lstStyle/>
                  <a:p>
                    <a:fld id="{D8C73B07-4178-4103-9EC8-2794BC0F8FF2}" type="SERIESNAME">
                      <a:rPr lang="en-US">
                        <a:solidFill>
                          <a:schemeClr val="tx1"/>
                        </a:solidFill>
                        <a:latin typeface="Tw Cen MT" panose="020B0602020104020603" pitchFamily="34" charset="0"/>
                      </a:rPr>
                      <a:pPr/>
                      <a:t>[SERIES NAME]</a:t>
                    </a:fld>
                    <a:r>
                      <a:rPr lang="en-US" baseline="0">
                        <a:solidFill>
                          <a:schemeClr val="tx1"/>
                        </a:solidFill>
                        <a:latin typeface="Tw Cen MT" panose="020B0602020104020603" pitchFamily="34" charset="0"/>
                      </a:rPr>
                      <a:t>, </a:t>
                    </a:r>
                    <a:fld id="{CA11040F-004B-4F2B-B38D-13A534659217}" type="XVALUE">
                      <a:rPr lang="en-US" baseline="0">
                        <a:solidFill>
                          <a:schemeClr val="tx1"/>
                        </a:solidFill>
                        <a:latin typeface="Tw Cen MT" panose="020B0602020104020603" pitchFamily="34" charset="0"/>
                      </a:rPr>
                      <a:pPr/>
                      <a:t>[X VALUE]</a:t>
                    </a:fld>
                    <a:r>
                      <a:rPr lang="en-US" baseline="0">
                        <a:solidFill>
                          <a:schemeClr val="tx1"/>
                        </a:solidFill>
                        <a:latin typeface="Tw Cen MT" panose="020B0602020104020603" pitchFamily="34" charset="0"/>
                      </a:rPr>
                      <a:t>, </a:t>
                    </a:r>
                    <a:fld id="{881EC982-59EB-4BF4-84C7-501DBB181207}" type="YVALUE">
                      <a:rPr lang="en-US" baseline="0">
                        <a:solidFill>
                          <a:schemeClr val="tx1"/>
                        </a:solidFill>
                        <a:latin typeface="Tw Cen MT" panose="020B0602020104020603" pitchFamily="34" charset="0"/>
                      </a:rPr>
                      <a:pPr/>
                      <a:t>[Y VALUE]</a:t>
                    </a:fld>
                    <a:endParaRPr lang="en-US" baseline="0">
                      <a:solidFill>
                        <a:schemeClr val="tx1"/>
                      </a:solidFill>
                      <a:latin typeface="Tw Cen MT" panose="020B0602020104020603" pitchFamily="34" charset="0"/>
                    </a:endParaRPr>
                  </a:p>
                </c:rich>
              </c:tx>
              <c:showLegendKey val="0"/>
              <c:showVal val="1"/>
              <c:showCatName val="1"/>
              <c:showSerName val="1"/>
              <c:showPercent val="0"/>
              <c:showBubbleSize val="0"/>
              <c:extLst>
                <c:ext xmlns:c15="http://schemas.microsoft.com/office/drawing/2012/chart" uri="{CE6537A1-D6FC-4f65-9D91-7224C49458BB}">
                  <c15:layout>
                    <c:manualLayout>
                      <c:w val="0.16417967230577796"/>
                      <c:h val="6.4158977998580558E-2"/>
                    </c:manualLayout>
                  </c15:layout>
                  <c15:dlblFieldTable/>
                  <c15:showDataLabelsRange val="0"/>
                </c:ext>
                <c:ext xmlns:c16="http://schemas.microsoft.com/office/drawing/2014/chart" uri="{C3380CC4-5D6E-409C-BE32-E72D297353CC}">
                  <c16:uniqueId val="{0000000C-25A6-45B4-AE37-593692BF8813}"/>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'[SeriesReport-20211101094922_82ff2a.xlsx]Sheet2'!$H$10</c:f>
              <c:numCache>
                <c:formatCode>General</c:formatCode>
                <c:ptCount val="1"/>
                <c:pt idx="0">
                  <c:v>1.6</c:v>
                </c:pt>
              </c:numCache>
            </c:numRef>
          </c:xVal>
          <c:yVal>
            <c:numRef>
              <c:f>'[SeriesReport-20211101094922_82ff2a.xlsx]Sheet2'!$I$10</c:f>
              <c:numCache>
                <c:formatCode>"$"#,##0</c:formatCode>
                <c:ptCount val="1"/>
                <c:pt idx="0">
                  <c:v>991.34</c:v>
                </c:pt>
              </c:numCache>
            </c:numRef>
          </c:yVal>
          <c:smooth val="0"/>
          <c:extLst>
            <c:ext xmlns:c16="http://schemas.microsoft.com/office/drawing/2014/chart" uri="{C3380CC4-5D6E-409C-BE32-E72D297353CC}">
              <c16:uniqueId val="{0000000D-25A6-45B4-AE37-593692BF8813}"/>
            </c:ext>
          </c:extLst>
        </c:ser>
        <c:ser>
          <c:idx val="7"/>
          <c:order val="7"/>
          <c:tx>
            <c:strRef>
              <c:f>'[SeriesReport-20211101094922_82ff2a.xlsx]Sheet2'!$G$11</c:f>
              <c:strCache>
                <c:ptCount val="1"/>
                <c:pt idx="0">
                  <c:v>Financial Activities</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0"/>
              <c:layout>
                <c:manualLayout>
                  <c:x val="-0.136284033220367"/>
                  <c:y val="-2.2711142654364823E-2"/>
                </c:manualLayout>
              </c:layout>
              <c:tx>
                <c:rich>
                  <a:bodyPr/>
                  <a:lstStyle/>
                  <a:p>
                    <a:fld id="{0376D98B-4D32-4E7C-9E3E-AA5B3B22CC5D}" type="SERIESNAME">
                      <a:rPr lang="en-US">
                        <a:solidFill>
                          <a:schemeClr val="tx1"/>
                        </a:solidFill>
                        <a:latin typeface="Tw Cen MT" panose="020B0602020104020603" pitchFamily="34" charset="0"/>
                      </a:rPr>
                      <a:pPr/>
                      <a:t>[SERIES NAME]</a:t>
                    </a:fld>
                    <a:r>
                      <a:rPr lang="en-US" baseline="0">
                        <a:solidFill>
                          <a:schemeClr val="tx1"/>
                        </a:solidFill>
                        <a:latin typeface="Tw Cen MT" panose="020B0602020104020603" pitchFamily="34" charset="0"/>
                      </a:rPr>
                      <a:t>, </a:t>
                    </a:r>
                    <a:fld id="{8B39C09C-4BD6-4C53-BFD6-305717CFE8EF}" type="XVALUE">
                      <a:rPr lang="en-US" baseline="0">
                        <a:solidFill>
                          <a:schemeClr val="tx1"/>
                        </a:solidFill>
                        <a:latin typeface="Tw Cen MT" panose="020B0602020104020603" pitchFamily="34" charset="0"/>
                      </a:rPr>
                      <a:pPr/>
                      <a:t>[X VALUE]</a:t>
                    </a:fld>
                    <a:r>
                      <a:rPr lang="en-US" baseline="0">
                        <a:solidFill>
                          <a:schemeClr val="tx1"/>
                        </a:solidFill>
                        <a:latin typeface="Tw Cen MT" panose="020B0602020104020603" pitchFamily="34" charset="0"/>
                      </a:rPr>
                      <a:t>, </a:t>
                    </a:r>
                    <a:fld id="{8AA8A469-6A77-4B7B-887C-B19514B109FD}" type="YVALUE">
                      <a:rPr lang="en-US" baseline="0">
                        <a:solidFill>
                          <a:schemeClr val="tx1"/>
                        </a:solidFill>
                        <a:latin typeface="Tw Cen MT" panose="020B0602020104020603" pitchFamily="34" charset="0"/>
                      </a:rPr>
                      <a:pPr/>
                      <a:t>[Y VALUE]</a:t>
                    </a:fld>
                    <a:endParaRPr lang="en-US" baseline="0">
                      <a:solidFill>
                        <a:schemeClr val="tx1"/>
                      </a:solidFill>
                      <a:latin typeface="Tw Cen MT" panose="020B0602020104020603" pitchFamily="34" charset="0"/>
                    </a:endParaRPr>
                  </a:p>
                </c:rich>
              </c:tx>
              <c:showLegendKey val="0"/>
              <c:showVal val="1"/>
              <c:showCatName val="1"/>
              <c:showSerName val="1"/>
              <c:showPercent val="0"/>
              <c:showBubbleSize val="0"/>
              <c:extLst>
                <c:ext xmlns:c15="http://schemas.microsoft.com/office/drawing/2012/chart" uri="{CE6537A1-D6FC-4f65-9D91-7224C49458BB}">
                  <c15:layout>
                    <c:manualLayout>
                      <c:w val="0.26031450203843914"/>
                      <c:h val="6.4158977998580558E-2"/>
                    </c:manualLayout>
                  </c15:layout>
                  <c15:dlblFieldTable/>
                  <c15:showDataLabelsRange val="0"/>
                </c:ext>
                <c:ext xmlns:c16="http://schemas.microsoft.com/office/drawing/2014/chart" uri="{C3380CC4-5D6E-409C-BE32-E72D297353CC}">
                  <c16:uniqueId val="{0000000E-25A6-45B4-AE37-593692BF8813}"/>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'[SeriesReport-20211101094922_82ff2a.xlsx]Sheet2'!$H$11</c:f>
              <c:numCache>
                <c:formatCode>General</c:formatCode>
                <c:ptCount val="1"/>
                <c:pt idx="0">
                  <c:v>1.3</c:v>
                </c:pt>
              </c:numCache>
            </c:numRef>
          </c:xVal>
          <c:yVal>
            <c:numRef>
              <c:f>'[SeriesReport-20211101094922_82ff2a.xlsx]Sheet2'!$I$11</c:f>
              <c:numCache>
                <c:formatCode>"$"#,##0</c:formatCode>
                <c:ptCount val="1"/>
                <c:pt idx="0">
                  <c:v>897.18</c:v>
                </c:pt>
              </c:numCache>
            </c:numRef>
          </c:yVal>
          <c:smooth val="0"/>
          <c:extLst>
            <c:ext xmlns:c16="http://schemas.microsoft.com/office/drawing/2014/chart" uri="{C3380CC4-5D6E-409C-BE32-E72D297353CC}">
              <c16:uniqueId val="{0000000F-25A6-45B4-AE37-593692BF8813}"/>
            </c:ext>
          </c:extLst>
        </c:ser>
        <c:ser>
          <c:idx val="8"/>
          <c:order val="8"/>
          <c:tx>
            <c:strRef>
              <c:f>'[SeriesReport-20211101094922_82ff2a.xlsx]Sheet2'!$G$12</c:f>
              <c:strCache>
                <c:ptCount val="1"/>
                <c:pt idx="0">
                  <c:v>Professional &amp; Business Services</c:v>
                </c:pt>
              </c:strCache>
            </c:strRef>
          </c:tx>
          <c:spPr>
            <a:ln w="25400" cap="rnd">
              <a:noFill/>
              <a:round/>
            </a:ln>
            <a:effectLst/>
          </c:spPr>
          <c:marker>
            <c:symbol val="circle"/>
            <c:size val="5"/>
            <c:spPr>
              <a:solidFill>
                <a:schemeClr val="accent3">
                  <a:lumMod val="60000"/>
                </a:schemeClr>
              </a:solidFill>
              <a:ln w="9525">
                <a:solidFill>
                  <a:schemeClr val="accent3">
                    <a:lumMod val="60000"/>
                  </a:schemeClr>
                </a:solidFill>
              </a:ln>
              <a:effectLst/>
            </c:spPr>
          </c:marker>
          <c:dLbls>
            <c:dLbl>
              <c:idx val="0"/>
              <c:layout>
                <c:manualLayout>
                  <c:x val="-2.3145010310899362E-2"/>
                  <c:y val="2.4130812605131242E-2"/>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tx1">
                            <a:lumMod val="75000"/>
                            <a:lumOff val="25000"/>
                          </a:schemeClr>
                        </a:solidFill>
                        <a:latin typeface="+mn-lt"/>
                        <a:ea typeface="+mn-ea"/>
                        <a:cs typeface="+mn-cs"/>
                      </a:defRPr>
                    </a:pPr>
                    <a:fld id="{0D4C1A41-4261-4591-8270-EB2F872BE731}" type="SERIESNAME">
                      <a:rPr lang="en-US" sz="1100">
                        <a:solidFill>
                          <a:schemeClr val="tx1"/>
                        </a:solidFill>
                        <a:latin typeface="Tw Cen MT" panose="020B0602020104020603" pitchFamily="34" charset="0"/>
                      </a:rPr>
                      <a:pPr>
                        <a:defRPr sz="1100"/>
                      </a:pPr>
                      <a:t>[SERIES NAME]</a:t>
                    </a:fld>
                    <a:r>
                      <a:rPr lang="en-US" sz="1100" baseline="0">
                        <a:solidFill>
                          <a:schemeClr val="tx1"/>
                        </a:solidFill>
                        <a:latin typeface="Tw Cen MT" panose="020B0602020104020603" pitchFamily="34" charset="0"/>
                      </a:rPr>
                      <a:t>, </a:t>
                    </a:r>
                    <a:fld id="{336BD748-0EE6-417F-98B2-8D256AF1A2EF}" type="XVALUE">
                      <a:rPr lang="en-US" sz="1100" baseline="0">
                        <a:solidFill>
                          <a:schemeClr val="tx1"/>
                        </a:solidFill>
                        <a:latin typeface="Tw Cen MT" panose="020B0602020104020603" pitchFamily="34" charset="0"/>
                      </a:rPr>
                      <a:pPr>
                        <a:defRPr sz="1100"/>
                      </a:pPr>
                      <a:t>[X VALUE]</a:t>
                    </a:fld>
                    <a:r>
                      <a:rPr lang="en-US" sz="1100" baseline="0">
                        <a:solidFill>
                          <a:schemeClr val="tx1"/>
                        </a:solidFill>
                        <a:latin typeface="Tw Cen MT" panose="020B0602020104020603" pitchFamily="34" charset="0"/>
                      </a:rPr>
                      <a:t>, </a:t>
                    </a:r>
                    <a:fld id="{495950E5-F368-4BFB-B347-E71EC395B363}" type="YVALUE">
                      <a:rPr lang="en-US" sz="1100" baseline="0">
                        <a:solidFill>
                          <a:schemeClr val="tx1"/>
                        </a:solidFill>
                        <a:latin typeface="Tw Cen MT" panose="020B0602020104020603" pitchFamily="34" charset="0"/>
                      </a:rPr>
                      <a:pPr>
                        <a:defRPr sz="1100"/>
                      </a:pPr>
                      <a:t>[Y VALUE]</a:t>
                    </a:fld>
                    <a:endParaRPr lang="en-US" sz="1100" baseline="0">
                      <a:solidFill>
                        <a:schemeClr val="tx1"/>
                      </a:solidFill>
                      <a:latin typeface="Tw Cen MT" panose="020B0602020104020603" pitchFamily="34" charset="0"/>
                    </a:endParaRPr>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1"/>
              <c:showPercent val="0"/>
              <c:showBubbleSize val="0"/>
              <c:extLst>
                <c:ext xmlns:c15="http://schemas.microsoft.com/office/drawing/2012/chart" uri="{CE6537A1-D6FC-4f65-9D91-7224C49458BB}">
                  <c15:layout>
                    <c:manualLayout>
                      <c:w val="0.23887003058805187"/>
                      <c:h val="7.7785663591199428E-2"/>
                    </c:manualLayout>
                  </c15:layout>
                  <c15:dlblFieldTable/>
                  <c15:showDataLabelsRange val="0"/>
                </c:ext>
                <c:ext xmlns:c16="http://schemas.microsoft.com/office/drawing/2014/chart" uri="{C3380CC4-5D6E-409C-BE32-E72D297353CC}">
                  <c16:uniqueId val="{00000010-25A6-45B4-AE37-593692BF8813}"/>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'[SeriesReport-20211101094922_82ff2a.xlsx]Sheet2'!$H$12</c:f>
              <c:numCache>
                <c:formatCode>General</c:formatCode>
                <c:ptCount val="1"/>
                <c:pt idx="0">
                  <c:v>3.4</c:v>
                </c:pt>
              </c:numCache>
            </c:numRef>
          </c:xVal>
          <c:yVal>
            <c:numRef>
              <c:f>'[SeriesReport-20211101094922_82ff2a.xlsx]Sheet2'!$I$12</c:f>
              <c:numCache>
                <c:formatCode>"$"#,##0</c:formatCode>
                <c:ptCount val="1"/>
                <c:pt idx="0">
                  <c:v>833.54</c:v>
                </c:pt>
              </c:numCache>
            </c:numRef>
          </c:yVal>
          <c:smooth val="0"/>
          <c:extLst>
            <c:ext xmlns:c16="http://schemas.microsoft.com/office/drawing/2014/chart" uri="{C3380CC4-5D6E-409C-BE32-E72D297353CC}">
              <c16:uniqueId val="{00000011-25A6-45B4-AE37-593692BF8813}"/>
            </c:ext>
          </c:extLst>
        </c:ser>
        <c:ser>
          <c:idx val="9"/>
          <c:order val="9"/>
          <c:tx>
            <c:strRef>
              <c:f>'[SeriesReport-20211101094922_82ff2a.xlsx]Sheet2'!$G$13</c:f>
              <c:strCache>
                <c:ptCount val="1"/>
                <c:pt idx="0">
                  <c:v>Education &amp; Health Services</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0.19103077607436525"/>
                  <c:y val="-2.5550035486160399E-2"/>
                </c:manualLayout>
              </c:layout>
              <c:tx>
                <c:rich>
                  <a:bodyPr/>
                  <a:lstStyle/>
                  <a:p>
                    <a:fld id="{86B166A3-48E9-44CA-99FF-58E66A7902C0}" type="SERIESNAME">
                      <a:rPr lang="en-US">
                        <a:solidFill>
                          <a:schemeClr val="tx1"/>
                        </a:solidFill>
                        <a:latin typeface="Tw Cen MT" panose="020B0602020104020603" pitchFamily="34" charset="0"/>
                      </a:rPr>
                      <a:pPr/>
                      <a:t>[SERIES NAME]</a:t>
                    </a:fld>
                    <a:r>
                      <a:rPr lang="en-US" baseline="0">
                        <a:solidFill>
                          <a:schemeClr val="tx1"/>
                        </a:solidFill>
                        <a:latin typeface="Tw Cen MT" panose="020B0602020104020603" pitchFamily="34" charset="0"/>
                      </a:rPr>
                      <a:t>, </a:t>
                    </a:r>
                    <a:fld id="{275F58B5-8C59-4157-B902-C50F72AFC44D}" type="XVALUE">
                      <a:rPr lang="en-US" baseline="0">
                        <a:solidFill>
                          <a:schemeClr val="tx1"/>
                        </a:solidFill>
                        <a:latin typeface="Tw Cen MT" panose="020B0602020104020603" pitchFamily="34" charset="0"/>
                      </a:rPr>
                      <a:pPr/>
                      <a:t>[X VALUE]</a:t>
                    </a:fld>
                    <a:r>
                      <a:rPr lang="en-US" baseline="0">
                        <a:solidFill>
                          <a:schemeClr val="tx1"/>
                        </a:solidFill>
                        <a:latin typeface="Tw Cen MT" panose="020B0602020104020603" pitchFamily="34" charset="0"/>
                      </a:rPr>
                      <a:t>, </a:t>
                    </a:r>
                    <a:fld id="{4129A2BB-2FFB-4313-ABCC-1805198CF8FB}" type="YVALUE">
                      <a:rPr lang="en-US" baseline="0">
                        <a:solidFill>
                          <a:schemeClr val="tx1"/>
                        </a:solidFill>
                        <a:latin typeface="Tw Cen MT" panose="020B0602020104020603" pitchFamily="34" charset="0"/>
                      </a:rPr>
                      <a:pPr/>
                      <a:t>[Y VALUE]</a:t>
                    </a:fld>
                    <a:endParaRPr lang="en-US" baseline="0">
                      <a:solidFill>
                        <a:schemeClr val="tx1"/>
                      </a:solidFill>
                      <a:latin typeface="Tw Cen MT" panose="020B0602020104020603" pitchFamily="34" charset="0"/>
                    </a:endParaRPr>
                  </a:p>
                </c:rich>
              </c:tx>
              <c:showLegendKey val="0"/>
              <c:showVal val="1"/>
              <c:showCatName val="1"/>
              <c:showSerName val="1"/>
              <c:showPercent val="0"/>
              <c:showBubbleSize val="0"/>
              <c:extLst>
                <c:ext xmlns:c15="http://schemas.microsoft.com/office/drawing/2012/chart" uri="{CE6537A1-D6FC-4f65-9D91-7224C49458BB}">
                  <c15:layout>
                    <c:manualLayout>
                      <c:w val="0.34840992575403901"/>
                      <c:h val="6.4158977998580558E-2"/>
                    </c:manualLayout>
                  </c15:layout>
                  <c15:dlblFieldTable/>
                  <c15:showDataLabelsRange val="0"/>
                </c:ext>
                <c:ext xmlns:c16="http://schemas.microsoft.com/office/drawing/2014/chart" uri="{C3380CC4-5D6E-409C-BE32-E72D297353CC}">
                  <c16:uniqueId val="{00000012-25A6-45B4-AE37-593692BF8813}"/>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'[SeriesReport-20211101094922_82ff2a.xlsx]Sheet2'!$H$13</c:f>
              <c:numCache>
                <c:formatCode>General</c:formatCode>
                <c:ptCount val="1"/>
                <c:pt idx="0">
                  <c:v>2.4</c:v>
                </c:pt>
              </c:numCache>
            </c:numRef>
          </c:xVal>
          <c:yVal>
            <c:numRef>
              <c:f>'[SeriesReport-20211101094922_82ff2a.xlsx]Sheet2'!$I$13</c:f>
              <c:numCache>
                <c:formatCode>"$"#,##0</c:formatCode>
                <c:ptCount val="1"/>
                <c:pt idx="0">
                  <c:v>660.21</c:v>
                </c:pt>
              </c:numCache>
            </c:numRef>
          </c:yVal>
          <c:smooth val="0"/>
          <c:extLst>
            <c:ext xmlns:c16="http://schemas.microsoft.com/office/drawing/2014/chart" uri="{C3380CC4-5D6E-409C-BE32-E72D297353CC}">
              <c16:uniqueId val="{00000013-25A6-45B4-AE37-593692BF8813}"/>
            </c:ext>
          </c:extLst>
        </c:ser>
        <c:ser>
          <c:idx val="10"/>
          <c:order val="10"/>
          <c:tx>
            <c:strRef>
              <c:f>'[SeriesReport-20211101094922_82ff2a.xlsx]Sheet2'!$G$14</c:f>
              <c:strCache>
                <c:ptCount val="1"/>
                <c:pt idx="0">
                  <c:v>Leisure &amp; Hospitality</c:v>
                </c:pt>
              </c:strCache>
            </c:strRef>
          </c:tx>
          <c:spPr>
            <a:ln w="25400" cap="rnd">
              <a:noFill/>
              <a:round/>
            </a:ln>
            <a:effectLst/>
          </c:spPr>
          <c:marker>
            <c:symbol val="circle"/>
            <c:size val="5"/>
            <c:spPr>
              <a:solidFill>
                <a:schemeClr val="accent5">
                  <a:lumMod val="60000"/>
                </a:schemeClr>
              </a:solidFill>
              <a:ln w="9525">
                <a:solidFill>
                  <a:schemeClr val="accent5">
                    <a:lumMod val="60000"/>
                  </a:schemeClr>
                </a:solidFill>
              </a:ln>
              <a:effectLst/>
            </c:spPr>
          </c:marker>
          <c:dLbls>
            <c:dLbl>
              <c:idx val="0"/>
              <c:layout>
                <c:manualLayout>
                  <c:x val="-9.948942611577874E-2"/>
                  <c:y val="-3.4066713981547196E-2"/>
                </c:manualLayout>
              </c:layout>
              <c:tx>
                <c:rich>
                  <a:bodyPr/>
                  <a:lstStyle/>
                  <a:p>
                    <a:fld id="{9CD4422E-7F2C-4AEF-A0B4-825BC0ECB3F5}" type="SERIESNAME">
                      <a:rPr lang="en-US">
                        <a:solidFill>
                          <a:schemeClr val="tx1"/>
                        </a:solidFill>
                        <a:latin typeface="Tw Cen MT" panose="020B0602020104020603" pitchFamily="34" charset="0"/>
                      </a:rPr>
                      <a:pPr/>
                      <a:t>[SERIES NAME]</a:t>
                    </a:fld>
                    <a:r>
                      <a:rPr lang="en-US" baseline="0">
                        <a:solidFill>
                          <a:schemeClr val="tx1"/>
                        </a:solidFill>
                        <a:latin typeface="Tw Cen MT" panose="020B0602020104020603" pitchFamily="34" charset="0"/>
                      </a:rPr>
                      <a:t>, </a:t>
                    </a:r>
                    <a:fld id="{057A20FA-E390-4F98-8621-D55042E45F83}" type="XVALUE">
                      <a:rPr lang="en-US" baseline="0">
                        <a:solidFill>
                          <a:schemeClr val="tx1"/>
                        </a:solidFill>
                        <a:latin typeface="Tw Cen MT" panose="020B0602020104020603" pitchFamily="34" charset="0"/>
                      </a:rPr>
                      <a:pPr/>
                      <a:t>[X VALUE]</a:t>
                    </a:fld>
                    <a:r>
                      <a:rPr lang="en-US" baseline="0">
                        <a:solidFill>
                          <a:schemeClr val="tx1"/>
                        </a:solidFill>
                        <a:latin typeface="Tw Cen MT" panose="020B0602020104020603" pitchFamily="34" charset="0"/>
                      </a:rPr>
                      <a:t>, </a:t>
                    </a:r>
                    <a:fld id="{50EDC2A4-56AB-4985-893C-E858D04555B9}" type="YVALUE">
                      <a:rPr lang="en-US" baseline="0">
                        <a:solidFill>
                          <a:schemeClr val="tx1"/>
                        </a:solidFill>
                        <a:latin typeface="Tw Cen MT" panose="020B0602020104020603" pitchFamily="34" charset="0"/>
                      </a:rPr>
                      <a:pPr/>
                      <a:t>[Y VALUE]</a:t>
                    </a:fld>
                    <a:endParaRPr lang="en-US" baseline="0">
                      <a:solidFill>
                        <a:schemeClr val="tx1"/>
                      </a:solidFill>
                      <a:latin typeface="Tw Cen MT" panose="020B0602020104020603" pitchFamily="34" charset="0"/>
                    </a:endParaRPr>
                  </a:p>
                </c:rich>
              </c:tx>
              <c:showLegendKey val="0"/>
              <c:showVal val="1"/>
              <c:showCatName val="1"/>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4-25A6-45B4-AE37-593692BF8813}"/>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'[SeriesReport-20211101094922_82ff2a.xlsx]Sheet2'!$H$14</c:f>
              <c:numCache>
                <c:formatCode>General</c:formatCode>
                <c:ptCount val="1"/>
                <c:pt idx="0">
                  <c:v>6.4</c:v>
                </c:pt>
              </c:numCache>
            </c:numRef>
          </c:xVal>
          <c:yVal>
            <c:numRef>
              <c:f>'[SeriesReport-20211101094922_82ff2a.xlsx]Sheet2'!$I$14</c:f>
              <c:numCache>
                <c:formatCode>"$"#,##0</c:formatCode>
                <c:ptCount val="1"/>
                <c:pt idx="0">
                  <c:v>306.54000000000002</c:v>
                </c:pt>
              </c:numCache>
            </c:numRef>
          </c:yVal>
          <c:smooth val="0"/>
          <c:extLst>
            <c:ext xmlns:c16="http://schemas.microsoft.com/office/drawing/2014/chart" uri="{C3380CC4-5D6E-409C-BE32-E72D297353CC}">
              <c16:uniqueId val="{00000015-25A6-45B4-AE37-593692BF8813}"/>
            </c:ext>
          </c:extLst>
        </c:ser>
        <c:ser>
          <c:idx val="13"/>
          <c:order val="11"/>
          <c:tx>
            <c:strRef>
              <c:f>'[SeriesReport-20211101094922_82ff2a.xlsx]Sheet2'!$G$17</c:f>
              <c:strCache>
                <c:ptCount val="1"/>
                <c:pt idx="0">
                  <c:v>Other Services</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dLbls>
            <c:dLbl>
              <c:idx val="0"/>
              <c:layout>
                <c:manualLayout>
                  <c:x val="-6.5915353639906304E-2"/>
                  <c:y val="1.9872249822569146E-2"/>
                </c:manualLayout>
              </c:layout>
              <c:tx>
                <c:rich>
                  <a:bodyPr/>
                  <a:lstStyle/>
                  <a:p>
                    <a:fld id="{CEECCEC9-8D09-4027-82DC-63E6E5C1C41D}" type="SERIESNAME">
                      <a:rPr lang="en-US">
                        <a:solidFill>
                          <a:schemeClr val="tx1"/>
                        </a:solidFill>
                        <a:latin typeface="Tw Cen MT" panose="020B0602020104020603" pitchFamily="34" charset="0"/>
                      </a:rPr>
                      <a:pPr/>
                      <a:t>[SERIES NAME]</a:t>
                    </a:fld>
                    <a:r>
                      <a:rPr lang="en-US" baseline="0">
                        <a:solidFill>
                          <a:schemeClr val="tx1"/>
                        </a:solidFill>
                        <a:latin typeface="Tw Cen MT" panose="020B0602020104020603" pitchFamily="34" charset="0"/>
                      </a:rPr>
                      <a:t>, </a:t>
                    </a:r>
                    <a:fld id="{97B00DE1-0C41-42E8-92AA-C596C9469EA2}" type="XVALUE">
                      <a:rPr lang="en-US" baseline="0">
                        <a:solidFill>
                          <a:schemeClr val="tx1"/>
                        </a:solidFill>
                        <a:latin typeface="Tw Cen MT" panose="020B0602020104020603" pitchFamily="34" charset="0"/>
                      </a:rPr>
                      <a:pPr/>
                      <a:t>[X VALUE]</a:t>
                    </a:fld>
                    <a:r>
                      <a:rPr lang="en-US" baseline="0">
                        <a:solidFill>
                          <a:schemeClr val="tx1"/>
                        </a:solidFill>
                        <a:latin typeface="Tw Cen MT" panose="020B0602020104020603" pitchFamily="34" charset="0"/>
                      </a:rPr>
                      <a:t>, </a:t>
                    </a:r>
                    <a:fld id="{C411DC8A-93CA-41EF-BA65-41FD0AB9D3CE}" type="YVALUE">
                      <a:rPr lang="en-US" baseline="0">
                        <a:solidFill>
                          <a:schemeClr val="tx1"/>
                        </a:solidFill>
                        <a:latin typeface="Tw Cen MT" panose="020B0602020104020603" pitchFamily="34" charset="0"/>
                      </a:rPr>
                      <a:pPr/>
                      <a:t>[Y VALUE]</a:t>
                    </a:fld>
                    <a:endParaRPr lang="en-US" baseline="0">
                      <a:solidFill>
                        <a:schemeClr val="tx1"/>
                      </a:solidFill>
                      <a:latin typeface="Tw Cen MT" panose="020B0602020104020603" pitchFamily="34" charset="0"/>
                    </a:endParaRPr>
                  </a:p>
                </c:rich>
              </c:tx>
              <c:showLegendKey val="0"/>
              <c:showVal val="1"/>
              <c:showCatName val="1"/>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A-25A6-45B4-AE37-593692BF8813}"/>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'[SeriesReport-20211101094922_82ff2a.xlsx]Sheet2'!$H$17</c:f>
              <c:numCache>
                <c:formatCode>General</c:formatCode>
                <c:ptCount val="1"/>
                <c:pt idx="0">
                  <c:v>2.4</c:v>
                </c:pt>
              </c:numCache>
            </c:numRef>
          </c:xVal>
          <c:yVal>
            <c:numRef>
              <c:f>'[SeriesReport-20211101094922_82ff2a.xlsx]Sheet2'!$I$17</c:f>
              <c:numCache>
                <c:formatCode>"$"#,##0</c:formatCode>
                <c:ptCount val="1"/>
                <c:pt idx="0">
                  <c:v>559.36</c:v>
                </c:pt>
              </c:numCache>
            </c:numRef>
          </c:yVal>
          <c:smooth val="0"/>
          <c:extLst>
            <c:ext xmlns:c16="http://schemas.microsoft.com/office/drawing/2014/chart" uri="{C3380CC4-5D6E-409C-BE32-E72D297353CC}">
              <c16:uniqueId val="{0000001B-25A6-45B4-AE37-593692BF8813}"/>
            </c:ext>
          </c:extLst>
        </c:ser>
        <c:dLbls>
          <c:showLegendKey val="0"/>
          <c:showVal val="0"/>
          <c:showCatName val="0"/>
          <c:showSerName val="0"/>
          <c:showPercent val="0"/>
          <c:showBubbleSize val="0"/>
        </c:dLbls>
        <c:axId val="474947183"/>
        <c:axId val="474950095"/>
      </c:scatterChart>
      <c:valAx>
        <c:axId val="474947183"/>
        <c:scaling>
          <c:orientation val="minMax"/>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Tw Cen MT" panose="020B0602020104020603" pitchFamily="34" charset="0"/>
                <a:ea typeface="+mn-ea"/>
                <a:cs typeface="+mn-cs"/>
              </a:defRPr>
            </a:pPr>
            <a:endParaRPr lang="en-US"/>
          </a:p>
        </c:txPr>
        <c:crossAx val="474950095"/>
        <c:crosses val="autoZero"/>
        <c:crossBetween val="midCat"/>
      </c:valAx>
      <c:valAx>
        <c:axId val="474950095"/>
        <c:scaling>
          <c:orientation val="minMax"/>
        </c:scaling>
        <c:delete val="0"/>
        <c:axPos val="l"/>
        <c:numFmt formatCode="&quot;$&quot;#,##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Tw Cen MT" panose="020B0602020104020603" pitchFamily="34" charset="0"/>
                <a:ea typeface="+mn-ea"/>
                <a:cs typeface="+mn-cs"/>
              </a:defRPr>
            </a:pPr>
            <a:endParaRPr lang="en-US"/>
          </a:p>
        </c:txPr>
        <c:crossAx val="474947183"/>
        <c:crosses val="autoZero"/>
        <c:crossBetween val="midCat"/>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689856044333083"/>
          <c:y val="6.655824545701633E-2"/>
          <c:w val="0.84973226762417242"/>
          <c:h val="0.65396418050587102"/>
        </c:manualLayout>
      </c:layout>
      <c:lineChart>
        <c:grouping val="standard"/>
        <c:varyColors val="0"/>
        <c:ser>
          <c:idx val="0"/>
          <c:order val="0"/>
          <c:tx>
            <c:strRef>
              <c:f>'MA UI + PUA'!$C$5</c:f>
              <c:strCache>
                <c:ptCount val="1"/>
                <c:pt idx="0">
                  <c:v>Initial Claims</c:v>
                </c:pt>
              </c:strCache>
            </c:strRef>
          </c:tx>
          <c:spPr>
            <a:ln w="22225" cap="rnd">
              <a:solidFill>
                <a:srgbClr val="137395"/>
              </a:solidFill>
              <a:round/>
            </a:ln>
            <a:effectLst/>
          </c:spPr>
          <c:marker>
            <c:symbol val="none"/>
          </c:marker>
          <c:cat>
            <c:numRef>
              <c:f>'MA UI + PUA'!$B$1739:$B$1821</c:f>
              <c:numCache>
                <c:formatCode>m/d/yyyy</c:formatCode>
                <c:ptCount val="83"/>
                <c:pt idx="0">
                  <c:v>43911</c:v>
                </c:pt>
                <c:pt idx="1">
                  <c:v>43918</c:v>
                </c:pt>
                <c:pt idx="2">
                  <c:v>43925</c:v>
                </c:pt>
                <c:pt idx="3">
                  <c:v>43932</c:v>
                </c:pt>
                <c:pt idx="4">
                  <c:v>43939</c:v>
                </c:pt>
                <c:pt idx="5">
                  <c:v>43946</c:v>
                </c:pt>
                <c:pt idx="6">
                  <c:v>43953</c:v>
                </c:pt>
                <c:pt idx="7">
                  <c:v>43960</c:v>
                </c:pt>
                <c:pt idx="8">
                  <c:v>43967</c:v>
                </c:pt>
                <c:pt idx="9">
                  <c:v>43974</c:v>
                </c:pt>
                <c:pt idx="10">
                  <c:v>43981</c:v>
                </c:pt>
                <c:pt idx="11">
                  <c:v>43988</c:v>
                </c:pt>
                <c:pt idx="12">
                  <c:v>43995</c:v>
                </c:pt>
                <c:pt idx="13">
                  <c:v>44002</c:v>
                </c:pt>
                <c:pt idx="14">
                  <c:v>44009</c:v>
                </c:pt>
                <c:pt idx="15">
                  <c:v>44016</c:v>
                </c:pt>
                <c:pt idx="16">
                  <c:v>44023</c:v>
                </c:pt>
                <c:pt idx="17">
                  <c:v>44030</c:v>
                </c:pt>
                <c:pt idx="18">
                  <c:v>44037</c:v>
                </c:pt>
                <c:pt idx="19">
                  <c:v>44044</c:v>
                </c:pt>
                <c:pt idx="20">
                  <c:v>44051</c:v>
                </c:pt>
                <c:pt idx="21">
                  <c:v>44058</c:v>
                </c:pt>
                <c:pt idx="22">
                  <c:v>44065</c:v>
                </c:pt>
                <c:pt idx="23">
                  <c:v>44072</c:v>
                </c:pt>
                <c:pt idx="24">
                  <c:v>44079</c:v>
                </c:pt>
                <c:pt idx="25">
                  <c:v>44086</c:v>
                </c:pt>
                <c:pt idx="26">
                  <c:v>44093</c:v>
                </c:pt>
                <c:pt idx="27">
                  <c:v>44100</c:v>
                </c:pt>
                <c:pt idx="28">
                  <c:v>44107</c:v>
                </c:pt>
                <c:pt idx="29">
                  <c:v>44114</c:v>
                </c:pt>
                <c:pt idx="30">
                  <c:v>44121</c:v>
                </c:pt>
                <c:pt idx="31">
                  <c:v>44128</c:v>
                </c:pt>
                <c:pt idx="32">
                  <c:v>44135</c:v>
                </c:pt>
                <c:pt idx="33">
                  <c:v>44142</c:v>
                </c:pt>
                <c:pt idx="34">
                  <c:v>44149</c:v>
                </c:pt>
                <c:pt idx="35">
                  <c:v>44156</c:v>
                </c:pt>
                <c:pt idx="36">
                  <c:v>44163</c:v>
                </c:pt>
                <c:pt idx="37">
                  <c:v>44170</c:v>
                </c:pt>
                <c:pt idx="38">
                  <c:v>44177</c:v>
                </c:pt>
                <c:pt idx="39">
                  <c:v>44184</c:v>
                </c:pt>
                <c:pt idx="40">
                  <c:v>44191</c:v>
                </c:pt>
                <c:pt idx="41">
                  <c:v>44198</c:v>
                </c:pt>
                <c:pt idx="42">
                  <c:v>44205</c:v>
                </c:pt>
                <c:pt idx="43">
                  <c:v>44212</c:v>
                </c:pt>
                <c:pt idx="44">
                  <c:v>44219</c:v>
                </c:pt>
                <c:pt idx="45">
                  <c:v>44226</c:v>
                </c:pt>
                <c:pt idx="46">
                  <c:v>44233</c:v>
                </c:pt>
                <c:pt idx="47">
                  <c:v>44240</c:v>
                </c:pt>
                <c:pt idx="48">
                  <c:v>44247</c:v>
                </c:pt>
                <c:pt idx="49">
                  <c:v>44254</c:v>
                </c:pt>
                <c:pt idx="50">
                  <c:v>44261</c:v>
                </c:pt>
                <c:pt idx="51">
                  <c:v>44268</c:v>
                </c:pt>
                <c:pt idx="52">
                  <c:v>44275</c:v>
                </c:pt>
                <c:pt idx="53">
                  <c:v>44282</c:v>
                </c:pt>
                <c:pt idx="54">
                  <c:v>44289</c:v>
                </c:pt>
                <c:pt idx="55">
                  <c:v>44296</c:v>
                </c:pt>
                <c:pt idx="56">
                  <c:v>44303</c:v>
                </c:pt>
                <c:pt idx="57">
                  <c:v>44310</c:v>
                </c:pt>
                <c:pt idx="58">
                  <c:v>44317</c:v>
                </c:pt>
                <c:pt idx="59">
                  <c:v>44324</c:v>
                </c:pt>
                <c:pt idx="60">
                  <c:v>44331</c:v>
                </c:pt>
                <c:pt idx="61">
                  <c:v>44338</c:v>
                </c:pt>
                <c:pt idx="62">
                  <c:v>44345</c:v>
                </c:pt>
                <c:pt idx="63">
                  <c:v>44352</c:v>
                </c:pt>
                <c:pt idx="64">
                  <c:v>44359</c:v>
                </c:pt>
                <c:pt idx="65">
                  <c:v>44366</c:v>
                </c:pt>
                <c:pt idx="66">
                  <c:v>44373</c:v>
                </c:pt>
                <c:pt idx="67">
                  <c:v>44380</c:v>
                </c:pt>
                <c:pt idx="68">
                  <c:v>44387</c:v>
                </c:pt>
                <c:pt idx="69">
                  <c:v>44394</c:v>
                </c:pt>
                <c:pt idx="70">
                  <c:v>44401</c:v>
                </c:pt>
                <c:pt idx="71">
                  <c:v>44408</c:v>
                </c:pt>
                <c:pt idx="72">
                  <c:v>44415</c:v>
                </c:pt>
                <c:pt idx="73">
                  <c:v>44422</c:v>
                </c:pt>
                <c:pt idx="74">
                  <c:v>44429</c:v>
                </c:pt>
                <c:pt idx="75">
                  <c:v>44436</c:v>
                </c:pt>
                <c:pt idx="76">
                  <c:v>44443</c:v>
                </c:pt>
                <c:pt idx="77">
                  <c:v>44450</c:v>
                </c:pt>
                <c:pt idx="78">
                  <c:v>44457</c:v>
                </c:pt>
                <c:pt idx="79">
                  <c:v>44464</c:v>
                </c:pt>
                <c:pt idx="80">
                  <c:v>44471</c:v>
                </c:pt>
                <c:pt idx="81">
                  <c:v>44478</c:v>
                </c:pt>
                <c:pt idx="82">
                  <c:v>44485</c:v>
                </c:pt>
              </c:numCache>
            </c:numRef>
          </c:cat>
          <c:val>
            <c:numRef>
              <c:f>'MA UI + PUA'!$C$1739:$C$1821</c:f>
              <c:numCache>
                <c:formatCode>#,##0</c:formatCode>
                <c:ptCount val="83"/>
                <c:pt idx="0">
                  <c:v>148452</c:v>
                </c:pt>
                <c:pt idx="1">
                  <c:v>181423</c:v>
                </c:pt>
                <c:pt idx="2">
                  <c:v>139647</c:v>
                </c:pt>
                <c:pt idx="3">
                  <c:v>103813</c:v>
                </c:pt>
                <c:pt idx="4">
                  <c:v>80969</c:v>
                </c:pt>
                <c:pt idx="5">
                  <c:v>71358</c:v>
                </c:pt>
                <c:pt idx="6">
                  <c:v>55884</c:v>
                </c:pt>
                <c:pt idx="7">
                  <c:v>44915</c:v>
                </c:pt>
                <c:pt idx="8">
                  <c:v>38684</c:v>
                </c:pt>
                <c:pt idx="9">
                  <c:v>38332</c:v>
                </c:pt>
                <c:pt idx="10">
                  <c:v>27630</c:v>
                </c:pt>
                <c:pt idx="11">
                  <c:v>45142</c:v>
                </c:pt>
                <c:pt idx="12">
                  <c:v>30411</c:v>
                </c:pt>
                <c:pt idx="13">
                  <c:v>30005</c:v>
                </c:pt>
                <c:pt idx="14">
                  <c:v>29699</c:v>
                </c:pt>
                <c:pt idx="15">
                  <c:v>27051</c:v>
                </c:pt>
                <c:pt idx="16">
                  <c:v>24131</c:v>
                </c:pt>
                <c:pt idx="17">
                  <c:v>18638</c:v>
                </c:pt>
                <c:pt idx="18">
                  <c:v>19646</c:v>
                </c:pt>
                <c:pt idx="19">
                  <c:v>15637</c:v>
                </c:pt>
                <c:pt idx="20">
                  <c:v>14729</c:v>
                </c:pt>
                <c:pt idx="21">
                  <c:v>17184</c:v>
                </c:pt>
                <c:pt idx="22">
                  <c:v>17594</c:v>
                </c:pt>
                <c:pt idx="23">
                  <c:v>18568</c:v>
                </c:pt>
                <c:pt idx="24">
                  <c:v>18656</c:v>
                </c:pt>
                <c:pt idx="25">
                  <c:v>18388</c:v>
                </c:pt>
                <c:pt idx="26">
                  <c:v>23574</c:v>
                </c:pt>
                <c:pt idx="27">
                  <c:v>25460</c:v>
                </c:pt>
                <c:pt idx="28">
                  <c:v>29481</c:v>
                </c:pt>
                <c:pt idx="29">
                  <c:v>39962</c:v>
                </c:pt>
                <c:pt idx="30">
                  <c:v>45404</c:v>
                </c:pt>
                <c:pt idx="31">
                  <c:v>47887</c:v>
                </c:pt>
                <c:pt idx="32">
                  <c:v>39417</c:v>
                </c:pt>
                <c:pt idx="33">
                  <c:v>42800</c:v>
                </c:pt>
                <c:pt idx="34">
                  <c:v>52659</c:v>
                </c:pt>
                <c:pt idx="35">
                  <c:v>30087</c:v>
                </c:pt>
                <c:pt idx="36">
                  <c:v>24178</c:v>
                </c:pt>
                <c:pt idx="37">
                  <c:v>26573</c:v>
                </c:pt>
                <c:pt idx="38">
                  <c:v>25194</c:v>
                </c:pt>
                <c:pt idx="39">
                  <c:v>21979</c:v>
                </c:pt>
                <c:pt idx="40">
                  <c:v>23388</c:v>
                </c:pt>
                <c:pt idx="41">
                  <c:v>26370</c:v>
                </c:pt>
                <c:pt idx="42">
                  <c:v>31932</c:v>
                </c:pt>
                <c:pt idx="43">
                  <c:v>27069</c:v>
                </c:pt>
                <c:pt idx="44">
                  <c:v>22185</c:v>
                </c:pt>
                <c:pt idx="45">
                  <c:v>20492</c:v>
                </c:pt>
                <c:pt idx="46">
                  <c:v>20500</c:v>
                </c:pt>
                <c:pt idx="47">
                  <c:v>17796</c:v>
                </c:pt>
                <c:pt idx="48">
                  <c:v>16318</c:v>
                </c:pt>
                <c:pt idx="49">
                  <c:v>14770</c:v>
                </c:pt>
                <c:pt idx="50">
                  <c:v>16970</c:v>
                </c:pt>
                <c:pt idx="51">
                  <c:v>19530</c:v>
                </c:pt>
                <c:pt idx="52">
                  <c:v>30916</c:v>
                </c:pt>
                <c:pt idx="53">
                  <c:v>18915</c:v>
                </c:pt>
                <c:pt idx="54">
                  <c:v>20920</c:v>
                </c:pt>
                <c:pt idx="55">
                  <c:v>15131</c:v>
                </c:pt>
                <c:pt idx="56">
                  <c:v>13581</c:v>
                </c:pt>
                <c:pt idx="57">
                  <c:v>15121</c:v>
                </c:pt>
                <c:pt idx="58">
                  <c:v>11881</c:v>
                </c:pt>
                <c:pt idx="59">
                  <c:v>10837</c:v>
                </c:pt>
                <c:pt idx="60">
                  <c:v>9494</c:v>
                </c:pt>
                <c:pt idx="61">
                  <c:v>8659</c:v>
                </c:pt>
                <c:pt idx="62">
                  <c:v>8398</c:v>
                </c:pt>
                <c:pt idx="63">
                  <c:v>8305</c:v>
                </c:pt>
                <c:pt idx="64">
                  <c:v>7898</c:v>
                </c:pt>
                <c:pt idx="65">
                  <c:v>8054</c:v>
                </c:pt>
                <c:pt idx="66">
                  <c:v>10899</c:v>
                </c:pt>
                <c:pt idx="67">
                  <c:v>9121</c:v>
                </c:pt>
                <c:pt idx="68">
                  <c:v>7613</c:v>
                </c:pt>
                <c:pt idx="69">
                  <c:v>7186</c:v>
                </c:pt>
                <c:pt idx="70">
                  <c:v>6533</c:v>
                </c:pt>
                <c:pt idx="71">
                  <c:v>6831</c:v>
                </c:pt>
                <c:pt idx="72">
                  <c:v>7552</c:v>
                </c:pt>
                <c:pt idx="73">
                  <c:v>6406</c:v>
                </c:pt>
                <c:pt idx="74">
                  <c:v>6684</c:v>
                </c:pt>
                <c:pt idx="75">
                  <c:v>5747</c:v>
                </c:pt>
                <c:pt idx="76">
                  <c:v>5961</c:v>
                </c:pt>
                <c:pt idx="77">
                  <c:v>7512</c:v>
                </c:pt>
                <c:pt idx="78">
                  <c:v>7132</c:v>
                </c:pt>
                <c:pt idx="79">
                  <c:v>4819</c:v>
                </c:pt>
                <c:pt idx="80">
                  <c:v>4626</c:v>
                </c:pt>
                <c:pt idx="81">
                  <c:v>4897</c:v>
                </c:pt>
                <c:pt idx="82">
                  <c:v>4708</c:v>
                </c:pt>
              </c:numCache>
            </c:numRef>
          </c:val>
          <c:smooth val="0"/>
          <c:extLst>
            <c:ext xmlns:c16="http://schemas.microsoft.com/office/drawing/2014/chart" uri="{C3380CC4-5D6E-409C-BE32-E72D297353CC}">
              <c16:uniqueId val="{00000000-EB0A-48A2-A9E6-EF45B6AA2178}"/>
            </c:ext>
          </c:extLst>
        </c:ser>
        <c:dLbls>
          <c:showLegendKey val="0"/>
          <c:showVal val="0"/>
          <c:showCatName val="0"/>
          <c:showSerName val="0"/>
          <c:showPercent val="0"/>
          <c:showBubbleSize val="0"/>
        </c:dLbls>
        <c:smooth val="0"/>
        <c:axId val="1167746304"/>
        <c:axId val="1167751712"/>
      </c:lineChart>
      <c:dateAx>
        <c:axId val="1167746304"/>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Gill Sans MT" panose="020B0502020104020203" pitchFamily="34" charset="0"/>
                    <a:ea typeface="+mn-ea"/>
                    <a:cs typeface="+mn-cs"/>
                  </a:defRPr>
                </a:pPr>
                <a:r>
                  <a:rPr lang="en-US" sz="1100">
                    <a:solidFill>
                      <a:schemeClr val="tx1"/>
                    </a:solidFill>
                  </a:rPr>
                  <a:t>Week Ending</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title>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Gill Sans MT" panose="020B0502020104020203" pitchFamily="34" charset="0"/>
                <a:ea typeface="+mn-ea"/>
                <a:cs typeface="+mn-cs"/>
              </a:defRPr>
            </a:pPr>
            <a:endParaRPr lang="en-US"/>
          </a:p>
        </c:txPr>
        <c:crossAx val="1167751712"/>
        <c:crosses val="autoZero"/>
        <c:auto val="1"/>
        <c:lblOffset val="100"/>
        <c:baseTimeUnit val="days"/>
      </c:dateAx>
      <c:valAx>
        <c:axId val="116775171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Gill Sans MT" panose="020B0502020104020203" pitchFamily="34" charset="0"/>
                <a:ea typeface="+mn-ea"/>
                <a:cs typeface="+mn-cs"/>
              </a:defRPr>
            </a:pPr>
            <a:endParaRPr lang="en-US"/>
          </a:p>
        </c:txPr>
        <c:crossAx val="1167746304"/>
        <c:crosses val="autoZero"/>
        <c:crossBetween val="between"/>
      </c:valAx>
      <c:spPr>
        <a:noFill/>
        <a:ln>
          <a:noFill/>
        </a:ln>
        <a:effectLst/>
      </c:spPr>
    </c:plotArea>
    <c:plotVisOnly val="1"/>
    <c:dispBlanksAs val="gap"/>
    <c:showDLblsOverMax val="0"/>
  </c:chart>
  <c:spPr>
    <a:noFill/>
    <a:ln w="9525" cap="flat" cmpd="sng" algn="ctr">
      <a:solidFill>
        <a:schemeClr val="tx1"/>
      </a:solidFill>
      <a:round/>
    </a:ln>
    <a:effectLst/>
  </c:spPr>
  <c:txPr>
    <a:bodyPr/>
    <a:lstStyle/>
    <a:p>
      <a:pPr>
        <a:defRPr sz="1400">
          <a:latin typeface="Gill Sans MT" panose="020B0502020104020203" pitchFamily="34" charset="0"/>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306199091643191E-2"/>
          <c:y val="3.6051110513556715E-2"/>
          <c:w val="0.70538280415148613"/>
          <c:h val="0.79930550645229714"/>
        </c:manualLayout>
      </c:layout>
      <c:barChart>
        <c:barDir val="col"/>
        <c:grouping val="stacked"/>
        <c:varyColors val="0"/>
        <c:ser>
          <c:idx val="1"/>
          <c:order val="1"/>
          <c:tx>
            <c:strRef>
              <c:f>Sheet2!$C$2</c:f>
              <c:strCache>
                <c:ptCount val="1"/>
                <c:pt idx="0">
                  <c:v>Job losers not on temporary layoff</c:v>
                </c:pt>
              </c:strCache>
            </c:strRef>
          </c:tx>
          <c:spPr>
            <a:solidFill>
              <a:schemeClr val="accent2"/>
            </a:solidFill>
            <a:ln>
              <a:solidFill>
                <a:schemeClr val="bg1"/>
              </a:solidFill>
            </a:ln>
            <a:effectLst/>
          </c:spPr>
          <c:invertIfNegative val="0"/>
          <c:cat>
            <c:numRef>
              <c:f>Sheet2!$A$469:$A$489</c:f>
              <c:numCache>
                <c:formatCode>mmm\-yy</c:formatCode>
                <c:ptCount val="21"/>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pt idx="15">
                  <c:v>44287</c:v>
                </c:pt>
                <c:pt idx="16">
                  <c:v>44317</c:v>
                </c:pt>
                <c:pt idx="17">
                  <c:v>44348</c:v>
                </c:pt>
                <c:pt idx="18">
                  <c:v>44378</c:v>
                </c:pt>
                <c:pt idx="19">
                  <c:v>44409</c:v>
                </c:pt>
                <c:pt idx="20">
                  <c:v>44440</c:v>
                </c:pt>
              </c:numCache>
            </c:numRef>
          </c:cat>
          <c:val>
            <c:numRef>
              <c:f>Sheet2!$C$469:$C$489</c:f>
              <c:numCache>
                <c:formatCode>0%</c:formatCode>
                <c:ptCount val="21"/>
                <c:pt idx="0">
                  <c:v>0.33396617190196753</c:v>
                </c:pt>
                <c:pt idx="1">
                  <c:v>0.33599444637278725</c:v>
                </c:pt>
                <c:pt idx="2">
                  <c:v>0.29825291181364394</c:v>
                </c:pt>
                <c:pt idx="3">
                  <c:v>0.11291018998272884</c:v>
                </c:pt>
                <c:pt idx="4">
                  <c:v>0.14172703011818527</c:v>
                </c:pt>
                <c:pt idx="5">
                  <c:v>0.20716862037871955</c:v>
                </c:pt>
                <c:pt idx="6">
                  <c:v>0.2246763605129149</c:v>
                </c:pt>
                <c:pt idx="7">
                  <c:v>0.30184485441209158</c:v>
                </c:pt>
                <c:pt idx="8">
                  <c:v>0.35305877648940426</c:v>
                </c:pt>
                <c:pt idx="9">
                  <c:v>0.40524065144208898</c:v>
                </c:pt>
                <c:pt idx="10">
                  <c:v>0.44037813552976413</c:v>
                </c:pt>
                <c:pt idx="11">
                  <c:v>0.38937640029873039</c:v>
                </c:pt>
                <c:pt idx="12">
                  <c:v>0.41861152141802066</c:v>
                </c:pt>
                <c:pt idx="13">
                  <c:v>0.4360052036425498</c:v>
                </c:pt>
                <c:pt idx="14">
                  <c:v>0.43063672716087359</c:v>
                </c:pt>
                <c:pt idx="15">
                  <c:v>0.43126766249495357</c:v>
                </c:pt>
                <c:pt idx="16">
                  <c:v>0.43242952442435978</c:v>
                </c:pt>
                <c:pt idx="17">
                  <c:v>0.41760319294191789</c:v>
                </c:pt>
                <c:pt idx="18">
                  <c:v>0.4306712962962963</c:v>
                </c:pt>
                <c:pt idx="19">
                  <c:v>0.38805790108564536</c:v>
                </c:pt>
                <c:pt idx="20">
                  <c:v>0.38535115303983231</c:v>
                </c:pt>
              </c:numCache>
            </c:numRef>
          </c:val>
          <c:extLst>
            <c:ext xmlns:c16="http://schemas.microsoft.com/office/drawing/2014/chart" uri="{C3380CC4-5D6E-409C-BE32-E72D297353CC}">
              <c16:uniqueId val="{00000000-97BC-4219-B079-9FEF58B09A62}"/>
            </c:ext>
          </c:extLst>
        </c:ser>
        <c:ser>
          <c:idx val="2"/>
          <c:order val="2"/>
          <c:tx>
            <c:strRef>
              <c:f>Sheet2!$D$2</c:f>
              <c:strCache>
                <c:ptCount val="1"/>
                <c:pt idx="0">
                  <c:v>Job losers on temporary layoff</c:v>
                </c:pt>
              </c:strCache>
            </c:strRef>
          </c:tx>
          <c:spPr>
            <a:solidFill>
              <a:schemeClr val="accent3"/>
            </a:solidFill>
            <a:ln>
              <a:solidFill>
                <a:schemeClr val="bg1"/>
              </a:solidFill>
            </a:ln>
            <a:effectLst/>
          </c:spPr>
          <c:invertIfNegative val="0"/>
          <c:cat>
            <c:numRef>
              <c:f>Sheet2!$A$469:$A$489</c:f>
              <c:numCache>
                <c:formatCode>mmm\-yy</c:formatCode>
                <c:ptCount val="21"/>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pt idx="15">
                  <c:v>44287</c:v>
                </c:pt>
                <c:pt idx="16">
                  <c:v>44317</c:v>
                </c:pt>
                <c:pt idx="17">
                  <c:v>44348</c:v>
                </c:pt>
                <c:pt idx="18">
                  <c:v>44378</c:v>
                </c:pt>
                <c:pt idx="19">
                  <c:v>44409</c:v>
                </c:pt>
                <c:pt idx="20">
                  <c:v>44440</c:v>
                </c:pt>
              </c:numCache>
            </c:numRef>
          </c:cat>
          <c:val>
            <c:numRef>
              <c:f>Sheet2!$D$469:$D$489</c:f>
              <c:numCache>
                <c:formatCode>0%</c:formatCode>
                <c:ptCount val="21"/>
                <c:pt idx="0">
                  <c:v>0.11045909561615465</c:v>
                </c:pt>
                <c:pt idx="1">
                  <c:v>0.13016313779937522</c:v>
                </c:pt>
                <c:pt idx="2">
                  <c:v>0.28383250138657795</c:v>
                </c:pt>
                <c:pt idx="3">
                  <c:v>0.77923143350604496</c:v>
                </c:pt>
                <c:pt idx="4">
                  <c:v>0.72898398780022877</c:v>
                </c:pt>
                <c:pt idx="5">
                  <c:v>0.59772317403065822</c:v>
                </c:pt>
                <c:pt idx="6">
                  <c:v>0.56629241057733604</c:v>
                </c:pt>
                <c:pt idx="7">
                  <c:v>0.45750907609098318</c:v>
                </c:pt>
                <c:pt idx="8">
                  <c:v>0.3697720911635346</c:v>
                </c:pt>
                <c:pt idx="9">
                  <c:v>0.2939677918296788</c:v>
                </c:pt>
                <c:pt idx="10">
                  <c:v>0.25851740921003369</c:v>
                </c:pt>
                <c:pt idx="11">
                  <c:v>0.28370052277819269</c:v>
                </c:pt>
                <c:pt idx="12">
                  <c:v>0.27040866568193006</c:v>
                </c:pt>
                <c:pt idx="13">
                  <c:v>0.22305613929750825</c:v>
                </c:pt>
                <c:pt idx="14">
                  <c:v>0.20773095457807855</c:v>
                </c:pt>
                <c:pt idx="15">
                  <c:v>0.21336293903916029</c:v>
                </c:pt>
                <c:pt idx="16">
                  <c:v>0.19614805250699377</c:v>
                </c:pt>
                <c:pt idx="17">
                  <c:v>0.19021111227812204</c:v>
                </c:pt>
                <c:pt idx="18">
                  <c:v>0.14340277777777777</c:v>
                </c:pt>
                <c:pt idx="19">
                  <c:v>0.15102533172496985</c:v>
                </c:pt>
                <c:pt idx="20">
                  <c:v>0.14727463312368974</c:v>
                </c:pt>
              </c:numCache>
            </c:numRef>
          </c:val>
          <c:extLst>
            <c:ext xmlns:c16="http://schemas.microsoft.com/office/drawing/2014/chart" uri="{C3380CC4-5D6E-409C-BE32-E72D297353CC}">
              <c16:uniqueId val="{00000001-97BC-4219-B079-9FEF58B09A62}"/>
            </c:ext>
          </c:extLst>
        </c:ser>
        <c:ser>
          <c:idx val="3"/>
          <c:order val="3"/>
          <c:tx>
            <c:strRef>
              <c:f>Sheet2!$E$2</c:f>
              <c:strCache>
                <c:ptCount val="1"/>
                <c:pt idx="0">
                  <c:v>Job leavers</c:v>
                </c:pt>
              </c:strCache>
            </c:strRef>
          </c:tx>
          <c:spPr>
            <a:solidFill>
              <a:schemeClr val="accent4"/>
            </a:solidFill>
            <a:ln>
              <a:solidFill>
                <a:schemeClr val="bg1"/>
              </a:solidFill>
            </a:ln>
            <a:effectLst/>
          </c:spPr>
          <c:invertIfNegative val="0"/>
          <c:cat>
            <c:numRef>
              <c:f>Sheet2!$A$469:$A$489</c:f>
              <c:numCache>
                <c:formatCode>mmm\-yy</c:formatCode>
                <c:ptCount val="21"/>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pt idx="15">
                  <c:v>44287</c:v>
                </c:pt>
                <c:pt idx="16">
                  <c:v>44317</c:v>
                </c:pt>
                <c:pt idx="17">
                  <c:v>44348</c:v>
                </c:pt>
                <c:pt idx="18">
                  <c:v>44378</c:v>
                </c:pt>
                <c:pt idx="19">
                  <c:v>44409</c:v>
                </c:pt>
                <c:pt idx="20">
                  <c:v>44440</c:v>
                </c:pt>
              </c:numCache>
            </c:numRef>
          </c:cat>
          <c:val>
            <c:numRef>
              <c:f>Sheet2!$E$469:$E$489</c:f>
              <c:numCache>
                <c:formatCode>0%</c:formatCode>
                <c:ptCount val="21"/>
                <c:pt idx="0">
                  <c:v>0.14290645495340007</c:v>
                </c:pt>
                <c:pt idx="1">
                  <c:v>0.1329399514057619</c:v>
                </c:pt>
                <c:pt idx="2">
                  <c:v>9.9278979478646695E-2</c:v>
                </c:pt>
                <c:pt idx="3">
                  <c:v>2.4568221070811743E-2</c:v>
                </c:pt>
                <c:pt idx="4">
                  <c:v>2.6734654975219214E-2</c:v>
                </c:pt>
                <c:pt idx="5">
                  <c:v>3.2179891794409381E-2</c:v>
                </c:pt>
                <c:pt idx="6">
                  <c:v>3.5523651757776553E-2</c:v>
                </c:pt>
                <c:pt idx="7">
                  <c:v>4.4083870489738462E-2</c:v>
                </c:pt>
                <c:pt idx="8">
                  <c:v>6.4614154338264701E-2</c:v>
                </c:pt>
                <c:pt idx="9">
                  <c:v>6.9420434901282871E-2</c:v>
                </c:pt>
                <c:pt idx="10">
                  <c:v>6.5331336578060645E-2</c:v>
                </c:pt>
                <c:pt idx="11">
                  <c:v>6.9361463778939508E-2</c:v>
                </c:pt>
                <c:pt idx="12">
                  <c:v>6.4303298867552927E-2</c:v>
                </c:pt>
                <c:pt idx="13">
                  <c:v>7.0149104373061141E-2</c:v>
                </c:pt>
                <c:pt idx="14">
                  <c:v>7.9667794524761609E-2</c:v>
                </c:pt>
                <c:pt idx="15">
                  <c:v>8.3165119095680265E-2</c:v>
                </c:pt>
                <c:pt idx="16">
                  <c:v>8.3709920378738978E-2</c:v>
                </c:pt>
                <c:pt idx="17">
                  <c:v>9.8939187060182759E-2</c:v>
                </c:pt>
                <c:pt idx="18">
                  <c:v>0.1076388888888889</c:v>
                </c:pt>
                <c:pt idx="19">
                  <c:v>9.9155609167671896E-2</c:v>
                </c:pt>
                <c:pt idx="20">
                  <c:v>0.10324947589098532</c:v>
                </c:pt>
              </c:numCache>
            </c:numRef>
          </c:val>
          <c:extLst>
            <c:ext xmlns:c16="http://schemas.microsoft.com/office/drawing/2014/chart" uri="{C3380CC4-5D6E-409C-BE32-E72D297353CC}">
              <c16:uniqueId val="{00000002-97BC-4219-B079-9FEF58B09A62}"/>
            </c:ext>
          </c:extLst>
        </c:ser>
        <c:ser>
          <c:idx val="4"/>
          <c:order val="4"/>
          <c:tx>
            <c:strRef>
              <c:f>Sheet2!$F$2</c:f>
              <c:strCache>
                <c:ptCount val="1"/>
                <c:pt idx="0">
                  <c:v>Reentrants</c:v>
                </c:pt>
              </c:strCache>
            </c:strRef>
          </c:tx>
          <c:spPr>
            <a:solidFill>
              <a:schemeClr val="accent5"/>
            </a:solidFill>
            <a:ln>
              <a:solidFill>
                <a:schemeClr val="bg1"/>
              </a:solidFill>
            </a:ln>
            <a:effectLst/>
          </c:spPr>
          <c:invertIfNegative val="0"/>
          <c:cat>
            <c:numRef>
              <c:f>Sheet2!$A$469:$A$489</c:f>
              <c:numCache>
                <c:formatCode>mmm\-yy</c:formatCode>
                <c:ptCount val="21"/>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pt idx="15">
                  <c:v>44287</c:v>
                </c:pt>
                <c:pt idx="16">
                  <c:v>44317</c:v>
                </c:pt>
                <c:pt idx="17">
                  <c:v>44348</c:v>
                </c:pt>
                <c:pt idx="18">
                  <c:v>44378</c:v>
                </c:pt>
                <c:pt idx="19">
                  <c:v>44409</c:v>
                </c:pt>
                <c:pt idx="20">
                  <c:v>44440</c:v>
                </c:pt>
              </c:numCache>
            </c:numRef>
          </c:cat>
          <c:val>
            <c:numRef>
              <c:f>Sheet2!$F$469:$F$489</c:f>
              <c:numCache>
                <c:formatCode>0%</c:formatCode>
                <c:ptCount val="21"/>
                <c:pt idx="0">
                  <c:v>0.31601656886434243</c:v>
                </c:pt>
                <c:pt idx="1">
                  <c:v>0.31204442901770219</c:v>
                </c:pt>
                <c:pt idx="2">
                  <c:v>0.24570160843039379</c:v>
                </c:pt>
                <c:pt idx="3">
                  <c:v>6.5025906735751302E-2</c:v>
                </c:pt>
                <c:pt idx="4">
                  <c:v>7.6868089973313E-2</c:v>
                </c:pt>
                <c:pt idx="5">
                  <c:v>0.13153742110009017</c:v>
                </c:pt>
                <c:pt idx="6">
                  <c:v>0.14203325357383889</c:v>
                </c:pt>
                <c:pt idx="7">
                  <c:v>0.15588649329480625</c:v>
                </c:pt>
                <c:pt idx="8">
                  <c:v>0.16977209116353459</c:v>
                </c:pt>
                <c:pt idx="9">
                  <c:v>0.18351378400509508</c:v>
                </c:pt>
                <c:pt idx="10">
                  <c:v>0.18420067390490452</c:v>
                </c:pt>
                <c:pt idx="11">
                  <c:v>0.21004480955937266</c:v>
                </c:pt>
                <c:pt idx="12">
                  <c:v>0.1933037912358444</c:v>
                </c:pt>
                <c:pt idx="13">
                  <c:v>0.21254878414890424</c:v>
                </c:pt>
                <c:pt idx="14">
                  <c:v>0.23100584435558288</c:v>
                </c:pt>
                <c:pt idx="15">
                  <c:v>0.20912394025030279</c:v>
                </c:pt>
                <c:pt idx="16">
                  <c:v>0.23122444587906177</c:v>
                </c:pt>
                <c:pt idx="17">
                  <c:v>0.24136120155445856</c:v>
                </c:pt>
                <c:pt idx="18">
                  <c:v>0.26469907407407406</c:v>
                </c:pt>
                <c:pt idx="19">
                  <c:v>0.3</c:v>
                </c:pt>
                <c:pt idx="20">
                  <c:v>0.29992138364779874</c:v>
                </c:pt>
              </c:numCache>
            </c:numRef>
          </c:val>
          <c:extLst>
            <c:ext xmlns:c16="http://schemas.microsoft.com/office/drawing/2014/chart" uri="{C3380CC4-5D6E-409C-BE32-E72D297353CC}">
              <c16:uniqueId val="{00000003-97BC-4219-B079-9FEF58B09A62}"/>
            </c:ext>
          </c:extLst>
        </c:ser>
        <c:ser>
          <c:idx val="5"/>
          <c:order val="5"/>
          <c:tx>
            <c:strRef>
              <c:f>Sheet2!$G$2</c:f>
              <c:strCache>
                <c:ptCount val="1"/>
                <c:pt idx="0">
                  <c:v>New entrants</c:v>
                </c:pt>
              </c:strCache>
            </c:strRef>
          </c:tx>
          <c:spPr>
            <a:solidFill>
              <a:schemeClr val="accent6"/>
            </a:solidFill>
            <a:ln>
              <a:solidFill>
                <a:schemeClr val="bg1"/>
              </a:solidFill>
            </a:ln>
            <a:effectLst/>
          </c:spPr>
          <c:invertIfNegative val="0"/>
          <c:cat>
            <c:numRef>
              <c:f>Sheet2!$A$469:$A$489</c:f>
              <c:numCache>
                <c:formatCode>mmm\-yy</c:formatCode>
                <c:ptCount val="21"/>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pt idx="15">
                  <c:v>44287</c:v>
                </c:pt>
                <c:pt idx="16">
                  <c:v>44317</c:v>
                </c:pt>
                <c:pt idx="17">
                  <c:v>44348</c:v>
                </c:pt>
                <c:pt idx="18">
                  <c:v>44378</c:v>
                </c:pt>
                <c:pt idx="19">
                  <c:v>44409</c:v>
                </c:pt>
                <c:pt idx="20">
                  <c:v>44440</c:v>
                </c:pt>
              </c:numCache>
            </c:numRef>
          </c:cat>
          <c:val>
            <c:numRef>
              <c:f>Sheet2!$G$469:$G$489</c:f>
              <c:numCache>
                <c:formatCode>0%</c:formatCode>
                <c:ptCount val="21"/>
                <c:pt idx="0">
                  <c:v>9.6651708664135319E-2</c:v>
                </c:pt>
                <c:pt idx="1">
                  <c:v>8.8858035404373481E-2</c:v>
                </c:pt>
                <c:pt idx="2">
                  <c:v>7.2933998890737664E-2</c:v>
                </c:pt>
                <c:pt idx="3">
                  <c:v>1.8264248704663213E-2</c:v>
                </c:pt>
                <c:pt idx="4">
                  <c:v>2.5686237133053756E-2</c:v>
                </c:pt>
                <c:pt idx="5">
                  <c:v>3.1390892696122635E-2</c:v>
                </c:pt>
                <c:pt idx="6">
                  <c:v>3.147432357813363E-2</c:v>
                </c:pt>
                <c:pt idx="7">
                  <c:v>4.0675705712380529E-2</c:v>
                </c:pt>
                <c:pt idx="8">
                  <c:v>4.2782886845261894E-2</c:v>
                </c:pt>
                <c:pt idx="9">
                  <c:v>4.7857337821854244E-2</c:v>
                </c:pt>
                <c:pt idx="10">
                  <c:v>5.1572444777236992E-2</c:v>
                </c:pt>
                <c:pt idx="11">
                  <c:v>4.7516803584764747E-2</c:v>
                </c:pt>
                <c:pt idx="12">
                  <c:v>5.3372722796651895E-2</c:v>
                </c:pt>
                <c:pt idx="13">
                  <c:v>5.8240768537976585E-2</c:v>
                </c:pt>
                <c:pt idx="14">
                  <c:v>5.0958679380703371E-2</c:v>
                </c:pt>
                <c:pt idx="15">
                  <c:v>6.3080339119903114E-2</c:v>
                </c:pt>
                <c:pt idx="16">
                  <c:v>5.6488056810845705E-2</c:v>
                </c:pt>
                <c:pt idx="17">
                  <c:v>5.1885306165318772E-2</c:v>
                </c:pt>
                <c:pt idx="18">
                  <c:v>5.3587962962962962E-2</c:v>
                </c:pt>
                <c:pt idx="19">
                  <c:v>6.1761158021712906E-2</c:v>
                </c:pt>
                <c:pt idx="20">
                  <c:v>6.4203354297693915E-2</c:v>
                </c:pt>
              </c:numCache>
            </c:numRef>
          </c:val>
          <c:extLst>
            <c:ext xmlns:c16="http://schemas.microsoft.com/office/drawing/2014/chart" uri="{C3380CC4-5D6E-409C-BE32-E72D297353CC}">
              <c16:uniqueId val="{00000004-97BC-4219-B079-9FEF58B09A62}"/>
            </c:ext>
          </c:extLst>
        </c:ser>
        <c:dLbls>
          <c:showLegendKey val="0"/>
          <c:showVal val="0"/>
          <c:showCatName val="0"/>
          <c:showSerName val="0"/>
          <c:showPercent val="0"/>
          <c:showBubbleSize val="0"/>
        </c:dLbls>
        <c:gapWidth val="0"/>
        <c:overlap val="100"/>
        <c:axId val="473001951"/>
        <c:axId val="473000287"/>
        <c:extLst>
          <c:ext xmlns:c15="http://schemas.microsoft.com/office/drawing/2012/chart" uri="{02D57815-91ED-43cb-92C2-25804820EDAC}">
            <c15:filteredBarSeries>
              <c15:ser>
                <c:idx val="0"/>
                <c:order val="0"/>
                <c:tx>
                  <c:strRef>
                    <c:extLst>
                      <c:ext uri="{02D57815-91ED-43cb-92C2-25804820EDAC}">
                        <c15:formulaRef>
                          <c15:sqref>Sheet2!$B$2</c15:sqref>
                        </c15:formulaRef>
                      </c:ext>
                    </c:extLst>
                    <c:strCache>
                      <c:ptCount val="1"/>
                      <c:pt idx="0">
                        <c:v>Job losers and person who completed temporary jobs</c:v>
                      </c:pt>
                    </c:strCache>
                  </c:strRef>
                </c:tx>
                <c:spPr>
                  <a:solidFill>
                    <a:schemeClr val="accent1"/>
                  </a:solidFill>
                  <a:ln>
                    <a:noFill/>
                  </a:ln>
                  <a:effectLst/>
                </c:spPr>
                <c:invertIfNegative val="0"/>
                <c:cat>
                  <c:numRef>
                    <c:extLst>
                      <c:ext uri="{02D57815-91ED-43cb-92C2-25804820EDAC}">
                        <c15:formulaRef>
                          <c15:sqref>Sheet2!$A$469:$A$489</c15:sqref>
                        </c15:formulaRef>
                      </c:ext>
                    </c:extLst>
                    <c:numCache>
                      <c:formatCode>mmm\-yy</c:formatCode>
                      <c:ptCount val="21"/>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pt idx="15">
                        <c:v>44287</c:v>
                      </c:pt>
                      <c:pt idx="16">
                        <c:v>44317</c:v>
                      </c:pt>
                      <c:pt idx="17">
                        <c:v>44348</c:v>
                      </c:pt>
                      <c:pt idx="18">
                        <c:v>44378</c:v>
                      </c:pt>
                      <c:pt idx="19">
                        <c:v>44409</c:v>
                      </c:pt>
                      <c:pt idx="20">
                        <c:v>44440</c:v>
                      </c:pt>
                    </c:numCache>
                  </c:numRef>
                </c:cat>
                <c:val>
                  <c:numRef>
                    <c:extLst>
                      <c:ext uri="{02D57815-91ED-43cb-92C2-25804820EDAC}">
                        <c15:formulaRef>
                          <c15:sqref>Sheet2!$B$469:$B$489</c15:sqref>
                        </c15:formulaRef>
                      </c:ext>
                    </c:extLst>
                    <c:numCache>
                      <c:formatCode>#,##0</c:formatCode>
                      <c:ptCount val="21"/>
                      <c:pt idx="0">
                        <c:v>2575</c:v>
                      </c:pt>
                      <c:pt idx="1">
                        <c:v>2686</c:v>
                      </c:pt>
                      <c:pt idx="2">
                        <c:v>4198</c:v>
                      </c:pt>
                      <c:pt idx="3">
                        <c:v>20662</c:v>
                      </c:pt>
                      <c:pt idx="4">
                        <c:v>18270</c:v>
                      </c:pt>
                      <c:pt idx="5">
                        <c:v>14283</c:v>
                      </c:pt>
                      <c:pt idx="6">
                        <c:v>12891</c:v>
                      </c:pt>
                      <c:pt idx="7">
                        <c:v>10248</c:v>
                      </c:pt>
                      <c:pt idx="8">
                        <c:v>9039</c:v>
                      </c:pt>
                      <c:pt idx="9">
                        <c:v>7685</c:v>
                      </c:pt>
                      <c:pt idx="10">
                        <c:v>7468</c:v>
                      </c:pt>
                      <c:pt idx="11">
                        <c:v>7210</c:v>
                      </c:pt>
                      <c:pt idx="12">
                        <c:v>6997</c:v>
                      </c:pt>
                      <c:pt idx="13">
                        <c:v>6586</c:v>
                      </c:pt>
                      <c:pt idx="14">
                        <c:v>6226</c:v>
                      </c:pt>
                      <c:pt idx="15">
                        <c:v>6387</c:v>
                      </c:pt>
                      <c:pt idx="16">
                        <c:v>5841</c:v>
                      </c:pt>
                      <c:pt idx="17">
                        <c:v>5787</c:v>
                      </c:pt>
                      <c:pt idx="18">
                        <c:v>4960</c:v>
                      </c:pt>
                      <c:pt idx="19">
                        <c:v>4468</c:v>
                      </c:pt>
                      <c:pt idx="20">
                        <c:v>4065</c:v>
                      </c:pt>
                    </c:numCache>
                  </c:numRef>
                </c:val>
                <c:extLst>
                  <c:ext xmlns:c16="http://schemas.microsoft.com/office/drawing/2014/chart" uri="{C3380CC4-5D6E-409C-BE32-E72D297353CC}">
                    <c16:uniqueId val="{00000005-97BC-4219-B079-9FEF58B09A62}"/>
                  </c:ext>
                </c:extLst>
              </c15:ser>
            </c15:filteredBarSeries>
          </c:ext>
        </c:extLst>
      </c:barChart>
      <c:dateAx>
        <c:axId val="473001951"/>
        <c:scaling>
          <c:orientation val="minMax"/>
        </c:scaling>
        <c:delete val="0"/>
        <c:axPos val="b"/>
        <c:numFmt formatCode="mmm\-yy"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Tw Cen MT" panose="020B0602020104020603" pitchFamily="34" charset="0"/>
                <a:ea typeface="+mn-ea"/>
                <a:cs typeface="+mn-cs"/>
              </a:defRPr>
            </a:pPr>
            <a:endParaRPr lang="en-US"/>
          </a:p>
        </c:txPr>
        <c:crossAx val="473000287"/>
        <c:crosses val="autoZero"/>
        <c:auto val="1"/>
        <c:lblOffset val="100"/>
        <c:baseTimeUnit val="months"/>
      </c:dateAx>
      <c:valAx>
        <c:axId val="473000287"/>
        <c:scaling>
          <c:orientation val="minMax"/>
          <c:max val="1"/>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dirty="0">
                    <a:solidFill>
                      <a:schemeClr val="tx1"/>
                    </a:solidFill>
                    <a:latin typeface="Tw Cen MT" panose="020B0602020104020603" pitchFamily="34" charset="0"/>
                  </a:rPr>
                  <a:t>Share of Total Unemployed</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Tw Cen MT" panose="020B0602020104020603" pitchFamily="34" charset="0"/>
                <a:ea typeface="+mn-ea"/>
                <a:cs typeface="+mn-cs"/>
              </a:defRPr>
            </a:pPr>
            <a:endParaRPr lang="en-US"/>
          </a:p>
        </c:txPr>
        <c:crossAx val="473001951"/>
        <c:crosses val="autoZero"/>
        <c:crossBetween val="between"/>
      </c:valAx>
      <c:spPr>
        <a:noFill/>
        <a:ln>
          <a:noFill/>
        </a:ln>
        <a:effectLst/>
      </c:spPr>
    </c:plotArea>
    <c:legend>
      <c:legendPos val="r"/>
      <c:layout>
        <c:manualLayout>
          <c:xMode val="edge"/>
          <c:yMode val="edge"/>
          <c:x val="0.78728959205216453"/>
          <c:y val="0"/>
          <c:w val="0.20091677496631669"/>
          <c:h val="0.76006089205466554"/>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Tw Cen MT" panose="020B0602020104020603"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0706001276867422E-2"/>
          <c:y val="0.13087351055339991"/>
          <c:w val="0.8908283677378166"/>
          <c:h val="0.69642268454581902"/>
        </c:manualLayout>
      </c:layout>
      <c:barChart>
        <c:barDir val="col"/>
        <c:grouping val="clustered"/>
        <c:varyColors val="0"/>
        <c:ser>
          <c:idx val="2"/>
          <c:order val="2"/>
          <c:tx>
            <c:strRef>
              <c:f>Work!$FC$2</c:f>
              <c:strCache>
                <c:ptCount val="1"/>
                <c:pt idx="0">
                  <c:v>Recession</c:v>
                </c:pt>
              </c:strCache>
            </c:strRef>
          </c:tx>
          <c:spPr>
            <a:solidFill>
              <a:schemeClr val="bg1">
                <a:lumMod val="65000"/>
                <a:alpha val="25000"/>
              </a:schemeClr>
            </a:solidFill>
            <a:ln>
              <a:noFill/>
            </a:ln>
            <a:effectLst/>
          </c:spPr>
          <c:invertIfNegative val="0"/>
          <c:cat>
            <c:numRef>
              <c:f>Work!$EZ$3:$EZ$257</c:f>
              <c:numCache>
                <c:formatCode>[$-409]mmm\-yy;@</c:formatCode>
                <c:ptCount val="255"/>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39264</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pt idx="164">
                  <c:v>41518</c:v>
                </c:pt>
                <c:pt idx="165">
                  <c:v>41548</c:v>
                </c:pt>
                <c:pt idx="166">
                  <c:v>41579</c:v>
                </c:pt>
                <c:pt idx="167">
                  <c:v>41609</c:v>
                </c:pt>
                <c:pt idx="168">
                  <c:v>41640</c:v>
                </c:pt>
                <c:pt idx="169">
                  <c:v>41671</c:v>
                </c:pt>
                <c:pt idx="170">
                  <c:v>41699</c:v>
                </c:pt>
                <c:pt idx="171">
                  <c:v>41730</c:v>
                </c:pt>
                <c:pt idx="172">
                  <c:v>41760</c:v>
                </c:pt>
                <c:pt idx="173">
                  <c:v>41791</c:v>
                </c:pt>
                <c:pt idx="174">
                  <c:v>41821</c:v>
                </c:pt>
                <c:pt idx="175">
                  <c:v>41852</c:v>
                </c:pt>
                <c:pt idx="176">
                  <c:v>41883</c:v>
                </c:pt>
                <c:pt idx="177">
                  <c:v>41913</c:v>
                </c:pt>
                <c:pt idx="178">
                  <c:v>41944</c:v>
                </c:pt>
                <c:pt idx="179">
                  <c:v>41974</c:v>
                </c:pt>
                <c:pt idx="180">
                  <c:v>42005</c:v>
                </c:pt>
                <c:pt idx="181">
                  <c:v>42036</c:v>
                </c:pt>
                <c:pt idx="182">
                  <c:v>42064</c:v>
                </c:pt>
                <c:pt idx="183">
                  <c:v>42095</c:v>
                </c:pt>
                <c:pt idx="184">
                  <c:v>42125</c:v>
                </c:pt>
                <c:pt idx="185">
                  <c:v>42156</c:v>
                </c:pt>
                <c:pt idx="186">
                  <c:v>42186</c:v>
                </c:pt>
                <c:pt idx="187">
                  <c:v>42217</c:v>
                </c:pt>
                <c:pt idx="188">
                  <c:v>42248</c:v>
                </c:pt>
                <c:pt idx="189">
                  <c:v>42278</c:v>
                </c:pt>
                <c:pt idx="190">
                  <c:v>42309</c:v>
                </c:pt>
                <c:pt idx="191">
                  <c:v>42339</c:v>
                </c:pt>
                <c:pt idx="192">
                  <c:v>42370</c:v>
                </c:pt>
                <c:pt idx="193">
                  <c:v>42401</c:v>
                </c:pt>
                <c:pt idx="194">
                  <c:v>42430</c:v>
                </c:pt>
                <c:pt idx="195">
                  <c:v>42461</c:v>
                </c:pt>
                <c:pt idx="196">
                  <c:v>42491</c:v>
                </c:pt>
                <c:pt idx="197">
                  <c:v>42522</c:v>
                </c:pt>
                <c:pt idx="198">
                  <c:v>42552</c:v>
                </c:pt>
                <c:pt idx="199">
                  <c:v>42583</c:v>
                </c:pt>
                <c:pt idx="200">
                  <c:v>42614</c:v>
                </c:pt>
                <c:pt idx="201">
                  <c:v>42644</c:v>
                </c:pt>
                <c:pt idx="202">
                  <c:v>42675</c:v>
                </c:pt>
                <c:pt idx="203">
                  <c:v>42705</c:v>
                </c:pt>
                <c:pt idx="204">
                  <c:v>42736</c:v>
                </c:pt>
                <c:pt idx="205">
                  <c:v>42767</c:v>
                </c:pt>
                <c:pt idx="206">
                  <c:v>42795</c:v>
                </c:pt>
                <c:pt idx="207">
                  <c:v>42826</c:v>
                </c:pt>
                <c:pt idx="208">
                  <c:v>42856</c:v>
                </c:pt>
                <c:pt idx="209">
                  <c:v>42887</c:v>
                </c:pt>
                <c:pt idx="210">
                  <c:v>42917</c:v>
                </c:pt>
                <c:pt idx="211">
                  <c:v>42948</c:v>
                </c:pt>
                <c:pt idx="212">
                  <c:v>42979</c:v>
                </c:pt>
                <c:pt idx="213">
                  <c:v>43009</c:v>
                </c:pt>
                <c:pt idx="214">
                  <c:v>43040</c:v>
                </c:pt>
                <c:pt idx="215">
                  <c:v>43070</c:v>
                </c:pt>
                <c:pt idx="216">
                  <c:v>43101</c:v>
                </c:pt>
                <c:pt idx="217">
                  <c:v>43132</c:v>
                </c:pt>
                <c:pt idx="218">
                  <c:v>43160</c:v>
                </c:pt>
                <c:pt idx="219">
                  <c:v>43191</c:v>
                </c:pt>
                <c:pt idx="220">
                  <c:v>43221</c:v>
                </c:pt>
                <c:pt idx="221">
                  <c:v>43252</c:v>
                </c:pt>
                <c:pt idx="222">
                  <c:v>43282</c:v>
                </c:pt>
                <c:pt idx="223">
                  <c:v>43313</c:v>
                </c:pt>
                <c:pt idx="224">
                  <c:v>43344</c:v>
                </c:pt>
                <c:pt idx="225">
                  <c:v>43374</c:v>
                </c:pt>
                <c:pt idx="226">
                  <c:v>43405</c:v>
                </c:pt>
                <c:pt idx="227">
                  <c:v>43435</c:v>
                </c:pt>
                <c:pt idx="228">
                  <c:v>43466</c:v>
                </c:pt>
                <c:pt idx="229">
                  <c:v>43497</c:v>
                </c:pt>
                <c:pt idx="230">
                  <c:v>43525</c:v>
                </c:pt>
                <c:pt idx="231">
                  <c:v>43556</c:v>
                </c:pt>
                <c:pt idx="232">
                  <c:v>43586</c:v>
                </c:pt>
                <c:pt idx="233">
                  <c:v>43617</c:v>
                </c:pt>
                <c:pt idx="234">
                  <c:v>43647</c:v>
                </c:pt>
                <c:pt idx="235">
                  <c:v>43678</c:v>
                </c:pt>
                <c:pt idx="236">
                  <c:v>43709</c:v>
                </c:pt>
                <c:pt idx="237">
                  <c:v>43739</c:v>
                </c:pt>
                <c:pt idx="238">
                  <c:v>43770</c:v>
                </c:pt>
                <c:pt idx="239">
                  <c:v>43800</c:v>
                </c:pt>
                <c:pt idx="240">
                  <c:v>43831</c:v>
                </c:pt>
                <c:pt idx="241">
                  <c:v>43862</c:v>
                </c:pt>
                <c:pt idx="242">
                  <c:v>43891</c:v>
                </c:pt>
                <c:pt idx="243">
                  <c:v>43922</c:v>
                </c:pt>
                <c:pt idx="244">
                  <c:v>43952</c:v>
                </c:pt>
                <c:pt idx="245">
                  <c:v>43983</c:v>
                </c:pt>
                <c:pt idx="246">
                  <c:v>44013</c:v>
                </c:pt>
                <c:pt idx="247">
                  <c:v>44044</c:v>
                </c:pt>
                <c:pt idx="248">
                  <c:v>44075</c:v>
                </c:pt>
                <c:pt idx="249">
                  <c:v>44105</c:v>
                </c:pt>
                <c:pt idx="250">
                  <c:v>44136</c:v>
                </c:pt>
                <c:pt idx="251">
                  <c:v>44166</c:v>
                </c:pt>
                <c:pt idx="252">
                  <c:v>44197</c:v>
                </c:pt>
                <c:pt idx="253">
                  <c:v>44228</c:v>
                </c:pt>
                <c:pt idx="254">
                  <c:v>44256</c:v>
                </c:pt>
              </c:numCache>
            </c:numRef>
          </c:cat>
          <c:val>
            <c:numRef>
              <c:f>Work!$FC$3:$FC$257</c:f>
              <c:numCache>
                <c:formatCode>General</c:formatCode>
                <c:ptCount val="255"/>
                <c:pt idx="14" formatCode="0%">
                  <c:v>0.3</c:v>
                </c:pt>
                <c:pt idx="15" formatCode="0%">
                  <c:v>0.3</c:v>
                </c:pt>
                <c:pt idx="16" formatCode="0%">
                  <c:v>0.3</c:v>
                </c:pt>
                <c:pt idx="17" formatCode="0%">
                  <c:v>0.3</c:v>
                </c:pt>
                <c:pt idx="18" formatCode="0%">
                  <c:v>0.3</c:v>
                </c:pt>
                <c:pt idx="19" formatCode="0%">
                  <c:v>0.3</c:v>
                </c:pt>
                <c:pt idx="20" formatCode="0%">
                  <c:v>0.3</c:v>
                </c:pt>
                <c:pt idx="21" formatCode="0%">
                  <c:v>0.3</c:v>
                </c:pt>
                <c:pt idx="22" formatCode="0%">
                  <c:v>0.3</c:v>
                </c:pt>
                <c:pt idx="95" formatCode="0%">
                  <c:v>0.3</c:v>
                </c:pt>
                <c:pt idx="96" formatCode="0%">
                  <c:v>0.3</c:v>
                </c:pt>
                <c:pt idx="97" formatCode="0%">
                  <c:v>0.3</c:v>
                </c:pt>
                <c:pt idx="98" formatCode="0%">
                  <c:v>0.3</c:v>
                </c:pt>
                <c:pt idx="99" formatCode="0%">
                  <c:v>0.3</c:v>
                </c:pt>
                <c:pt idx="100" formatCode="0%">
                  <c:v>0.3</c:v>
                </c:pt>
                <c:pt idx="101" formatCode="0%">
                  <c:v>0.3</c:v>
                </c:pt>
                <c:pt idx="102" formatCode="0%">
                  <c:v>0.3</c:v>
                </c:pt>
                <c:pt idx="103" formatCode="0%">
                  <c:v>0.3</c:v>
                </c:pt>
                <c:pt idx="104" formatCode="0%">
                  <c:v>0.3</c:v>
                </c:pt>
                <c:pt idx="105" formatCode="0%">
                  <c:v>0.3</c:v>
                </c:pt>
                <c:pt idx="106" formatCode="0%">
                  <c:v>0.3</c:v>
                </c:pt>
                <c:pt idx="107" formatCode="0%">
                  <c:v>0.3</c:v>
                </c:pt>
                <c:pt idx="108" formatCode="0%">
                  <c:v>0.3</c:v>
                </c:pt>
                <c:pt idx="109" formatCode="0%">
                  <c:v>0.3</c:v>
                </c:pt>
                <c:pt idx="110" formatCode="0%">
                  <c:v>0.3</c:v>
                </c:pt>
                <c:pt idx="111" formatCode="0%">
                  <c:v>0.3</c:v>
                </c:pt>
                <c:pt idx="112" formatCode="0%">
                  <c:v>0.3</c:v>
                </c:pt>
                <c:pt idx="113" formatCode="0%">
                  <c:v>0.3</c:v>
                </c:pt>
                <c:pt idx="241" formatCode="0%">
                  <c:v>0.3</c:v>
                </c:pt>
                <c:pt idx="242" formatCode="0%">
                  <c:v>0.3</c:v>
                </c:pt>
                <c:pt idx="243" formatCode="0%">
                  <c:v>0.3</c:v>
                </c:pt>
                <c:pt idx="244" formatCode="0%">
                  <c:v>0.3</c:v>
                </c:pt>
                <c:pt idx="245" formatCode="0%">
                  <c:v>0.3</c:v>
                </c:pt>
                <c:pt idx="246" formatCode="0%">
                  <c:v>0.3</c:v>
                </c:pt>
                <c:pt idx="247" formatCode="0%">
                  <c:v>0.3</c:v>
                </c:pt>
                <c:pt idx="248" formatCode="0%">
                  <c:v>0.3</c:v>
                </c:pt>
                <c:pt idx="249" formatCode="0%">
                  <c:v>0.3</c:v>
                </c:pt>
                <c:pt idx="250" formatCode="0%">
                  <c:v>0.3</c:v>
                </c:pt>
                <c:pt idx="251" formatCode="0%">
                  <c:v>0.3</c:v>
                </c:pt>
                <c:pt idx="252" formatCode="0%">
                  <c:v>0.3</c:v>
                </c:pt>
                <c:pt idx="253" formatCode="0%">
                  <c:v>0.3</c:v>
                </c:pt>
                <c:pt idx="254" formatCode="0%">
                  <c:v>0.3</c:v>
                </c:pt>
              </c:numCache>
            </c:numRef>
          </c:val>
          <c:extLst>
            <c:ext xmlns:c16="http://schemas.microsoft.com/office/drawing/2014/chart" uri="{C3380CC4-5D6E-409C-BE32-E72D297353CC}">
              <c16:uniqueId val="{00000000-50F4-449C-8C0E-B3AD91955713}"/>
            </c:ext>
          </c:extLst>
        </c:ser>
        <c:dLbls>
          <c:showLegendKey val="0"/>
          <c:showVal val="0"/>
          <c:showCatName val="0"/>
          <c:showSerName val="0"/>
          <c:showPercent val="0"/>
          <c:showBubbleSize val="0"/>
        </c:dLbls>
        <c:gapWidth val="0"/>
        <c:axId val="497695816"/>
        <c:axId val="497690896"/>
      </c:barChart>
      <c:lineChart>
        <c:grouping val="standard"/>
        <c:varyColors val="0"/>
        <c:ser>
          <c:idx val="0"/>
          <c:order val="0"/>
          <c:tx>
            <c:strRef>
              <c:f>Work!$FA$2</c:f>
              <c:strCache>
                <c:ptCount val="1"/>
                <c:pt idx="0">
                  <c:v>Bachelor's or higher</c:v>
                </c:pt>
              </c:strCache>
            </c:strRef>
          </c:tx>
          <c:spPr>
            <a:ln w="19050" cap="rnd">
              <a:solidFill>
                <a:schemeClr val="accent5"/>
              </a:solidFill>
              <a:round/>
            </a:ln>
            <a:effectLst/>
          </c:spPr>
          <c:marker>
            <c:symbol val="none"/>
          </c:marker>
          <c:cat>
            <c:numRef>
              <c:f>Work!$EZ$3:$EZ$257</c:f>
              <c:numCache>
                <c:formatCode>[$-409]mmm\-yy;@</c:formatCode>
                <c:ptCount val="255"/>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39264</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pt idx="164">
                  <c:v>41518</c:v>
                </c:pt>
                <c:pt idx="165">
                  <c:v>41548</c:v>
                </c:pt>
                <c:pt idx="166">
                  <c:v>41579</c:v>
                </c:pt>
                <c:pt idx="167">
                  <c:v>41609</c:v>
                </c:pt>
                <c:pt idx="168">
                  <c:v>41640</c:v>
                </c:pt>
                <c:pt idx="169">
                  <c:v>41671</c:v>
                </c:pt>
                <c:pt idx="170">
                  <c:v>41699</c:v>
                </c:pt>
                <c:pt idx="171">
                  <c:v>41730</c:v>
                </c:pt>
                <c:pt idx="172">
                  <c:v>41760</c:v>
                </c:pt>
                <c:pt idx="173">
                  <c:v>41791</c:v>
                </c:pt>
                <c:pt idx="174">
                  <c:v>41821</c:v>
                </c:pt>
                <c:pt idx="175">
                  <c:v>41852</c:v>
                </c:pt>
                <c:pt idx="176">
                  <c:v>41883</c:v>
                </c:pt>
                <c:pt idx="177">
                  <c:v>41913</c:v>
                </c:pt>
                <c:pt idx="178">
                  <c:v>41944</c:v>
                </c:pt>
                <c:pt idx="179">
                  <c:v>41974</c:v>
                </c:pt>
                <c:pt idx="180">
                  <c:v>42005</c:v>
                </c:pt>
                <c:pt idx="181">
                  <c:v>42036</c:v>
                </c:pt>
                <c:pt idx="182">
                  <c:v>42064</c:v>
                </c:pt>
                <c:pt idx="183">
                  <c:v>42095</c:v>
                </c:pt>
                <c:pt idx="184">
                  <c:v>42125</c:v>
                </c:pt>
                <c:pt idx="185">
                  <c:v>42156</c:v>
                </c:pt>
                <c:pt idx="186">
                  <c:v>42186</c:v>
                </c:pt>
                <c:pt idx="187">
                  <c:v>42217</c:v>
                </c:pt>
                <c:pt idx="188">
                  <c:v>42248</c:v>
                </c:pt>
                <c:pt idx="189">
                  <c:v>42278</c:v>
                </c:pt>
                <c:pt idx="190">
                  <c:v>42309</c:v>
                </c:pt>
                <c:pt idx="191">
                  <c:v>42339</c:v>
                </c:pt>
                <c:pt idx="192">
                  <c:v>42370</c:v>
                </c:pt>
                <c:pt idx="193">
                  <c:v>42401</c:v>
                </c:pt>
                <c:pt idx="194">
                  <c:v>42430</c:v>
                </c:pt>
                <c:pt idx="195">
                  <c:v>42461</c:v>
                </c:pt>
                <c:pt idx="196">
                  <c:v>42491</c:v>
                </c:pt>
                <c:pt idx="197">
                  <c:v>42522</c:v>
                </c:pt>
                <c:pt idx="198">
                  <c:v>42552</c:v>
                </c:pt>
                <c:pt idx="199">
                  <c:v>42583</c:v>
                </c:pt>
                <c:pt idx="200">
                  <c:v>42614</c:v>
                </c:pt>
                <c:pt idx="201">
                  <c:v>42644</c:v>
                </c:pt>
                <c:pt idx="202">
                  <c:v>42675</c:v>
                </c:pt>
                <c:pt idx="203">
                  <c:v>42705</c:v>
                </c:pt>
                <c:pt idx="204">
                  <c:v>42736</c:v>
                </c:pt>
                <c:pt idx="205">
                  <c:v>42767</c:v>
                </c:pt>
                <c:pt idx="206">
                  <c:v>42795</c:v>
                </c:pt>
                <c:pt idx="207">
                  <c:v>42826</c:v>
                </c:pt>
                <c:pt idx="208">
                  <c:v>42856</c:v>
                </c:pt>
                <c:pt idx="209">
                  <c:v>42887</c:v>
                </c:pt>
                <c:pt idx="210">
                  <c:v>42917</c:v>
                </c:pt>
                <c:pt idx="211">
                  <c:v>42948</c:v>
                </c:pt>
                <c:pt idx="212">
                  <c:v>42979</c:v>
                </c:pt>
                <c:pt idx="213">
                  <c:v>43009</c:v>
                </c:pt>
                <c:pt idx="214">
                  <c:v>43040</c:v>
                </c:pt>
                <c:pt idx="215">
                  <c:v>43070</c:v>
                </c:pt>
                <c:pt idx="216">
                  <c:v>43101</c:v>
                </c:pt>
                <c:pt idx="217">
                  <c:v>43132</c:v>
                </c:pt>
                <c:pt idx="218">
                  <c:v>43160</c:v>
                </c:pt>
                <c:pt idx="219">
                  <c:v>43191</c:v>
                </c:pt>
                <c:pt idx="220">
                  <c:v>43221</c:v>
                </c:pt>
                <c:pt idx="221">
                  <c:v>43252</c:v>
                </c:pt>
                <c:pt idx="222">
                  <c:v>43282</c:v>
                </c:pt>
                <c:pt idx="223">
                  <c:v>43313</c:v>
                </c:pt>
                <c:pt idx="224">
                  <c:v>43344</c:v>
                </c:pt>
                <c:pt idx="225">
                  <c:v>43374</c:v>
                </c:pt>
                <c:pt idx="226">
                  <c:v>43405</c:v>
                </c:pt>
                <c:pt idx="227">
                  <c:v>43435</c:v>
                </c:pt>
                <c:pt idx="228">
                  <c:v>43466</c:v>
                </c:pt>
                <c:pt idx="229">
                  <c:v>43497</c:v>
                </c:pt>
                <c:pt idx="230">
                  <c:v>43525</c:v>
                </c:pt>
                <c:pt idx="231">
                  <c:v>43556</c:v>
                </c:pt>
                <c:pt idx="232">
                  <c:v>43586</c:v>
                </c:pt>
                <c:pt idx="233">
                  <c:v>43617</c:v>
                </c:pt>
                <c:pt idx="234">
                  <c:v>43647</c:v>
                </c:pt>
                <c:pt idx="235">
                  <c:v>43678</c:v>
                </c:pt>
                <c:pt idx="236">
                  <c:v>43709</c:v>
                </c:pt>
                <c:pt idx="237">
                  <c:v>43739</c:v>
                </c:pt>
                <c:pt idx="238">
                  <c:v>43770</c:v>
                </c:pt>
                <c:pt idx="239">
                  <c:v>43800</c:v>
                </c:pt>
                <c:pt idx="240">
                  <c:v>43831</c:v>
                </c:pt>
                <c:pt idx="241">
                  <c:v>43862</c:v>
                </c:pt>
                <c:pt idx="242">
                  <c:v>43891</c:v>
                </c:pt>
                <c:pt idx="243">
                  <c:v>43922</c:v>
                </c:pt>
                <c:pt idx="244">
                  <c:v>43952</c:v>
                </c:pt>
                <c:pt idx="245">
                  <c:v>43983</c:v>
                </c:pt>
                <c:pt idx="246">
                  <c:v>44013</c:v>
                </c:pt>
                <c:pt idx="247">
                  <c:v>44044</c:v>
                </c:pt>
                <c:pt idx="248">
                  <c:v>44075</c:v>
                </c:pt>
                <c:pt idx="249">
                  <c:v>44105</c:v>
                </c:pt>
                <c:pt idx="250">
                  <c:v>44136</c:v>
                </c:pt>
                <c:pt idx="251">
                  <c:v>44166</c:v>
                </c:pt>
                <c:pt idx="252">
                  <c:v>44197</c:v>
                </c:pt>
                <c:pt idx="253">
                  <c:v>44228</c:v>
                </c:pt>
                <c:pt idx="254">
                  <c:v>44256</c:v>
                </c:pt>
              </c:numCache>
            </c:numRef>
          </c:cat>
          <c:val>
            <c:numRef>
              <c:f>Work!$FA$3:$FA$257</c:f>
              <c:numCache>
                <c:formatCode>0.0%</c:formatCode>
                <c:ptCount val="255"/>
                <c:pt idx="0">
                  <c:v>2.6103467371440373E-2</c:v>
                </c:pt>
                <c:pt idx="1">
                  <c:v>2.1134548353456149E-2</c:v>
                </c:pt>
                <c:pt idx="2">
                  <c:v>1.788880504298054E-2</c:v>
                </c:pt>
                <c:pt idx="3">
                  <c:v>9.2619706684604966E-3</c:v>
                </c:pt>
                <c:pt idx="4">
                  <c:v>7.1583531014879432E-3</c:v>
                </c:pt>
                <c:pt idx="5">
                  <c:v>1.8930909712160989E-2</c:v>
                </c:pt>
                <c:pt idx="6">
                  <c:v>2.2838269241953379E-2</c:v>
                </c:pt>
                <c:pt idx="7">
                  <c:v>1.676859671232369E-2</c:v>
                </c:pt>
                <c:pt idx="8">
                  <c:v>1.4661676566142881E-2</c:v>
                </c:pt>
                <c:pt idx="9">
                  <c:v>1.0867545101780819E-2</c:v>
                </c:pt>
                <c:pt idx="10">
                  <c:v>1.4963531239936909E-2</c:v>
                </c:pt>
                <c:pt idx="11">
                  <c:v>1.7794452126919269E-2</c:v>
                </c:pt>
                <c:pt idx="12">
                  <c:v>2.0310737631122899E-2</c:v>
                </c:pt>
                <c:pt idx="13">
                  <c:v>1.32725498715524E-2</c:v>
                </c:pt>
                <c:pt idx="14">
                  <c:v>2.9210638247201902E-2</c:v>
                </c:pt>
                <c:pt idx="15">
                  <c:v>2.7538654787521769E-2</c:v>
                </c:pt>
                <c:pt idx="16">
                  <c:v>3.5338444334687226E-2</c:v>
                </c:pt>
                <c:pt idx="17">
                  <c:v>2.6304351211482283E-2</c:v>
                </c:pt>
                <c:pt idx="18">
                  <c:v>3.0116866392905419E-2</c:v>
                </c:pt>
                <c:pt idx="19">
                  <c:v>3.1638435653604413E-2</c:v>
                </c:pt>
                <c:pt idx="20">
                  <c:v>3.0263043062738682E-2</c:v>
                </c:pt>
                <c:pt idx="21">
                  <c:v>3.4258356387884575E-2</c:v>
                </c:pt>
                <c:pt idx="22">
                  <c:v>3.1930877479458483E-2</c:v>
                </c:pt>
                <c:pt idx="23">
                  <c:v>2.3553525449424718E-2</c:v>
                </c:pt>
                <c:pt idx="24">
                  <c:v>2.4944011694737981E-2</c:v>
                </c:pt>
                <c:pt idx="25">
                  <c:v>3.3026108696140921E-2</c:v>
                </c:pt>
                <c:pt idx="26">
                  <c:v>2.996295798475352E-2</c:v>
                </c:pt>
                <c:pt idx="27">
                  <c:v>2.727447144335864E-2</c:v>
                </c:pt>
                <c:pt idx="28">
                  <c:v>3.0079663036902612E-2</c:v>
                </c:pt>
                <c:pt idx="29">
                  <c:v>3.2531413717829707E-2</c:v>
                </c:pt>
                <c:pt idx="30">
                  <c:v>3.8728747338151681E-2</c:v>
                </c:pt>
                <c:pt idx="31">
                  <c:v>3.7594516203139333E-2</c:v>
                </c:pt>
                <c:pt idx="32">
                  <c:v>3.5169574865713905E-2</c:v>
                </c:pt>
                <c:pt idx="33">
                  <c:v>3.7690020511085172E-2</c:v>
                </c:pt>
                <c:pt idx="34">
                  <c:v>2.583233866320736E-2</c:v>
                </c:pt>
                <c:pt idx="35">
                  <c:v>3.3303219810885014E-2</c:v>
                </c:pt>
                <c:pt idx="36">
                  <c:v>4.4388465371397491E-2</c:v>
                </c:pt>
                <c:pt idx="37">
                  <c:v>3.8347088719397751E-2</c:v>
                </c:pt>
                <c:pt idx="38">
                  <c:v>5.0998628903818621E-2</c:v>
                </c:pt>
                <c:pt idx="39">
                  <c:v>2.6050842240823151E-2</c:v>
                </c:pt>
                <c:pt idx="40">
                  <c:v>2.4153944175069029E-2</c:v>
                </c:pt>
                <c:pt idx="41">
                  <c:v>2.8839275908614442E-2</c:v>
                </c:pt>
                <c:pt idx="42">
                  <c:v>4.8308332854777716E-2</c:v>
                </c:pt>
                <c:pt idx="43">
                  <c:v>4.589873523220047E-2</c:v>
                </c:pt>
                <c:pt idx="44">
                  <c:v>5.6860756649526924E-2</c:v>
                </c:pt>
                <c:pt idx="45">
                  <c:v>4.0755067460501219E-2</c:v>
                </c:pt>
                <c:pt idx="46">
                  <c:v>3.4683763097263981E-2</c:v>
                </c:pt>
                <c:pt idx="47">
                  <c:v>3.019040762764659E-2</c:v>
                </c:pt>
                <c:pt idx="48">
                  <c:v>3.4754227484157657E-2</c:v>
                </c:pt>
                <c:pt idx="49">
                  <c:v>2.5076185128852079E-2</c:v>
                </c:pt>
                <c:pt idx="50">
                  <c:v>2.531019151931976E-2</c:v>
                </c:pt>
                <c:pt idx="51">
                  <c:v>3.0376559583711452E-2</c:v>
                </c:pt>
                <c:pt idx="52">
                  <c:v>3.6763114328062653E-2</c:v>
                </c:pt>
                <c:pt idx="53">
                  <c:v>3.5963182792866123E-2</c:v>
                </c:pt>
                <c:pt idx="54">
                  <c:v>3.9330945710835612E-2</c:v>
                </c:pt>
                <c:pt idx="55">
                  <c:v>4.6684402926082752E-2</c:v>
                </c:pt>
                <c:pt idx="56">
                  <c:v>3.7082132579761742E-2</c:v>
                </c:pt>
                <c:pt idx="57">
                  <c:v>2.467930171465612E-2</c:v>
                </c:pt>
                <c:pt idx="58">
                  <c:v>2.2804258901075479E-2</c:v>
                </c:pt>
                <c:pt idx="59">
                  <c:v>2.5421976234563628E-2</c:v>
                </c:pt>
                <c:pt idx="60">
                  <c:v>2.88939611362742E-2</c:v>
                </c:pt>
                <c:pt idx="61">
                  <c:v>4.4257542575963885E-2</c:v>
                </c:pt>
                <c:pt idx="62">
                  <c:v>3.90137341643748E-2</c:v>
                </c:pt>
                <c:pt idx="63">
                  <c:v>3.1743702547887519E-2</c:v>
                </c:pt>
                <c:pt idx="64">
                  <c:v>2.5739843296248E-2</c:v>
                </c:pt>
                <c:pt idx="65">
                  <c:v>2.1040792868676182E-2</c:v>
                </c:pt>
                <c:pt idx="66">
                  <c:v>2.585829556384886E-2</c:v>
                </c:pt>
                <c:pt idx="67">
                  <c:v>1.7343905772672089E-2</c:v>
                </c:pt>
                <c:pt idx="68">
                  <c:v>3.002689854441774E-2</c:v>
                </c:pt>
                <c:pt idx="69">
                  <c:v>3.4011652979179692E-2</c:v>
                </c:pt>
                <c:pt idx="70">
                  <c:v>3.2163227532553823E-2</c:v>
                </c:pt>
                <c:pt idx="71">
                  <c:v>2.9832358973401991E-2</c:v>
                </c:pt>
                <c:pt idx="72">
                  <c:v>1.9732463439252571E-2</c:v>
                </c:pt>
                <c:pt idx="73">
                  <c:v>4.1879033493249847E-2</c:v>
                </c:pt>
                <c:pt idx="74">
                  <c:v>3.9463208765951323E-2</c:v>
                </c:pt>
                <c:pt idx="75">
                  <c:v>1.6865370985333049E-2</c:v>
                </c:pt>
                <c:pt idx="76">
                  <c:v>3.2069565662840742E-2</c:v>
                </c:pt>
                <c:pt idx="77">
                  <c:v>1.742267397145119E-2</c:v>
                </c:pt>
                <c:pt idx="78">
                  <c:v>2.086030964053355E-2</c:v>
                </c:pt>
                <c:pt idx="79">
                  <c:v>2.896225955013839E-2</c:v>
                </c:pt>
                <c:pt idx="80">
                  <c:v>3.6039676455703218E-2</c:v>
                </c:pt>
                <c:pt idx="81">
                  <c:v>3.6195287450376042E-2</c:v>
                </c:pt>
                <c:pt idx="82">
                  <c:v>2.3501243083784939E-2</c:v>
                </c:pt>
                <c:pt idx="83">
                  <c:v>2.9138120004325557E-2</c:v>
                </c:pt>
                <c:pt idx="84">
                  <c:v>3.3593210689962072E-2</c:v>
                </c:pt>
                <c:pt idx="85">
                  <c:v>1.8305391659105198E-2</c:v>
                </c:pt>
                <c:pt idx="86">
                  <c:v>1.539949174067274E-2</c:v>
                </c:pt>
                <c:pt idx="87">
                  <c:v>1.9623815851829339E-2</c:v>
                </c:pt>
                <c:pt idx="88">
                  <c:v>2.7462365176784749E-2</c:v>
                </c:pt>
                <c:pt idx="89">
                  <c:v>2.3518561904105128E-2</c:v>
                </c:pt>
                <c:pt idx="90">
                  <c:v>3.9421189736792546E-2</c:v>
                </c:pt>
                <c:pt idx="91">
                  <c:v>3.859882766174625E-2</c:v>
                </c:pt>
                <c:pt idx="92">
                  <c:v>2.8682032415018082E-2</c:v>
                </c:pt>
                <c:pt idx="93">
                  <c:v>1.431797917030952E-2</c:v>
                </c:pt>
                <c:pt idx="94">
                  <c:v>2.4144733108380948E-2</c:v>
                </c:pt>
                <c:pt idx="95">
                  <c:v>1.9030007750478771E-2</c:v>
                </c:pt>
                <c:pt idx="96">
                  <c:v>3.8043357262577411E-2</c:v>
                </c:pt>
                <c:pt idx="97">
                  <c:v>3.39055874291775E-2</c:v>
                </c:pt>
                <c:pt idx="98">
                  <c:v>2.8152739052771908E-2</c:v>
                </c:pt>
                <c:pt idx="99">
                  <c:v>1.0383578707966541E-2</c:v>
                </c:pt>
                <c:pt idx="100">
                  <c:v>2.3391578707205173E-2</c:v>
                </c:pt>
                <c:pt idx="101">
                  <c:v>3.9192844325733757E-2</c:v>
                </c:pt>
                <c:pt idx="102">
                  <c:v>2.9370360777727741E-2</c:v>
                </c:pt>
                <c:pt idx="103">
                  <c:v>4.7909301528415368E-2</c:v>
                </c:pt>
                <c:pt idx="104">
                  <c:v>3.3498322542289197E-2</c:v>
                </c:pt>
                <c:pt idx="105">
                  <c:v>4.0300552689293577E-2</c:v>
                </c:pt>
                <c:pt idx="106">
                  <c:v>3.2916276132916533E-2</c:v>
                </c:pt>
                <c:pt idx="107">
                  <c:v>4.724107792094423E-2</c:v>
                </c:pt>
                <c:pt idx="108">
                  <c:v>4.4831426994642619E-2</c:v>
                </c:pt>
                <c:pt idx="109">
                  <c:v>4.045893692564393E-2</c:v>
                </c:pt>
                <c:pt idx="110">
                  <c:v>3.718030738397949E-2</c:v>
                </c:pt>
                <c:pt idx="111">
                  <c:v>3.5045374499229232E-2</c:v>
                </c:pt>
                <c:pt idx="112">
                  <c:v>2.8282577748818493E-2</c:v>
                </c:pt>
                <c:pt idx="113">
                  <c:v>4.188410449672151E-2</c:v>
                </c:pt>
                <c:pt idx="114">
                  <c:v>4.9169193878947734E-2</c:v>
                </c:pt>
                <c:pt idx="115">
                  <c:v>6.220956776053628E-2</c:v>
                </c:pt>
                <c:pt idx="116">
                  <c:v>5.4563426019808903E-2</c:v>
                </c:pt>
                <c:pt idx="117">
                  <c:v>5.1511006846597797E-2</c:v>
                </c:pt>
                <c:pt idx="118">
                  <c:v>4.9904710718069595E-2</c:v>
                </c:pt>
                <c:pt idx="119">
                  <c:v>6.4482928259917693E-2</c:v>
                </c:pt>
                <c:pt idx="120">
                  <c:v>5.4284758132159473E-2</c:v>
                </c:pt>
                <c:pt idx="121">
                  <c:v>4.537890532618457E-2</c:v>
                </c:pt>
                <c:pt idx="122">
                  <c:v>4.1875401151665735E-2</c:v>
                </c:pt>
                <c:pt idx="123">
                  <c:v>3.291293801466303E-2</c:v>
                </c:pt>
                <c:pt idx="124">
                  <c:v>2.5995224103861802E-2</c:v>
                </c:pt>
                <c:pt idx="125">
                  <c:v>3.9114688712818382E-2</c:v>
                </c:pt>
                <c:pt idx="126">
                  <c:v>4.4668739856331935E-2</c:v>
                </c:pt>
                <c:pt idx="127">
                  <c:v>4.4357684501362661E-2</c:v>
                </c:pt>
                <c:pt idx="128">
                  <c:v>5.3886342026943305E-2</c:v>
                </c:pt>
                <c:pt idx="129">
                  <c:v>5.9044472828520538E-2</c:v>
                </c:pt>
                <c:pt idx="130">
                  <c:v>4.5991800722028374E-2</c:v>
                </c:pt>
                <c:pt idx="131">
                  <c:v>4.3331372979945132E-2</c:v>
                </c:pt>
                <c:pt idx="132">
                  <c:v>5.3744143274998206E-2</c:v>
                </c:pt>
                <c:pt idx="133">
                  <c:v>3.8650311823261937E-2</c:v>
                </c:pt>
                <c:pt idx="134">
                  <c:v>5.0000033517269532E-2</c:v>
                </c:pt>
                <c:pt idx="135">
                  <c:v>3.6763993755830386E-2</c:v>
                </c:pt>
                <c:pt idx="136">
                  <c:v>5.7731705527842958E-2</c:v>
                </c:pt>
                <c:pt idx="137">
                  <c:v>4.1004887162676543E-2</c:v>
                </c:pt>
                <c:pt idx="138">
                  <c:v>5.3930047271978407E-2</c:v>
                </c:pt>
                <c:pt idx="139">
                  <c:v>3.7185198542887661E-2</c:v>
                </c:pt>
                <c:pt idx="140">
                  <c:v>4.1956637744604751E-2</c:v>
                </c:pt>
                <c:pt idx="141">
                  <c:v>3.9096123702386756E-2</c:v>
                </c:pt>
                <c:pt idx="142">
                  <c:v>3.6824699388452529E-2</c:v>
                </c:pt>
                <c:pt idx="143">
                  <c:v>5.0697517072712361E-2</c:v>
                </c:pt>
                <c:pt idx="144">
                  <c:v>4.0434291897364576E-2</c:v>
                </c:pt>
                <c:pt idx="145">
                  <c:v>3.3802889678222481E-2</c:v>
                </c:pt>
                <c:pt idx="146">
                  <c:v>3.6189549194639833E-2</c:v>
                </c:pt>
                <c:pt idx="147">
                  <c:v>2.7903127751943358E-2</c:v>
                </c:pt>
                <c:pt idx="148">
                  <c:v>2.8237311592606899E-2</c:v>
                </c:pt>
                <c:pt idx="149">
                  <c:v>3.1521782274575291E-2</c:v>
                </c:pt>
                <c:pt idx="150">
                  <c:v>3.7934974799573633E-2</c:v>
                </c:pt>
                <c:pt idx="151">
                  <c:v>6.1586866670854536E-2</c:v>
                </c:pt>
                <c:pt idx="152">
                  <c:v>5.145912523428043E-2</c:v>
                </c:pt>
                <c:pt idx="153">
                  <c:v>4.2488150522908212E-2</c:v>
                </c:pt>
                <c:pt idx="154">
                  <c:v>3.0589197806949148E-2</c:v>
                </c:pt>
                <c:pt idx="155">
                  <c:v>3.6592265433532611E-2</c:v>
                </c:pt>
                <c:pt idx="156">
                  <c:v>3.8423795513015939E-2</c:v>
                </c:pt>
                <c:pt idx="157">
                  <c:v>3.6692226999190329E-2</c:v>
                </c:pt>
                <c:pt idx="158">
                  <c:v>3.0130568585691367E-2</c:v>
                </c:pt>
                <c:pt idx="159">
                  <c:v>2.0278879112308901E-2</c:v>
                </c:pt>
                <c:pt idx="160">
                  <c:v>4.4279313205546386E-2</c:v>
                </c:pt>
                <c:pt idx="161">
                  <c:v>4.2167653628922365E-2</c:v>
                </c:pt>
                <c:pt idx="162">
                  <c:v>5.0718416395449391E-2</c:v>
                </c:pt>
                <c:pt idx="163">
                  <c:v>5.1021862703583401E-2</c:v>
                </c:pt>
                <c:pt idx="164">
                  <c:v>4.1585259167143424E-2</c:v>
                </c:pt>
                <c:pt idx="165">
                  <c:v>4.7891102512287141E-2</c:v>
                </c:pt>
                <c:pt idx="166">
                  <c:v>2.7161648122021039E-2</c:v>
                </c:pt>
                <c:pt idx="167">
                  <c:v>4.0322619681254321E-2</c:v>
                </c:pt>
                <c:pt idx="168">
                  <c:v>5.1921000801185356E-2</c:v>
                </c:pt>
                <c:pt idx="169">
                  <c:v>3.1717694086219807E-2</c:v>
                </c:pt>
                <c:pt idx="170">
                  <c:v>3.3197727915561942E-2</c:v>
                </c:pt>
                <c:pt idx="171">
                  <c:v>1.7263128003165061E-2</c:v>
                </c:pt>
                <c:pt idx="172">
                  <c:v>2.005117197181475E-2</c:v>
                </c:pt>
                <c:pt idx="173">
                  <c:v>4.1310195977766681E-2</c:v>
                </c:pt>
                <c:pt idx="174">
                  <c:v>3.6837648777599673E-2</c:v>
                </c:pt>
                <c:pt idx="175">
                  <c:v>5.9000975490081348E-2</c:v>
                </c:pt>
                <c:pt idx="176">
                  <c:v>5.0368417632029032E-2</c:v>
                </c:pt>
                <c:pt idx="177">
                  <c:v>3.0778428301551298E-2</c:v>
                </c:pt>
                <c:pt idx="178">
                  <c:v>3.197018301264775E-2</c:v>
                </c:pt>
                <c:pt idx="179">
                  <c:v>3.3063217992033579E-2</c:v>
                </c:pt>
                <c:pt idx="180">
                  <c:v>3.739466737707995E-2</c:v>
                </c:pt>
                <c:pt idx="181">
                  <c:v>3.896176652967439E-2</c:v>
                </c:pt>
                <c:pt idx="182">
                  <c:v>3.4387319401145131E-2</c:v>
                </c:pt>
                <c:pt idx="183">
                  <c:v>1.950377000727626E-2</c:v>
                </c:pt>
                <c:pt idx="184">
                  <c:v>3.4336848669207207E-2</c:v>
                </c:pt>
                <c:pt idx="185">
                  <c:v>2.9376098324028529E-2</c:v>
                </c:pt>
                <c:pt idx="186">
                  <c:v>3.0887735558650872E-2</c:v>
                </c:pt>
                <c:pt idx="187">
                  <c:v>2.3762804524318448E-2</c:v>
                </c:pt>
                <c:pt idx="188">
                  <c:v>2.6276384990219198E-2</c:v>
                </c:pt>
                <c:pt idx="189">
                  <c:v>3.9588123094892583E-2</c:v>
                </c:pt>
                <c:pt idx="190">
                  <c:v>2.3635493486503841E-2</c:v>
                </c:pt>
                <c:pt idx="191">
                  <c:v>3.1856880355219191E-2</c:v>
                </c:pt>
                <c:pt idx="192">
                  <c:v>2.5985969213932241E-2</c:v>
                </c:pt>
                <c:pt idx="193">
                  <c:v>2.5928876059175078E-2</c:v>
                </c:pt>
                <c:pt idx="194">
                  <c:v>2.1267296137082572E-2</c:v>
                </c:pt>
                <c:pt idx="195">
                  <c:v>1.8807282321209141E-2</c:v>
                </c:pt>
                <c:pt idx="196">
                  <c:v>2.7762417271547882E-2</c:v>
                </c:pt>
                <c:pt idx="197">
                  <c:v>2.8517995945608558E-2</c:v>
                </c:pt>
                <c:pt idx="198">
                  <c:v>2.9398750156695817E-2</c:v>
                </c:pt>
                <c:pt idx="199">
                  <c:v>4.0964990595867203E-2</c:v>
                </c:pt>
                <c:pt idx="200">
                  <c:v>2.1341019183874911E-2</c:v>
                </c:pt>
                <c:pt idx="201">
                  <c:v>2.4462847774780649E-2</c:v>
                </c:pt>
                <c:pt idx="202">
                  <c:v>2.4682923269156068E-2</c:v>
                </c:pt>
                <c:pt idx="203">
                  <c:v>1.910299660780514E-2</c:v>
                </c:pt>
                <c:pt idx="204">
                  <c:v>3.6949458471110641E-2</c:v>
                </c:pt>
                <c:pt idx="205">
                  <c:v>1.9451833080565299E-2</c:v>
                </c:pt>
                <c:pt idx="206">
                  <c:v>2.468992768740998E-2</c:v>
                </c:pt>
                <c:pt idx="207">
                  <c:v>1.9676310630344231E-2</c:v>
                </c:pt>
                <c:pt idx="208">
                  <c:v>2.0014554590107737E-2</c:v>
                </c:pt>
                <c:pt idx="209">
                  <c:v>2.5150585849805781E-2</c:v>
                </c:pt>
                <c:pt idx="210">
                  <c:v>2.9454229299234708E-2</c:v>
                </c:pt>
                <c:pt idx="211">
                  <c:v>1.5708762563636861E-2</c:v>
                </c:pt>
                <c:pt idx="212">
                  <c:v>2.605311671133902E-2</c:v>
                </c:pt>
                <c:pt idx="213">
                  <c:v>3.8066151835202067E-2</c:v>
                </c:pt>
                <c:pt idx="214">
                  <c:v>2.2341917297786881E-2</c:v>
                </c:pt>
                <c:pt idx="215">
                  <c:v>2.1977844499343469E-2</c:v>
                </c:pt>
                <c:pt idx="216">
                  <c:v>2.5585487243995661E-2</c:v>
                </c:pt>
                <c:pt idx="217">
                  <c:v>3.391518109483492E-2</c:v>
                </c:pt>
                <c:pt idx="218">
                  <c:v>2.7946799889725947E-2</c:v>
                </c:pt>
                <c:pt idx="219">
                  <c:v>2.2863444276670378E-2</c:v>
                </c:pt>
                <c:pt idx="220">
                  <c:v>3.7435764723438771E-2</c:v>
                </c:pt>
                <c:pt idx="221">
                  <c:v>3.6188898039235633E-2</c:v>
                </c:pt>
                <c:pt idx="222">
                  <c:v>3.3498931391169842E-2</c:v>
                </c:pt>
                <c:pt idx="223">
                  <c:v>3.3353575918101411E-2</c:v>
                </c:pt>
                <c:pt idx="224">
                  <c:v>2.0128974697209579E-2</c:v>
                </c:pt>
                <c:pt idx="225">
                  <c:v>1.4801937787626668E-2</c:v>
                </c:pt>
                <c:pt idx="226">
                  <c:v>1.5317834742712311E-2</c:v>
                </c:pt>
                <c:pt idx="227">
                  <c:v>1.733536126803294E-2</c:v>
                </c:pt>
                <c:pt idx="228">
                  <c:v>2.7629572297300262E-2</c:v>
                </c:pt>
                <c:pt idx="229">
                  <c:v>2.0186334319600291E-2</c:v>
                </c:pt>
                <c:pt idx="230">
                  <c:v>2.3484642272098909E-2</c:v>
                </c:pt>
                <c:pt idx="231">
                  <c:v>1.3305011954517861E-2</c:v>
                </c:pt>
                <c:pt idx="232">
                  <c:v>3.3371208499909807E-2</c:v>
                </c:pt>
                <c:pt idx="233">
                  <c:v>2.3161138044398722E-2</c:v>
                </c:pt>
                <c:pt idx="234">
                  <c:v>2.4457261941485189E-2</c:v>
                </c:pt>
                <c:pt idx="235">
                  <c:v>3.0562778160342158E-2</c:v>
                </c:pt>
                <c:pt idx="236">
                  <c:v>1.7781707279151359E-2</c:v>
                </c:pt>
                <c:pt idx="237">
                  <c:v>1.7952442176508321E-2</c:v>
                </c:pt>
                <c:pt idx="238">
                  <c:v>1.6806361963373932E-2</c:v>
                </c:pt>
                <c:pt idx="239">
                  <c:v>1.3250923121672699E-2</c:v>
                </c:pt>
                <c:pt idx="240">
                  <c:v>2.2662783781800023E-2</c:v>
                </c:pt>
                <c:pt idx="241">
                  <c:v>2.2903795950002918E-2</c:v>
                </c:pt>
                <c:pt idx="242">
                  <c:v>2.060044306405065E-2</c:v>
                </c:pt>
                <c:pt idx="243">
                  <c:v>9.7370033164792383E-2</c:v>
                </c:pt>
                <c:pt idx="244">
                  <c:v>0.111173692973058</c:v>
                </c:pt>
                <c:pt idx="245">
                  <c:v>9.3585137819334016E-2</c:v>
                </c:pt>
                <c:pt idx="246">
                  <c:v>9.5796156017336015E-2</c:v>
                </c:pt>
                <c:pt idx="247">
                  <c:v>7.8792983928416521E-2</c:v>
                </c:pt>
                <c:pt idx="248">
                  <c:v>4.9849046219966622E-2</c:v>
                </c:pt>
                <c:pt idx="249">
                  <c:v>5.1056071283885195E-2</c:v>
                </c:pt>
                <c:pt idx="250">
                  <c:v>4.4782779049998701E-2</c:v>
                </c:pt>
                <c:pt idx="251">
                  <c:v>3.8917486603238398E-2</c:v>
                </c:pt>
                <c:pt idx="252">
                  <c:v>2.9515846993425798E-2</c:v>
                </c:pt>
                <c:pt idx="253">
                  <c:v>3.3256928273770463E-2</c:v>
                </c:pt>
                <c:pt idx="254">
                  <c:v>3.1984944365468171E-2</c:v>
                </c:pt>
              </c:numCache>
            </c:numRef>
          </c:val>
          <c:smooth val="0"/>
          <c:extLst>
            <c:ext xmlns:c16="http://schemas.microsoft.com/office/drawing/2014/chart" uri="{C3380CC4-5D6E-409C-BE32-E72D297353CC}">
              <c16:uniqueId val="{00000001-50F4-449C-8C0E-B3AD91955713}"/>
            </c:ext>
          </c:extLst>
        </c:ser>
        <c:ser>
          <c:idx val="1"/>
          <c:order val="1"/>
          <c:tx>
            <c:strRef>
              <c:f>Work!$FB$2</c:f>
              <c:strCache>
                <c:ptCount val="1"/>
                <c:pt idx="0">
                  <c:v>Less than a Bachelor's</c:v>
                </c:pt>
              </c:strCache>
            </c:strRef>
          </c:tx>
          <c:spPr>
            <a:ln w="28575" cap="rnd">
              <a:solidFill>
                <a:srgbClr val="2A2A92"/>
              </a:solidFill>
              <a:round/>
            </a:ln>
            <a:effectLst/>
          </c:spPr>
          <c:marker>
            <c:symbol val="none"/>
          </c:marker>
          <c:cat>
            <c:numRef>
              <c:f>Work!$EZ$3:$EZ$257</c:f>
              <c:numCache>
                <c:formatCode>[$-409]mmm\-yy;@</c:formatCode>
                <c:ptCount val="255"/>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39264</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pt idx="164">
                  <c:v>41518</c:v>
                </c:pt>
                <c:pt idx="165">
                  <c:v>41548</c:v>
                </c:pt>
                <c:pt idx="166">
                  <c:v>41579</c:v>
                </c:pt>
                <c:pt idx="167">
                  <c:v>41609</c:v>
                </c:pt>
                <c:pt idx="168">
                  <c:v>41640</c:v>
                </c:pt>
                <c:pt idx="169">
                  <c:v>41671</c:v>
                </c:pt>
                <c:pt idx="170">
                  <c:v>41699</c:v>
                </c:pt>
                <c:pt idx="171">
                  <c:v>41730</c:v>
                </c:pt>
                <c:pt idx="172">
                  <c:v>41760</c:v>
                </c:pt>
                <c:pt idx="173">
                  <c:v>41791</c:v>
                </c:pt>
                <c:pt idx="174">
                  <c:v>41821</c:v>
                </c:pt>
                <c:pt idx="175">
                  <c:v>41852</c:v>
                </c:pt>
                <c:pt idx="176">
                  <c:v>41883</c:v>
                </c:pt>
                <c:pt idx="177">
                  <c:v>41913</c:v>
                </c:pt>
                <c:pt idx="178">
                  <c:v>41944</c:v>
                </c:pt>
                <c:pt idx="179">
                  <c:v>41974</c:v>
                </c:pt>
                <c:pt idx="180">
                  <c:v>42005</c:v>
                </c:pt>
                <c:pt idx="181">
                  <c:v>42036</c:v>
                </c:pt>
                <c:pt idx="182">
                  <c:v>42064</c:v>
                </c:pt>
                <c:pt idx="183">
                  <c:v>42095</c:v>
                </c:pt>
                <c:pt idx="184">
                  <c:v>42125</c:v>
                </c:pt>
                <c:pt idx="185">
                  <c:v>42156</c:v>
                </c:pt>
                <c:pt idx="186">
                  <c:v>42186</c:v>
                </c:pt>
                <c:pt idx="187">
                  <c:v>42217</c:v>
                </c:pt>
                <c:pt idx="188">
                  <c:v>42248</c:v>
                </c:pt>
                <c:pt idx="189">
                  <c:v>42278</c:v>
                </c:pt>
                <c:pt idx="190">
                  <c:v>42309</c:v>
                </c:pt>
                <c:pt idx="191">
                  <c:v>42339</c:v>
                </c:pt>
                <c:pt idx="192">
                  <c:v>42370</c:v>
                </c:pt>
                <c:pt idx="193">
                  <c:v>42401</c:v>
                </c:pt>
                <c:pt idx="194">
                  <c:v>42430</c:v>
                </c:pt>
                <c:pt idx="195">
                  <c:v>42461</c:v>
                </c:pt>
                <c:pt idx="196">
                  <c:v>42491</c:v>
                </c:pt>
                <c:pt idx="197">
                  <c:v>42522</c:v>
                </c:pt>
                <c:pt idx="198">
                  <c:v>42552</c:v>
                </c:pt>
                <c:pt idx="199">
                  <c:v>42583</c:v>
                </c:pt>
                <c:pt idx="200">
                  <c:v>42614</c:v>
                </c:pt>
                <c:pt idx="201">
                  <c:v>42644</c:v>
                </c:pt>
                <c:pt idx="202">
                  <c:v>42675</c:v>
                </c:pt>
                <c:pt idx="203">
                  <c:v>42705</c:v>
                </c:pt>
                <c:pt idx="204">
                  <c:v>42736</c:v>
                </c:pt>
                <c:pt idx="205">
                  <c:v>42767</c:v>
                </c:pt>
                <c:pt idx="206">
                  <c:v>42795</c:v>
                </c:pt>
                <c:pt idx="207">
                  <c:v>42826</c:v>
                </c:pt>
                <c:pt idx="208">
                  <c:v>42856</c:v>
                </c:pt>
                <c:pt idx="209">
                  <c:v>42887</c:v>
                </c:pt>
                <c:pt idx="210">
                  <c:v>42917</c:v>
                </c:pt>
                <c:pt idx="211">
                  <c:v>42948</c:v>
                </c:pt>
                <c:pt idx="212">
                  <c:v>42979</c:v>
                </c:pt>
                <c:pt idx="213">
                  <c:v>43009</c:v>
                </c:pt>
                <c:pt idx="214">
                  <c:v>43040</c:v>
                </c:pt>
                <c:pt idx="215">
                  <c:v>43070</c:v>
                </c:pt>
                <c:pt idx="216">
                  <c:v>43101</c:v>
                </c:pt>
                <c:pt idx="217">
                  <c:v>43132</c:v>
                </c:pt>
                <c:pt idx="218">
                  <c:v>43160</c:v>
                </c:pt>
                <c:pt idx="219">
                  <c:v>43191</c:v>
                </c:pt>
                <c:pt idx="220">
                  <c:v>43221</c:v>
                </c:pt>
                <c:pt idx="221">
                  <c:v>43252</c:v>
                </c:pt>
                <c:pt idx="222">
                  <c:v>43282</c:v>
                </c:pt>
                <c:pt idx="223">
                  <c:v>43313</c:v>
                </c:pt>
                <c:pt idx="224">
                  <c:v>43344</c:v>
                </c:pt>
                <c:pt idx="225">
                  <c:v>43374</c:v>
                </c:pt>
                <c:pt idx="226">
                  <c:v>43405</c:v>
                </c:pt>
                <c:pt idx="227">
                  <c:v>43435</c:v>
                </c:pt>
                <c:pt idx="228">
                  <c:v>43466</c:v>
                </c:pt>
                <c:pt idx="229">
                  <c:v>43497</c:v>
                </c:pt>
                <c:pt idx="230">
                  <c:v>43525</c:v>
                </c:pt>
                <c:pt idx="231">
                  <c:v>43556</c:v>
                </c:pt>
                <c:pt idx="232">
                  <c:v>43586</c:v>
                </c:pt>
                <c:pt idx="233">
                  <c:v>43617</c:v>
                </c:pt>
                <c:pt idx="234">
                  <c:v>43647</c:v>
                </c:pt>
                <c:pt idx="235">
                  <c:v>43678</c:v>
                </c:pt>
                <c:pt idx="236">
                  <c:v>43709</c:v>
                </c:pt>
                <c:pt idx="237">
                  <c:v>43739</c:v>
                </c:pt>
                <c:pt idx="238">
                  <c:v>43770</c:v>
                </c:pt>
                <c:pt idx="239">
                  <c:v>43800</c:v>
                </c:pt>
                <c:pt idx="240">
                  <c:v>43831</c:v>
                </c:pt>
                <c:pt idx="241">
                  <c:v>43862</c:v>
                </c:pt>
                <c:pt idx="242">
                  <c:v>43891</c:v>
                </c:pt>
                <c:pt idx="243">
                  <c:v>43922</c:v>
                </c:pt>
                <c:pt idx="244">
                  <c:v>43952</c:v>
                </c:pt>
                <c:pt idx="245">
                  <c:v>43983</c:v>
                </c:pt>
                <c:pt idx="246">
                  <c:v>44013</c:v>
                </c:pt>
                <c:pt idx="247">
                  <c:v>44044</c:v>
                </c:pt>
                <c:pt idx="248">
                  <c:v>44075</c:v>
                </c:pt>
                <c:pt idx="249">
                  <c:v>44105</c:v>
                </c:pt>
                <c:pt idx="250">
                  <c:v>44136</c:v>
                </c:pt>
                <c:pt idx="251">
                  <c:v>44166</c:v>
                </c:pt>
                <c:pt idx="252">
                  <c:v>44197</c:v>
                </c:pt>
                <c:pt idx="253">
                  <c:v>44228</c:v>
                </c:pt>
                <c:pt idx="254">
                  <c:v>44256</c:v>
                </c:pt>
              </c:numCache>
            </c:numRef>
          </c:cat>
          <c:val>
            <c:numRef>
              <c:f>Work!$FB$3:$FB$257</c:f>
              <c:numCache>
                <c:formatCode>0.0%</c:formatCode>
                <c:ptCount val="255"/>
                <c:pt idx="0">
                  <c:v>4.4045338149392987E-2</c:v>
                </c:pt>
                <c:pt idx="1">
                  <c:v>4.4364920394630539E-2</c:v>
                </c:pt>
                <c:pt idx="2">
                  <c:v>2.7904022127415308E-2</c:v>
                </c:pt>
                <c:pt idx="3">
                  <c:v>3.843436897001333E-2</c:v>
                </c:pt>
                <c:pt idx="4">
                  <c:v>3.0141188693996179E-2</c:v>
                </c:pt>
                <c:pt idx="5">
                  <c:v>3.3222459524807929E-2</c:v>
                </c:pt>
                <c:pt idx="6">
                  <c:v>3.9177800983567081E-2</c:v>
                </c:pt>
                <c:pt idx="7">
                  <c:v>2.5364174606572577E-2</c:v>
                </c:pt>
                <c:pt idx="8">
                  <c:v>2.8683188010288657E-2</c:v>
                </c:pt>
                <c:pt idx="9">
                  <c:v>3.1036206294965368E-2</c:v>
                </c:pt>
                <c:pt idx="10">
                  <c:v>3.5111268981529171E-2</c:v>
                </c:pt>
                <c:pt idx="11">
                  <c:v>2.5251616644533591E-2</c:v>
                </c:pt>
                <c:pt idx="12">
                  <c:v>4.3484574605412225E-2</c:v>
                </c:pt>
                <c:pt idx="13">
                  <c:v>4.6872797973511536E-2</c:v>
                </c:pt>
                <c:pt idx="14">
                  <c:v>4.6110073958820282E-2</c:v>
                </c:pt>
                <c:pt idx="15">
                  <c:v>3.0980041351456128E-2</c:v>
                </c:pt>
                <c:pt idx="16">
                  <c:v>3.8787785416756607E-2</c:v>
                </c:pt>
                <c:pt idx="17">
                  <c:v>3.53751325596093E-2</c:v>
                </c:pt>
                <c:pt idx="18">
                  <c:v>5.3193925445913975E-2</c:v>
                </c:pt>
                <c:pt idx="19">
                  <c:v>3.2890289821312861E-2</c:v>
                </c:pt>
                <c:pt idx="20">
                  <c:v>4.2104348029466214E-2</c:v>
                </c:pt>
                <c:pt idx="21">
                  <c:v>4.4093843270469252E-2</c:v>
                </c:pt>
                <c:pt idx="22">
                  <c:v>4.4705513971094443E-2</c:v>
                </c:pt>
                <c:pt idx="23">
                  <c:v>5.0413613305176887E-2</c:v>
                </c:pt>
                <c:pt idx="24">
                  <c:v>6.1202087283017736E-2</c:v>
                </c:pt>
                <c:pt idx="25">
                  <c:v>5.5439730421179514E-2</c:v>
                </c:pt>
                <c:pt idx="26">
                  <c:v>5.6036892148534218E-2</c:v>
                </c:pt>
                <c:pt idx="27">
                  <c:v>7.1808297143305999E-2</c:v>
                </c:pt>
                <c:pt idx="28">
                  <c:v>5.8789702204866526E-2</c:v>
                </c:pt>
                <c:pt idx="29">
                  <c:v>8.342938544030272E-2</c:v>
                </c:pt>
                <c:pt idx="30">
                  <c:v>7.1381231879463033E-2</c:v>
                </c:pt>
                <c:pt idx="31">
                  <c:v>6.8963769094361138E-2</c:v>
                </c:pt>
                <c:pt idx="32">
                  <c:v>7.5428180958303129E-2</c:v>
                </c:pt>
                <c:pt idx="33">
                  <c:v>6.0376317532830584E-2</c:v>
                </c:pt>
                <c:pt idx="34">
                  <c:v>5.7173149998779468E-2</c:v>
                </c:pt>
                <c:pt idx="35">
                  <c:v>6.006486710674816E-2</c:v>
                </c:pt>
                <c:pt idx="36">
                  <c:v>6.0423220453629217E-2</c:v>
                </c:pt>
                <c:pt idx="37">
                  <c:v>6.815344456887415E-2</c:v>
                </c:pt>
                <c:pt idx="38">
                  <c:v>8.2396092198846388E-2</c:v>
                </c:pt>
                <c:pt idx="39">
                  <c:v>7.1723594157817525E-2</c:v>
                </c:pt>
                <c:pt idx="40">
                  <c:v>8.3803324665018011E-2</c:v>
                </c:pt>
                <c:pt idx="41">
                  <c:v>8.4387735922440713E-2</c:v>
                </c:pt>
                <c:pt idx="42">
                  <c:v>5.876771556947482E-2</c:v>
                </c:pt>
                <c:pt idx="43">
                  <c:v>7.9101327103521107E-2</c:v>
                </c:pt>
                <c:pt idx="44">
                  <c:v>6.2583706813872472E-2</c:v>
                </c:pt>
                <c:pt idx="45">
                  <c:v>6.3230974338187279E-2</c:v>
                </c:pt>
                <c:pt idx="46">
                  <c:v>6.338082901347547E-2</c:v>
                </c:pt>
                <c:pt idx="47">
                  <c:v>6.9408122078852483E-2</c:v>
                </c:pt>
                <c:pt idx="48">
                  <c:v>7.1095045269826573E-2</c:v>
                </c:pt>
                <c:pt idx="49">
                  <c:v>7.2175946454632697E-2</c:v>
                </c:pt>
                <c:pt idx="50">
                  <c:v>7.6243342554317139E-2</c:v>
                </c:pt>
                <c:pt idx="51">
                  <c:v>5.0858830725267777E-2</c:v>
                </c:pt>
                <c:pt idx="52">
                  <c:v>7.3271632857163954E-2</c:v>
                </c:pt>
                <c:pt idx="53">
                  <c:v>7.1574525266032557E-2</c:v>
                </c:pt>
                <c:pt idx="54">
                  <c:v>6.8376795026136458E-2</c:v>
                </c:pt>
                <c:pt idx="55">
                  <c:v>6.4098005788237503E-2</c:v>
                </c:pt>
                <c:pt idx="56">
                  <c:v>4.1266233755957241E-2</c:v>
                </c:pt>
                <c:pt idx="57">
                  <c:v>5.44790675790367E-2</c:v>
                </c:pt>
                <c:pt idx="58">
                  <c:v>5.663245777868281E-2</c:v>
                </c:pt>
                <c:pt idx="59">
                  <c:v>5.0382808455337547E-2</c:v>
                </c:pt>
                <c:pt idx="60">
                  <c:v>8.4867974347475672E-2</c:v>
                </c:pt>
                <c:pt idx="61">
                  <c:v>6.4632594512597702E-2</c:v>
                </c:pt>
                <c:pt idx="62">
                  <c:v>7.3716694079898823E-2</c:v>
                </c:pt>
                <c:pt idx="63">
                  <c:v>5.0395597880142598E-2</c:v>
                </c:pt>
                <c:pt idx="64">
                  <c:v>6.0960708183438427E-2</c:v>
                </c:pt>
                <c:pt idx="65">
                  <c:v>7.1807701740992477E-2</c:v>
                </c:pt>
                <c:pt idx="66">
                  <c:v>6.55610936647575E-2</c:v>
                </c:pt>
                <c:pt idx="67">
                  <c:v>4.839761575692101E-2</c:v>
                </c:pt>
                <c:pt idx="68">
                  <c:v>6.5899220689787985E-2</c:v>
                </c:pt>
                <c:pt idx="69">
                  <c:v>5.2644166107099745E-2</c:v>
                </c:pt>
                <c:pt idx="70">
                  <c:v>6.08222378157805E-2</c:v>
                </c:pt>
                <c:pt idx="71">
                  <c:v>6.6565374775735667E-2</c:v>
                </c:pt>
                <c:pt idx="72">
                  <c:v>7.8618806766209803E-2</c:v>
                </c:pt>
                <c:pt idx="73">
                  <c:v>7.8246410937396482E-2</c:v>
                </c:pt>
                <c:pt idx="74">
                  <c:v>7.4364452816256282E-2</c:v>
                </c:pt>
                <c:pt idx="75">
                  <c:v>7.1466422495420429E-2</c:v>
                </c:pt>
                <c:pt idx="76">
                  <c:v>5.9033610538809622E-2</c:v>
                </c:pt>
                <c:pt idx="77">
                  <c:v>6.8106780676863599E-2</c:v>
                </c:pt>
                <c:pt idx="78">
                  <c:v>5.3422717043774111E-2</c:v>
                </c:pt>
                <c:pt idx="79">
                  <c:v>5.746898600699555E-2</c:v>
                </c:pt>
                <c:pt idx="80">
                  <c:v>6.8925942947279356E-2</c:v>
                </c:pt>
                <c:pt idx="81">
                  <c:v>4.8329895935579514E-2</c:v>
                </c:pt>
                <c:pt idx="82">
                  <c:v>7.7614281882374722E-2</c:v>
                </c:pt>
                <c:pt idx="83">
                  <c:v>8.4460786112678432E-2</c:v>
                </c:pt>
                <c:pt idx="84">
                  <c:v>9.1817523983077048E-2</c:v>
                </c:pt>
                <c:pt idx="85">
                  <c:v>0.10279470930170299</c:v>
                </c:pt>
                <c:pt idx="86">
                  <c:v>6.0478903456914902E-2</c:v>
                </c:pt>
                <c:pt idx="87">
                  <c:v>6.0468972978433289E-2</c:v>
                </c:pt>
                <c:pt idx="88">
                  <c:v>7.9610110994180777E-2</c:v>
                </c:pt>
                <c:pt idx="89">
                  <c:v>6.2280875913924109E-2</c:v>
                </c:pt>
                <c:pt idx="90">
                  <c:v>6.2107169231736974E-2</c:v>
                </c:pt>
                <c:pt idx="91">
                  <c:v>3.4535425556143869E-2</c:v>
                </c:pt>
                <c:pt idx="92">
                  <c:v>5.2014783098145084E-2</c:v>
                </c:pt>
                <c:pt idx="93">
                  <c:v>5.3081029189766628E-2</c:v>
                </c:pt>
                <c:pt idx="94">
                  <c:v>4.8017696226942047E-2</c:v>
                </c:pt>
                <c:pt idx="95">
                  <c:v>5.879192450461846E-2</c:v>
                </c:pt>
                <c:pt idx="96">
                  <c:v>8.5852305793524972E-2</c:v>
                </c:pt>
                <c:pt idx="97">
                  <c:v>7.4820305630532685E-2</c:v>
                </c:pt>
                <c:pt idx="98">
                  <c:v>6.2940044909436818E-2</c:v>
                </c:pt>
                <c:pt idx="99">
                  <c:v>5.7637672088270774E-2</c:v>
                </c:pt>
                <c:pt idx="100">
                  <c:v>8.0102843530006448E-2</c:v>
                </c:pt>
                <c:pt idx="101">
                  <c:v>7.9142160875814507E-2</c:v>
                </c:pt>
                <c:pt idx="102">
                  <c:v>6.4594491181809474E-2</c:v>
                </c:pt>
                <c:pt idx="103">
                  <c:v>4.8422693536158572E-2</c:v>
                </c:pt>
                <c:pt idx="104">
                  <c:v>6.2475852597991981E-2</c:v>
                </c:pt>
                <c:pt idx="105">
                  <c:v>4.9886825284442569E-2</c:v>
                </c:pt>
                <c:pt idx="106">
                  <c:v>7.9788971892151742E-2</c:v>
                </c:pt>
                <c:pt idx="107">
                  <c:v>9.915502217995939E-2</c:v>
                </c:pt>
                <c:pt idx="108">
                  <c:v>0.11826894782635071</c:v>
                </c:pt>
                <c:pt idx="109">
                  <c:v>0.1230254964729572</c:v>
                </c:pt>
                <c:pt idx="110">
                  <c:v>0.104778117848549</c:v>
                </c:pt>
                <c:pt idx="111">
                  <c:v>0.11249544967979361</c:v>
                </c:pt>
                <c:pt idx="112">
                  <c:v>0.1068661968770059</c:v>
                </c:pt>
                <c:pt idx="113">
                  <c:v>0.1200527906790399</c:v>
                </c:pt>
                <c:pt idx="114">
                  <c:v>0.11712857191194351</c:v>
                </c:pt>
                <c:pt idx="115">
                  <c:v>0.10609709762208089</c:v>
                </c:pt>
                <c:pt idx="116">
                  <c:v>0.1102501059642922</c:v>
                </c:pt>
                <c:pt idx="117">
                  <c:v>9.0808239558136924E-2</c:v>
                </c:pt>
                <c:pt idx="118">
                  <c:v>0.1075710776228532</c:v>
                </c:pt>
                <c:pt idx="119">
                  <c:v>0.13064142555345731</c:v>
                </c:pt>
                <c:pt idx="120">
                  <c:v>0.15455510768242531</c:v>
                </c:pt>
                <c:pt idx="121">
                  <c:v>0.14529775891577951</c:v>
                </c:pt>
                <c:pt idx="122">
                  <c:v>0.1164193700850769</c:v>
                </c:pt>
                <c:pt idx="123">
                  <c:v>0.13939745981876181</c:v>
                </c:pt>
                <c:pt idx="124">
                  <c:v>0.13204697650345559</c:v>
                </c:pt>
                <c:pt idx="125">
                  <c:v>0.10897803366639219</c:v>
                </c:pt>
                <c:pt idx="126">
                  <c:v>0.122456244008614</c:v>
                </c:pt>
                <c:pt idx="127">
                  <c:v>8.4015100752259431E-2</c:v>
                </c:pt>
                <c:pt idx="128">
                  <c:v>8.6931891957291979E-2</c:v>
                </c:pt>
                <c:pt idx="129">
                  <c:v>8.6219638882030922E-2</c:v>
                </c:pt>
                <c:pt idx="130">
                  <c:v>0.1115822026564611</c:v>
                </c:pt>
                <c:pt idx="131">
                  <c:v>0.10939335813947849</c:v>
                </c:pt>
                <c:pt idx="132">
                  <c:v>0.1094406010928326</c:v>
                </c:pt>
                <c:pt idx="133">
                  <c:v>0.11892452082225879</c:v>
                </c:pt>
                <c:pt idx="134">
                  <c:v>9.4792145125903324E-2</c:v>
                </c:pt>
                <c:pt idx="135">
                  <c:v>8.8773222980386535E-2</c:v>
                </c:pt>
                <c:pt idx="136">
                  <c:v>7.9483324991866541E-2</c:v>
                </c:pt>
                <c:pt idx="137">
                  <c:v>9.7948072059593466E-2</c:v>
                </c:pt>
                <c:pt idx="138">
                  <c:v>9.6160144396443215E-2</c:v>
                </c:pt>
                <c:pt idx="139">
                  <c:v>8.4214078371203496E-2</c:v>
                </c:pt>
                <c:pt idx="140">
                  <c:v>9.8690654227097344E-2</c:v>
                </c:pt>
                <c:pt idx="141">
                  <c:v>9.808348440214415E-2</c:v>
                </c:pt>
                <c:pt idx="142">
                  <c:v>7.6346615297248288E-2</c:v>
                </c:pt>
                <c:pt idx="143">
                  <c:v>8.1152944739707286E-2</c:v>
                </c:pt>
                <c:pt idx="144">
                  <c:v>0.1156032204487559</c:v>
                </c:pt>
                <c:pt idx="145">
                  <c:v>0.1148084672413556</c:v>
                </c:pt>
                <c:pt idx="146">
                  <c:v>7.3588166986685632E-2</c:v>
                </c:pt>
                <c:pt idx="147">
                  <c:v>8.7121944137278029E-2</c:v>
                </c:pt>
                <c:pt idx="148">
                  <c:v>7.6628137768518095E-2</c:v>
                </c:pt>
                <c:pt idx="149">
                  <c:v>8.8407262512154666E-2</c:v>
                </c:pt>
                <c:pt idx="150">
                  <c:v>0.10349910987058911</c:v>
                </c:pt>
                <c:pt idx="151">
                  <c:v>8.5505181311656603E-2</c:v>
                </c:pt>
                <c:pt idx="152">
                  <c:v>9.3166636513600687E-2</c:v>
                </c:pt>
                <c:pt idx="153">
                  <c:v>9.2954738506927745E-2</c:v>
                </c:pt>
                <c:pt idx="154">
                  <c:v>8.9579434276228054E-2</c:v>
                </c:pt>
                <c:pt idx="155">
                  <c:v>0.1011416426043325</c:v>
                </c:pt>
                <c:pt idx="156">
                  <c:v>9.422886426211638E-2</c:v>
                </c:pt>
                <c:pt idx="157">
                  <c:v>9.0527679742376174E-2</c:v>
                </c:pt>
                <c:pt idx="158">
                  <c:v>0.11714303295030129</c:v>
                </c:pt>
                <c:pt idx="159">
                  <c:v>0.11211287402512131</c:v>
                </c:pt>
                <c:pt idx="160">
                  <c:v>0.10477268921333881</c:v>
                </c:pt>
                <c:pt idx="161">
                  <c:v>0.115769350704538</c:v>
                </c:pt>
                <c:pt idx="162">
                  <c:v>9.0667679069669105E-2</c:v>
                </c:pt>
                <c:pt idx="163">
                  <c:v>8.9870177560156778E-2</c:v>
                </c:pt>
                <c:pt idx="164">
                  <c:v>9.4247581815888479E-2</c:v>
                </c:pt>
                <c:pt idx="165">
                  <c:v>9.7106721572038493E-2</c:v>
                </c:pt>
                <c:pt idx="166">
                  <c:v>0.1085940466979661</c:v>
                </c:pt>
                <c:pt idx="167">
                  <c:v>9.6526875609316956E-2</c:v>
                </c:pt>
                <c:pt idx="168">
                  <c:v>7.0852418775325596E-2</c:v>
                </c:pt>
                <c:pt idx="169">
                  <c:v>7.300407636076281E-2</c:v>
                </c:pt>
                <c:pt idx="170">
                  <c:v>8.6481160078316729E-2</c:v>
                </c:pt>
                <c:pt idx="171">
                  <c:v>7.8613680775056968E-2</c:v>
                </c:pt>
                <c:pt idx="172">
                  <c:v>6.6413334110905525E-2</c:v>
                </c:pt>
                <c:pt idx="173">
                  <c:v>8.1150378649238811E-2</c:v>
                </c:pt>
                <c:pt idx="174">
                  <c:v>9.4386780220326857E-2</c:v>
                </c:pt>
                <c:pt idx="175">
                  <c:v>7.7461589291208582E-2</c:v>
                </c:pt>
                <c:pt idx="176">
                  <c:v>9.8226290878222142E-2</c:v>
                </c:pt>
                <c:pt idx="177">
                  <c:v>6.29885934921975E-2</c:v>
                </c:pt>
                <c:pt idx="178">
                  <c:v>7.760185896182642E-2</c:v>
                </c:pt>
                <c:pt idx="179">
                  <c:v>5.215421204313276E-2</c:v>
                </c:pt>
                <c:pt idx="180">
                  <c:v>7.311581921596691E-2</c:v>
                </c:pt>
                <c:pt idx="181">
                  <c:v>8.1744047073187484E-2</c:v>
                </c:pt>
                <c:pt idx="182">
                  <c:v>7.3301693197295612E-2</c:v>
                </c:pt>
                <c:pt idx="183">
                  <c:v>6.0826040101415707E-2</c:v>
                </c:pt>
                <c:pt idx="184">
                  <c:v>5.8741908423316586E-2</c:v>
                </c:pt>
                <c:pt idx="185">
                  <c:v>8.4149716038362868E-2</c:v>
                </c:pt>
                <c:pt idx="186">
                  <c:v>7.2631646465891347E-2</c:v>
                </c:pt>
                <c:pt idx="187">
                  <c:v>6.2599118147651123E-2</c:v>
                </c:pt>
                <c:pt idx="188">
                  <c:v>5.861891091545398E-2</c:v>
                </c:pt>
                <c:pt idx="189">
                  <c:v>6.2821307188066958E-2</c:v>
                </c:pt>
                <c:pt idx="190">
                  <c:v>7.1074661816680484E-2</c:v>
                </c:pt>
                <c:pt idx="191">
                  <c:v>5.9225982172692503E-2</c:v>
                </c:pt>
                <c:pt idx="192">
                  <c:v>5.8826847447379906E-2</c:v>
                </c:pt>
                <c:pt idx="193">
                  <c:v>6.6151057066247118E-2</c:v>
                </c:pt>
                <c:pt idx="194">
                  <c:v>7.012726094601221E-2</c:v>
                </c:pt>
                <c:pt idx="195">
                  <c:v>4.9818666101169973E-2</c:v>
                </c:pt>
                <c:pt idx="196">
                  <c:v>5.3072757667074463E-2</c:v>
                </c:pt>
                <c:pt idx="197">
                  <c:v>4.7115435007880728E-2</c:v>
                </c:pt>
                <c:pt idx="198">
                  <c:v>4.3463254786606058E-2</c:v>
                </c:pt>
                <c:pt idx="199">
                  <c:v>3.3489254329269122E-2</c:v>
                </c:pt>
                <c:pt idx="200">
                  <c:v>3.2224542566530491E-2</c:v>
                </c:pt>
                <c:pt idx="201">
                  <c:v>4.0351565372923143E-2</c:v>
                </c:pt>
                <c:pt idx="202">
                  <c:v>3.8801480906247916E-2</c:v>
                </c:pt>
                <c:pt idx="203">
                  <c:v>4.9593308478546795E-2</c:v>
                </c:pt>
                <c:pt idx="204">
                  <c:v>5.3765414077838261E-2</c:v>
                </c:pt>
                <c:pt idx="205">
                  <c:v>7.8223035669079607E-2</c:v>
                </c:pt>
                <c:pt idx="206">
                  <c:v>5.2604079253392472E-2</c:v>
                </c:pt>
                <c:pt idx="207">
                  <c:v>6.995785087081148E-2</c:v>
                </c:pt>
                <c:pt idx="208">
                  <c:v>6.7122655445820634E-2</c:v>
                </c:pt>
                <c:pt idx="209">
                  <c:v>5.290786403615113E-2</c:v>
                </c:pt>
                <c:pt idx="210">
                  <c:v>5.7515148140579023E-2</c:v>
                </c:pt>
                <c:pt idx="211">
                  <c:v>4.9300295890692035E-2</c:v>
                </c:pt>
                <c:pt idx="212">
                  <c:v>3.9524303697427217E-2</c:v>
                </c:pt>
                <c:pt idx="213">
                  <c:v>3.2039381877791102E-2</c:v>
                </c:pt>
                <c:pt idx="214">
                  <c:v>4.2496235418183544E-2</c:v>
                </c:pt>
                <c:pt idx="215">
                  <c:v>4.4451128228023176E-2</c:v>
                </c:pt>
                <c:pt idx="216">
                  <c:v>5.4061676183719397E-2</c:v>
                </c:pt>
                <c:pt idx="217">
                  <c:v>6.2451163395527101E-2</c:v>
                </c:pt>
                <c:pt idx="218">
                  <c:v>5.3017528076444789E-2</c:v>
                </c:pt>
                <c:pt idx="219">
                  <c:v>4.0616163720870666E-2</c:v>
                </c:pt>
                <c:pt idx="220">
                  <c:v>3.9413537498682254E-2</c:v>
                </c:pt>
                <c:pt idx="221">
                  <c:v>4.3609612103330059E-2</c:v>
                </c:pt>
                <c:pt idx="222">
                  <c:v>4.6850337811230672E-2</c:v>
                </c:pt>
                <c:pt idx="223">
                  <c:v>3.8490144945679101E-2</c:v>
                </c:pt>
                <c:pt idx="224">
                  <c:v>3.1857257727948861E-2</c:v>
                </c:pt>
                <c:pt idx="225">
                  <c:v>4.1727954657822475E-2</c:v>
                </c:pt>
                <c:pt idx="226">
                  <c:v>3.2230370970900542E-2</c:v>
                </c:pt>
                <c:pt idx="227">
                  <c:v>3.4791036666202348E-2</c:v>
                </c:pt>
                <c:pt idx="228">
                  <c:v>5.0498616049039019E-2</c:v>
                </c:pt>
                <c:pt idx="229">
                  <c:v>5.0000117606949682E-2</c:v>
                </c:pt>
                <c:pt idx="230">
                  <c:v>4.8119358879138423E-2</c:v>
                </c:pt>
                <c:pt idx="231">
                  <c:v>4.0259594919830645E-2</c:v>
                </c:pt>
                <c:pt idx="232">
                  <c:v>4.5116007011895179E-2</c:v>
                </c:pt>
                <c:pt idx="233">
                  <c:v>3.3798756272855217E-2</c:v>
                </c:pt>
                <c:pt idx="234">
                  <c:v>3.0523896437792287E-2</c:v>
                </c:pt>
                <c:pt idx="235">
                  <c:v>3.3490020222369389E-2</c:v>
                </c:pt>
                <c:pt idx="236">
                  <c:v>4.0824170035235668E-2</c:v>
                </c:pt>
                <c:pt idx="237">
                  <c:v>2.4292979718077472E-2</c:v>
                </c:pt>
                <c:pt idx="238">
                  <c:v>2.7037615041696789E-2</c:v>
                </c:pt>
                <c:pt idx="239">
                  <c:v>3.0761826075618018E-2</c:v>
                </c:pt>
                <c:pt idx="240">
                  <c:v>5.5917135035272209E-2</c:v>
                </c:pt>
                <c:pt idx="241">
                  <c:v>5.3997974259962646E-2</c:v>
                </c:pt>
                <c:pt idx="242">
                  <c:v>5.5606336503496355E-2</c:v>
                </c:pt>
                <c:pt idx="243">
                  <c:v>0.26640299953098118</c:v>
                </c:pt>
                <c:pt idx="244">
                  <c:v>0.24663666691153238</c:v>
                </c:pt>
                <c:pt idx="245">
                  <c:v>0.23732878285457051</c:v>
                </c:pt>
                <c:pt idx="246">
                  <c:v>0.16942424721713981</c:v>
                </c:pt>
                <c:pt idx="247">
                  <c:v>0.12412371194565659</c:v>
                </c:pt>
                <c:pt idx="248">
                  <c:v>0.13267080798128078</c:v>
                </c:pt>
                <c:pt idx="249">
                  <c:v>9.5765403712501834E-2</c:v>
                </c:pt>
                <c:pt idx="250">
                  <c:v>8.7132756871648814E-2</c:v>
                </c:pt>
                <c:pt idx="251">
                  <c:v>0.10210659210962399</c:v>
                </c:pt>
                <c:pt idx="252">
                  <c:v>0.10518241099809689</c:v>
                </c:pt>
                <c:pt idx="253">
                  <c:v>0.11714964810180151</c:v>
                </c:pt>
                <c:pt idx="254">
                  <c:v>9.1600469010336902E-2</c:v>
                </c:pt>
              </c:numCache>
            </c:numRef>
          </c:val>
          <c:smooth val="0"/>
          <c:extLst>
            <c:ext xmlns:c16="http://schemas.microsoft.com/office/drawing/2014/chart" uri="{C3380CC4-5D6E-409C-BE32-E72D297353CC}">
              <c16:uniqueId val="{00000002-50F4-449C-8C0E-B3AD91955713}"/>
            </c:ext>
          </c:extLst>
        </c:ser>
        <c:dLbls>
          <c:showLegendKey val="0"/>
          <c:showVal val="0"/>
          <c:showCatName val="0"/>
          <c:showSerName val="0"/>
          <c:showPercent val="0"/>
          <c:showBubbleSize val="0"/>
        </c:dLbls>
        <c:marker val="1"/>
        <c:smooth val="0"/>
        <c:axId val="497695816"/>
        <c:axId val="497690896"/>
      </c:lineChart>
      <c:dateAx>
        <c:axId val="497695816"/>
        <c:scaling>
          <c:orientation val="minMax"/>
        </c:scaling>
        <c:delete val="0"/>
        <c:axPos val="b"/>
        <c:numFmt formatCode="[$-409]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Tw Cen MT" panose="020B0602020104020603" pitchFamily="34" charset="0"/>
                <a:ea typeface="+mn-ea"/>
                <a:cs typeface="+mn-cs"/>
              </a:defRPr>
            </a:pPr>
            <a:endParaRPr lang="en-US"/>
          </a:p>
        </c:txPr>
        <c:crossAx val="497690896"/>
        <c:crosses val="autoZero"/>
        <c:auto val="1"/>
        <c:lblOffset val="100"/>
        <c:baseTimeUnit val="months"/>
        <c:majorUnit val="12"/>
        <c:majorTimeUnit val="months"/>
      </c:dateAx>
      <c:valAx>
        <c:axId val="497690896"/>
        <c:scaling>
          <c:orientation val="minMax"/>
          <c:max val="0.30000000000000004"/>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Tw Cen MT" panose="020B0602020104020603" pitchFamily="34" charset="0"/>
                <a:ea typeface="+mn-ea"/>
                <a:cs typeface="+mn-cs"/>
              </a:defRPr>
            </a:pPr>
            <a:endParaRPr lang="en-US"/>
          </a:p>
        </c:txPr>
        <c:crossAx val="497695816"/>
        <c:crosses val="autoZero"/>
        <c:crossBetween val="between"/>
      </c:valAx>
      <c:spPr>
        <a:noFill/>
        <a:ln>
          <a:noFill/>
        </a:ln>
        <a:effectLst/>
      </c:spPr>
    </c:plotArea>
    <c:legend>
      <c:legendPos val="b"/>
      <c:legendEntry>
        <c:idx val="0"/>
        <c:delete val="1"/>
      </c:legendEntry>
      <c:layout>
        <c:manualLayout>
          <c:xMode val="edge"/>
          <c:yMode val="edge"/>
          <c:x val="4.2048308150670344E-2"/>
          <c:y val="5.9663859764990806E-3"/>
          <c:w val="0.87536284315811874"/>
          <c:h val="0.1233187828503811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Tw Cen MT" panose="020B0602020104020603"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18638717457615"/>
          <c:y val="9.3937559521799094E-2"/>
          <c:w val="0.87336135347946375"/>
          <c:h val="0.69876737372573916"/>
        </c:manualLayout>
      </c:layout>
      <c:barChart>
        <c:barDir val="col"/>
        <c:grouping val="clustered"/>
        <c:varyColors val="0"/>
        <c:ser>
          <c:idx val="2"/>
          <c:order val="2"/>
          <c:tx>
            <c:strRef>
              <c:f>Work!$FQ$2</c:f>
              <c:strCache>
                <c:ptCount val="1"/>
                <c:pt idx="0">
                  <c:v>Recession</c:v>
                </c:pt>
              </c:strCache>
            </c:strRef>
          </c:tx>
          <c:spPr>
            <a:solidFill>
              <a:schemeClr val="bg1">
                <a:lumMod val="65000"/>
                <a:alpha val="25000"/>
              </a:schemeClr>
            </a:solidFill>
            <a:ln>
              <a:noFill/>
            </a:ln>
            <a:effectLst/>
          </c:spPr>
          <c:invertIfNegative val="0"/>
          <c:cat>
            <c:numRef>
              <c:f>Work!$FN$3:$FN$257</c:f>
              <c:numCache>
                <c:formatCode>[$-409]mmm\-yy;@</c:formatCode>
                <c:ptCount val="255"/>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39264</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pt idx="164">
                  <c:v>41518</c:v>
                </c:pt>
                <c:pt idx="165">
                  <c:v>41548</c:v>
                </c:pt>
                <c:pt idx="166">
                  <c:v>41579</c:v>
                </c:pt>
                <c:pt idx="167">
                  <c:v>41609</c:v>
                </c:pt>
                <c:pt idx="168">
                  <c:v>41640</c:v>
                </c:pt>
                <c:pt idx="169">
                  <c:v>41671</c:v>
                </c:pt>
                <c:pt idx="170">
                  <c:v>41699</c:v>
                </c:pt>
                <c:pt idx="171">
                  <c:v>41730</c:v>
                </c:pt>
                <c:pt idx="172">
                  <c:v>41760</c:v>
                </c:pt>
                <c:pt idx="173">
                  <c:v>41791</c:v>
                </c:pt>
                <c:pt idx="174">
                  <c:v>41821</c:v>
                </c:pt>
                <c:pt idx="175">
                  <c:v>41852</c:v>
                </c:pt>
                <c:pt idx="176">
                  <c:v>41883</c:v>
                </c:pt>
                <c:pt idx="177">
                  <c:v>41913</c:v>
                </c:pt>
                <c:pt idx="178">
                  <c:v>41944</c:v>
                </c:pt>
                <c:pt idx="179">
                  <c:v>41974</c:v>
                </c:pt>
                <c:pt idx="180">
                  <c:v>42005</c:v>
                </c:pt>
                <c:pt idx="181">
                  <c:v>42036</c:v>
                </c:pt>
                <c:pt idx="182">
                  <c:v>42064</c:v>
                </c:pt>
                <c:pt idx="183">
                  <c:v>42095</c:v>
                </c:pt>
                <c:pt idx="184">
                  <c:v>42125</c:v>
                </c:pt>
                <c:pt idx="185">
                  <c:v>42156</c:v>
                </c:pt>
                <c:pt idx="186">
                  <c:v>42186</c:v>
                </c:pt>
                <c:pt idx="187">
                  <c:v>42217</c:v>
                </c:pt>
                <c:pt idx="188">
                  <c:v>42248</c:v>
                </c:pt>
                <c:pt idx="189">
                  <c:v>42278</c:v>
                </c:pt>
                <c:pt idx="190">
                  <c:v>42309</c:v>
                </c:pt>
                <c:pt idx="191">
                  <c:v>42339</c:v>
                </c:pt>
                <c:pt idx="192">
                  <c:v>42370</c:v>
                </c:pt>
                <c:pt idx="193">
                  <c:v>42401</c:v>
                </c:pt>
                <c:pt idx="194">
                  <c:v>42430</c:v>
                </c:pt>
                <c:pt idx="195">
                  <c:v>42461</c:v>
                </c:pt>
                <c:pt idx="196">
                  <c:v>42491</c:v>
                </c:pt>
                <c:pt idx="197">
                  <c:v>42522</c:v>
                </c:pt>
                <c:pt idx="198">
                  <c:v>42552</c:v>
                </c:pt>
                <c:pt idx="199">
                  <c:v>42583</c:v>
                </c:pt>
                <c:pt idx="200">
                  <c:v>42614</c:v>
                </c:pt>
                <c:pt idx="201">
                  <c:v>42644</c:v>
                </c:pt>
                <c:pt idx="202">
                  <c:v>42675</c:v>
                </c:pt>
                <c:pt idx="203">
                  <c:v>42705</c:v>
                </c:pt>
                <c:pt idx="204">
                  <c:v>42736</c:v>
                </c:pt>
                <c:pt idx="205">
                  <c:v>42767</c:v>
                </c:pt>
                <c:pt idx="206">
                  <c:v>42795</c:v>
                </c:pt>
                <c:pt idx="207">
                  <c:v>42826</c:v>
                </c:pt>
                <c:pt idx="208">
                  <c:v>42856</c:v>
                </c:pt>
                <c:pt idx="209">
                  <c:v>42887</c:v>
                </c:pt>
                <c:pt idx="210">
                  <c:v>42917</c:v>
                </c:pt>
                <c:pt idx="211">
                  <c:v>42948</c:v>
                </c:pt>
                <c:pt idx="212">
                  <c:v>42979</c:v>
                </c:pt>
                <c:pt idx="213">
                  <c:v>43009</c:v>
                </c:pt>
                <c:pt idx="214">
                  <c:v>43040</c:v>
                </c:pt>
                <c:pt idx="215">
                  <c:v>43070</c:v>
                </c:pt>
                <c:pt idx="216">
                  <c:v>43101</c:v>
                </c:pt>
                <c:pt idx="217">
                  <c:v>43132</c:v>
                </c:pt>
                <c:pt idx="218">
                  <c:v>43160</c:v>
                </c:pt>
                <c:pt idx="219">
                  <c:v>43191</c:v>
                </c:pt>
                <c:pt idx="220">
                  <c:v>43221</c:v>
                </c:pt>
                <c:pt idx="221">
                  <c:v>43252</c:v>
                </c:pt>
                <c:pt idx="222">
                  <c:v>43282</c:v>
                </c:pt>
                <c:pt idx="223">
                  <c:v>43313</c:v>
                </c:pt>
                <c:pt idx="224">
                  <c:v>43344</c:v>
                </c:pt>
                <c:pt idx="225">
                  <c:v>43374</c:v>
                </c:pt>
                <c:pt idx="226">
                  <c:v>43405</c:v>
                </c:pt>
                <c:pt idx="227">
                  <c:v>43435</c:v>
                </c:pt>
                <c:pt idx="228">
                  <c:v>43466</c:v>
                </c:pt>
                <c:pt idx="229">
                  <c:v>43497</c:v>
                </c:pt>
                <c:pt idx="230">
                  <c:v>43525</c:v>
                </c:pt>
                <c:pt idx="231">
                  <c:v>43556</c:v>
                </c:pt>
                <c:pt idx="232">
                  <c:v>43586</c:v>
                </c:pt>
                <c:pt idx="233">
                  <c:v>43617</c:v>
                </c:pt>
                <c:pt idx="234">
                  <c:v>43647</c:v>
                </c:pt>
                <c:pt idx="235">
                  <c:v>43678</c:v>
                </c:pt>
                <c:pt idx="236">
                  <c:v>43709</c:v>
                </c:pt>
                <c:pt idx="237">
                  <c:v>43739</c:v>
                </c:pt>
                <c:pt idx="238">
                  <c:v>43770</c:v>
                </c:pt>
                <c:pt idx="239">
                  <c:v>43800</c:v>
                </c:pt>
                <c:pt idx="240">
                  <c:v>43831</c:v>
                </c:pt>
                <c:pt idx="241">
                  <c:v>43862</c:v>
                </c:pt>
                <c:pt idx="242">
                  <c:v>43891</c:v>
                </c:pt>
                <c:pt idx="243">
                  <c:v>43922</c:v>
                </c:pt>
                <c:pt idx="244">
                  <c:v>43952</c:v>
                </c:pt>
                <c:pt idx="245">
                  <c:v>43983</c:v>
                </c:pt>
                <c:pt idx="246">
                  <c:v>44013</c:v>
                </c:pt>
                <c:pt idx="247">
                  <c:v>44044</c:v>
                </c:pt>
                <c:pt idx="248">
                  <c:v>44075</c:v>
                </c:pt>
                <c:pt idx="249">
                  <c:v>44105</c:v>
                </c:pt>
                <c:pt idx="250">
                  <c:v>44136</c:v>
                </c:pt>
                <c:pt idx="251">
                  <c:v>44166</c:v>
                </c:pt>
                <c:pt idx="252">
                  <c:v>44197</c:v>
                </c:pt>
                <c:pt idx="253">
                  <c:v>44228</c:v>
                </c:pt>
                <c:pt idx="254">
                  <c:v>44256</c:v>
                </c:pt>
              </c:numCache>
            </c:numRef>
          </c:cat>
          <c:val>
            <c:numRef>
              <c:f>Work!$FQ$3:$FQ$257</c:f>
              <c:numCache>
                <c:formatCode>General</c:formatCode>
                <c:ptCount val="255"/>
                <c:pt idx="14" formatCode="0%">
                  <c:v>0.25</c:v>
                </c:pt>
                <c:pt idx="15" formatCode="0%">
                  <c:v>0.25</c:v>
                </c:pt>
                <c:pt idx="16" formatCode="0%">
                  <c:v>0.25</c:v>
                </c:pt>
                <c:pt idx="17" formatCode="0%">
                  <c:v>0.25</c:v>
                </c:pt>
                <c:pt idx="18" formatCode="0%">
                  <c:v>0.25</c:v>
                </c:pt>
                <c:pt idx="19" formatCode="0%">
                  <c:v>0.25</c:v>
                </c:pt>
                <c:pt idx="20" formatCode="0%">
                  <c:v>0.25</c:v>
                </c:pt>
                <c:pt idx="21" formatCode="0%">
                  <c:v>0.25</c:v>
                </c:pt>
                <c:pt idx="22" formatCode="0%">
                  <c:v>0.25</c:v>
                </c:pt>
                <c:pt idx="95" formatCode="0%">
                  <c:v>0.25</c:v>
                </c:pt>
                <c:pt idx="96" formatCode="0%">
                  <c:v>0.25</c:v>
                </c:pt>
                <c:pt idx="97" formatCode="0%">
                  <c:v>0.25</c:v>
                </c:pt>
                <c:pt idx="98" formatCode="0%">
                  <c:v>0.25</c:v>
                </c:pt>
                <c:pt idx="99" formatCode="0%">
                  <c:v>0.25</c:v>
                </c:pt>
                <c:pt idx="100" formatCode="0%">
                  <c:v>0.25</c:v>
                </c:pt>
                <c:pt idx="101" formatCode="0%">
                  <c:v>0.25</c:v>
                </c:pt>
                <c:pt idx="102" formatCode="0%">
                  <c:v>0.25</c:v>
                </c:pt>
                <c:pt idx="103" formatCode="0%">
                  <c:v>0.25</c:v>
                </c:pt>
                <c:pt idx="104" formatCode="0%">
                  <c:v>0.25</c:v>
                </c:pt>
                <c:pt idx="105" formatCode="0%">
                  <c:v>0.25</c:v>
                </c:pt>
                <c:pt idx="106" formatCode="0%">
                  <c:v>0.25</c:v>
                </c:pt>
                <c:pt idx="107" formatCode="0%">
                  <c:v>0.25</c:v>
                </c:pt>
                <c:pt idx="108" formatCode="0%">
                  <c:v>0.25</c:v>
                </c:pt>
                <c:pt idx="109" formatCode="0%">
                  <c:v>0.25</c:v>
                </c:pt>
                <c:pt idx="110" formatCode="0%">
                  <c:v>0.25</c:v>
                </c:pt>
                <c:pt idx="111" formatCode="0%">
                  <c:v>0.25</c:v>
                </c:pt>
                <c:pt idx="112" formatCode="0%">
                  <c:v>0.25</c:v>
                </c:pt>
                <c:pt idx="113" formatCode="0%">
                  <c:v>0.25</c:v>
                </c:pt>
                <c:pt idx="241" formatCode="0%">
                  <c:v>0.25</c:v>
                </c:pt>
                <c:pt idx="242" formatCode="0%">
                  <c:v>0.25</c:v>
                </c:pt>
                <c:pt idx="243" formatCode="0%">
                  <c:v>0.25</c:v>
                </c:pt>
                <c:pt idx="244" formatCode="0%">
                  <c:v>0.25</c:v>
                </c:pt>
                <c:pt idx="245" formatCode="0%">
                  <c:v>0.25</c:v>
                </c:pt>
                <c:pt idx="246" formatCode="0%">
                  <c:v>0.25</c:v>
                </c:pt>
                <c:pt idx="247" formatCode="0%">
                  <c:v>0.25</c:v>
                </c:pt>
                <c:pt idx="248" formatCode="0%">
                  <c:v>0.25</c:v>
                </c:pt>
                <c:pt idx="249" formatCode="0%">
                  <c:v>0.25</c:v>
                </c:pt>
                <c:pt idx="250" formatCode="0%">
                  <c:v>0.25</c:v>
                </c:pt>
                <c:pt idx="251" formatCode="0%">
                  <c:v>0.25</c:v>
                </c:pt>
                <c:pt idx="252" formatCode="0%">
                  <c:v>0.25</c:v>
                </c:pt>
                <c:pt idx="253" formatCode="0%">
                  <c:v>0.25</c:v>
                </c:pt>
                <c:pt idx="254" formatCode="0%">
                  <c:v>0.25</c:v>
                </c:pt>
              </c:numCache>
            </c:numRef>
          </c:val>
          <c:extLst>
            <c:ext xmlns:c16="http://schemas.microsoft.com/office/drawing/2014/chart" uri="{C3380CC4-5D6E-409C-BE32-E72D297353CC}">
              <c16:uniqueId val="{00000000-E43D-4AE2-B9E5-900FC6DFE6CA}"/>
            </c:ext>
          </c:extLst>
        </c:ser>
        <c:dLbls>
          <c:showLegendKey val="0"/>
          <c:showVal val="0"/>
          <c:showCatName val="0"/>
          <c:showSerName val="0"/>
          <c:showPercent val="0"/>
          <c:showBubbleSize val="0"/>
        </c:dLbls>
        <c:gapWidth val="0"/>
        <c:axId val="497695816"/>
        <c:axId val="497690896"/>
      </c:barChart>
      <c:lineChart>
        <c:grouping val="standard"/>
        <c:varyColors val="0"/>
        <c:ser>
          <c:idx val="0"/>
          <c:order val="0"/>
          <c:tx>
            <c:strRef>
              <c:f>Work!$FO$2</c:f>
              <c:strCache>
                <c:ptCount val="1"/>
                <c:pt idx="0">
                  <c:v>Female</c:v>
                </c:pt>
              </c:strCache>
            </c:strRef>
          </c:tx>
          <c:spPr>
            <a:ln w="28575" cap="rnd">
              <a:solidFill>
                <a:srgbClr val="2A2A92"/>
              </a:solidFill>
              <a:round/>
            </a:ln>
            <a:effectLst/>
          </c:spPr>
          <c:marker>
            <c:symbol val="none"/>
          </c:marker>
          <c:cat>
            <c:numRef>
              <c:f>Work!$FN$3:$FN$257</c:f>
              <c:numCache>
                <c:formatCode>[$-409]mmm\-yy;@</c:formatCode>
                <c:ptCount val="255"/>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39264</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pt idx="164">
                  <c:v>41518</c:v>
                </c:pt>
                <c:pt idx="165">
                  <c:v>41548</c:v>
                </c:pt>
                <c:pt idx="166">
                  <c:v>41579</c:v>
                </c:pt>
                <c:pt idx="167">
                  <c:v>41609</c:v>
                </c:pt>
                <c:pt idx="168">
                  <c:v>41640</c:v>
                </c:pt>
                <c:pt idx="169">
                  <c:v>41671</c:v>
                </c:pt>
                <c:pt idx="170">
                  <c:v>41699</c:v>
                </c:pt>
                <c:pt idx="171">
                  <c:v>41730</c:v>
                </c:pt>
                <c:pt idx="172">
                  <c:v>41760</c:v>
                </c:pt>
                <c:pt idx="173">
                  <c:v>41791</c:v>
                </c:pt>
                <c:pt idx="174">
                  <c:v>41821</c:v>
                </c:pt>
                <c:pt idx="175">
                  <c:v>41852</c:v>
                </c:pt>
                <c:pt idx="176">
                  <c:v>41883</c:v>
                </c:pt>
                <c:pt idx="177">
                  <c:v>41913</c:v>
                </c:pt>
                <c:pt idx="178">
                  <c:v>41944</c:v>
                </c:pt>
                <c:pt idx="179">
                  <c:v>41974</c:v>
                </c:pt>
                <c:pt idx="180">
                  <c:v>42005</c:v>
                </c:pt>
                <c:pt idx="181">
                  <c:v>42036</c:v>
                </c:pt>
                <c:pt idx="182">
                  <c:v>42064</c:v>
                </c:pt>
                <c:pt idx="183">
                  <c:v>42095</c:v>
                </c:pt>
                <c:pt idx="184">
                  <c:v>42125</c:v>
                </c:pt>
                <c:pt idx="185">
                  <c:v>42156</c:v>
                </c:pt>
                <c:pt idx="186">
                  <c:v>42186</c:v>
                </c:pt>
                <c:pt idx="187">
                  <c:v>42217</c:v>
                </c:pt>
                <c:pt idx="188">
                  <c:v>42248</c:v>
                </c:pt>
                <c:pt idx="189">
                  <c:v>42278</c:v>
                </c:pt>
                <c:pt idx="190">
                  <c:v>42309</c:v>
                </c:pt>
                <c:pt idx="191">
                  <c:v>42339</c:v>
                </c:pt>
                <c:pt idx="192">
                  <c:v>42370</c:v>
                </c:pt>
                <c:pt idx="193">
                  <c:v>42401</c:v>
                </c:pt>
                <c:pt idx="194">
                  <c:v>42430</c:v>
                </c:pt>
                <c:pt idx="195">
                  <c:v>42461</c:v>
                </c:pt>
                <c:pt idx="196">
                  <c:v>42491</c:v>
                </c:pt>
                <c:pt idx="197">
                  <c:v>42522</c:v>
                </c:pt>
                <c:pt idx="198">
                  <c:v>42552</c:v>
                </c:pt>
                <c:pt idx="199">
                  <c:v>42583</c:v>
                </c:pt>
                <c:pt idx="200">
                  <c:v>42614</c:v>
                </c:pt>
                <c:pt idx="201">
                  <c:v>42644</c:v>
                </c:pt>
                <c:pt idx="202">
                  <c:v>42675</c:v>
                </c:pt>
                <c:pt idx="203">
                  <c:v>42705</c:v>
                </c:pt>
                <c:pt idx="204">
                  <c:v>42736</c:v>
                </c:pt>
                <c:pt idx="205">
                  <c:v>42767</c:v>
                </c:pt>
                <c:pt idx="206">
                  <c:v>42795</c:v>
                </c:pt>
                <c:pt idx="207">
                  <c:v>42826</c:v>
                </c:pt>
                <c:pt idx="208">
                  <c:v>42856</c:v>
                </c:pt>
                <c:pt idx="209">
                  <c:v>42887</c:v>
                </c:pt>
                <c:pt idx="210">
                  <c:v>42917</c:v>
                </c:pt>
                <c:pt idx="211">
                  <c:v>42948</c:v>
                </c:pt>
                <c:pt idx="212">
                  <c:v>42979</c:v>
                </c:pt>
                <c:pt idx="213">
                  <c:v>43009</c:v>
                </c:pt>
                <c:pt idx="214">
                  <c:v>43040</c:v>
                </c:pt>
                <c:pt idx="215">
                  <c:v>43070</c:v>
                </c:pt>
                <c:pt idx="216">
                  <c:v>43101</c:v>
                </c:pt>
                <c:pt idx="217">
                  <c:v>43132</c:v>
                </c:pt>
                <c:pt idx="218">
                  <c:v>43160</c:v>
                </c:pt>
                <c:pt idx="219">
                  <c:v>43191</c:v>
                </c:pt>
                <c:pt idx="220">
                  <c:v>43221</c:v>
                </c:pt>
                <c:pt idx="221">
                  <c:v>43252</c:v>
                </c:pt>
                <c:pt idx="222">
                  <c:v>43282</c:v>
                </c:pt>
                <c:pt idx="223">
                  <c:v>43313</c:v>
                </c:pt>
                <c:pt idx="224">
                  <c:v>43344</c:v>
                </c:pt>
                <c:pt idx="225">
                  <c:v>43374</c:v>
                </c:pt>
                <c:pt idx="226">
                  <c:v>43405</c:v>
                </c:pt>
                <c:pt idx="227">
                  <c:v>43435</c:v>
                </c:pt>
                <c:pt idx="228">
                  <c:v>43466</c:v>
                </c:pt>
                <c:pt idx="229">
                  <c:v>43497</c:v>
                </c:pt>
                <c:pt idx="230">
                  <c:v>43525</c:v>
                </c:pt>
                <c:pt idx="231">
                  <c:v>43556</c:v>
                </c:pt>
                <c:pt idx="232">
                  <c:v>43586</c:v>
                </c:pt>
                <c:pt idx="233">
                  <c:v>43617</c:v>
                </c:pt>
                <c:pt idx="234">
                  <c:v>43647</c:v>
                </c:pt>
                <c:pt idx="235">
                  <c:v>43678</c:v>
                </c:pt>
                <c:pt idx="236">
                  <c:v>43709</c:v>
                </c:pt>
                <c:pt idx="237">
                  <c:v>43739</c:v>
                </c:pt>
                <c:pt idx="238">
                  <c:v>43770</c:v>
                </c:pt>
                <c:pt idx="239">
                  <c:v>43800</c:v>
                </c:pt>
                <c:pt idx="240">
                  <c:v>43831</c:v>
                </c:pt>
                <c:pt idx="241">
                  <c:v>43862</c:v>
                </c:pt>
                <c:pt idx="242">
                  <c:v>43891</c:v>
                </c:pt>
                <c:pt idx="243">
                  <c:v>43922</c:v>
                </c:pt>
                <c:pt idx="244">
                  <c:v>43952</c:v>
                </c:pt>
                <c:pt idx="245">
                  <c:v>43983</c:v>
                </c:pt>
                <c:pt idx="246">
                  <c:v>44013</c:v>
                </c:pt>
                <c:pt idx="247">
                  <c:v>44044</c:v>
                </c:pt>
                <c:pt idx="248">
                  <c:v>44075</c:v>
                </c:pt>
                <c:pt idx="249">
                  <c:v>44105</c:v>
                </c:pt>
                <c:pt idx="250">
                  <c:v>44136</c:v>
                </c:pt>
                <c:pt idx="251">
                  <c:v>44166</c:v>
                </c:pt>
                <c:pt idx="252">
                  <c:v>44197</c:v>
                </c:pt>
                <c:pt idx="253">
                  <c:v>44228</c:v>
                </c:pt>
                <c:pt idx="254">
                  <c:v>44256</c:v>
                </c:pt>
              </c:numCache>
            </c:numRef>
          </c:cat>
          <c:val>
            <c:numRef>
              <c:f>Work!$FO$3:$FO$257</c:f>
              <c:numCache>
                <c:formatCode>0.0%</c:formatCode>
                <c:ptCount val="255"/>
                <c:pt idx="0">
                  <c:v>3.2744211707535199E-2</c:v>
                </c:pt>
                <c:pt idx="1">
                  <c:v>2.9118561234009247E-2</c:v>
                </c:pt>
                <c:pt idx="2">
                  <c:v>2.395642395792676E-2</c:v>
                </c:pt>
                <c:pt idx="3">
                  <c:v>3.065300617048497E-2</c:v>
                </c:pt>
                <c:pt idx="4">
                  <c:v>2.5979555676119471E-2</c:v>
                </c:pt>
                <c:pt idx="5">
                  <c:v>3.0311028904686389E-2</c:v>
                </c:pt>
                <c:pt idx="6">
                  <c:v>3.5645242352412787E-2</c:v>
                </c:pt>
                <c:pt idx="7">
                  <c:v>3.3973318197024441E-2</c:v>
                </c:pt>
                <c:pt idx="8">
                  <c:v>2.495085368789314E-2</c:v>
                </c:pt>
                <c:pt idx="9">
                  <c:v>2.3373038238305163E-2</c:v>
                </c:pt>
                <c:pt idx="10">
                  <c:v>2.8695596207135719E-2</c:v>
                </c:pt>
                <c:pt idx="11">
                  <c:v>2.1356878052872799E-2</c:v>
                </c:pt>
                <c:pt idx="12">
                  <c:v>1.807724566596881E-2</c:v>
                </c:pt>
                <c:pt idx="13">
                  <c:v>2.4854489982600342E-2</c:v>
                </c:pt>
                <c:pt idx="14">
                  <c:v>2.9521562541938849E-2</c:v>
                </c:pt>
                <c:pt idx="15">
                  <c:v>2.7921874869573808E-2</c:v>
                </c:pt>
                <c:pt idx="16">
                  <c:v>3.0776041483270088E-2</c:v>
                </c:pt>
                <c:pt idx="17">
                  <c:v>2.5602879786751891E-2</c:v>
                </c:pt>
                <c:pt idx="18">
                  <c:v>4.6841674971757785E-2</c:v>
                </c:pt>
                <c:pt idx="19">
                  <c:v>3.6284083297820999E-2</c:v>
                </c:pt>
                <c:pt idx="20">
                  <c:v>2.773784954182365E-2</c:v>
                </c:pt>
                <c:pt idx="21">
                  <c:v>3.5539147926374227E-2</c:v>
                </c:pt>
                <c:pt idx="22">
                  <c:v>3.7992219942342295E-2</c:v>
                </c:pt>
                <c:pt idx="23">
                  <c:v>3.1993697530614151E-2</c:v>
                </c:pt>
                <c:pt idx="24">
                  <c:v>3.6878794100490497E-2</c:v>
                </c:pt>
                <c:pt idx="25">
                  <c:v>3.9692730632077497E-2</c:v>
                </c:pt>
                <c:pt idx="26">
                  <c:v>3.1917362069207506E-2</c:v>
                </c:pt>
                <c:pt idx="27">
                  <c:v>5.1911110862397213E-2</c:v>
                </c:pt>
                <c:pt idx="28">
                  <c:v>4.7064932641896734E-2</c:v>
                </c:pt>
                <c:pt idx="29">
                  <c:v>6.6355757597176102E-2</c:v>
                </c:pt>
                <c:pt idx="30">
                  <c:v>6.1940012577012447E-2</c:v>
                </c:pt>
                <c:pt idx="31">
                  <c:v>6.3627020884444385E-2</c:v>
                </c:pt>
                <c:pt idx="32">
                  <c:v>6.2544596202297159E-2</c:v>
                </c:pt>
                <c:pt idx="33">
                  <c:v>5.104689419720166E-2</c:v>
                </c:pt>
                <c:pt idx="34">
                  <c:v>4.1488289378261642E-2</c:v>
                </c:pt>
                <c:pt idx="35">
                  <c:v>4.1115432738769379E-2</c:v>
                </c:pt>
                <c:pt idx="36">
                  <c:v>4.0781202709848162E-2</c:v>
                </c:pt>
                <c:pt idx="37">
                  <c:v>3.9872068531173678E-2</c:v>
                </c:pt>
                <c:pt idx="38">
                  <c:v>5.6356669040459391E-2</c:v>
                </c:pt>
                <c:pt idx="39">
                  <c:v>4.9845786345103033E-2</c:v>
                </c:pt>
                <c:pt idx="40">
                  <c:v>5.8802893927885333E-2</c:v>
                </c:pt>
                <c:pt idx="41">
                  <c:v>6.8058608073401611E-2</c:v>
                </c:pt>
                <c:pt idx="42">
                  <c:v>5.1278121455698503E-2</c:v>
                </c:pt>
                <c:pt idx="43">
                  <c:v>7.1146799466374977E-2</c:v>
                </c:pt>
                <c:pt idx="44">
                  <c:v>5.5538721588931944E-2</c:v>
                </c:pt>
                <c:pt idx="45">
                  <c:v>4.9618862876369463E-2</c:v>
                </c:pt>
                <c:pt idx="46">
                  <c:v>4.2829904137941653E-2</c:v>
                </c:pt>
                <c:pt idx="47">
                  <c:v>3.954538851602829E-2</c:v>
                </c:pt>
                <c:pt idx="48">
                  <c:v>4.4614711049528265E-2</c:v>
                </c:pt>
                <c:pt idx="49">
                  <c:v>3.1793613368762783E-2</c:v>
                </c:pt>
                <c:pt idx="50">
                  <c:v>3.7422323900376385E-2</c:v>
                </c:pt>
                <c:pt idx="51">
                  <c:v>3.8489528904973411E-2</c:v>
                </c:pt>
                <c:pt idx="52">
                  <c:v>4.3312106648721579E-2</c:v>
                </c:pt>
                <c:pt idx="53">
                  <c:v>4.7896114053690403E-2</c:v>
                </c:pt>
                <c:pt idx="54">
                  <c:v>5.992682691190869E-2</c:v>
                </c:pt>
                <c:pt idx="55">
                  <c:v>6.0053896106832878E-2</c:v>
                </c:pt>
                <c:pt idx="56">
                  <c:v>3.2218109004954802E-2</c:v>
                </c:pt>
                <c:pt idx="57">
                  <c:v>3.9974248939375512E-2</c:v>
                </c:pt>
                <c:pt idx="58">
                  <c:v>3.249258551091376E-2</c:v>
                </c:pt>
                <c:pt idx="59">
                  <c:v>2.6631311892763701E-2</c:v>
                </c:pt>
                <c:pt idx="60">
                  <c:v>5.4321103256637367E-2</c:v>
                </c:pt>
                <c:pt idx="61">
                  <c:v>4.935297988610908E-2</c:v>
                </c:pt>
                <c:pt idx="62">
                  <c:v>4.4357106934307167E-2</c:v>
                </c:pt>
                <c:pt idx="63">
                  <c:v>3.8226491767845788E-2</c:v>
                </c:pt>
                <c:pt idx="64">
                  <c:v>4.7024547458685194E-2</c:v>
                </c:pt>
                <c:pt idx="65">
                  <c:v>3.5070024096787888E-2</c:v>
                </c:pt>
                <c:pt idx="66">
                  <c:v>5.8387690340868999E-2</c:v>
                </c:pt>
                <c:pt idx="67">
                  <c:v>3.9963395051696708E-2</c:v>
                </c:pt>
                <c:pt idx="68">
                  <c:v>4.6333835511239492E-2</c:v>
                </c:pt>
                <c:pt idx="69">
                  <c:v>3.111015519179023E-2</c:v>
                </c:pt>
                <c:pt idx="70">
                  <c:v>3.4051875273211733E-2</c:v>
                </c:pt>
                <c:pt idx="71">
                  <c:v>2.8170512144839899E-2</c:v>
                </c:pt>
                <c:pt idx="72">
                  <c:v>4.5685937797370076E-2</c:v>
                </c:pt>
                <c:pt idx="73">
                  <c:v>4.784938996587642E-2</c:v>
                </c:pt>
                <c:pt idx="74">
                  <c:v>4.511325137905943E-2</c:v>
                </c:pt>
                <c:pt idx="75">
                  <c:v>4.1559645180170642E-2</c:v>
                </c:pt>
                <c:pt idx="76">
                  <c:v>4.0949383357943819E-2</c:v>
                </c:pt>
                <c:pt idx="77">
                  <c:v>2.5393607397171548E-2</c:v>
                </c:pt>
                <c:pt idx="78">
                  <c:v>3.2101387139145642E-2</c:v>
                </c:pt>
                <c:pt idx="79">
                  <c:v>4.5035518478087927E-2</c:v>
                </c:pt>
                <c:pt idx="80">
                  <c:v>6.4288146210420574E-2</c:v>
                </c:pt>
                <c:pt idx="81">
                  <c:v>4.305647699621807E-2</c:v>
                </c:pt>
                <c:pt idx="82">
                  <c:v>5.7587538424631032E-2</c:v>
                </c:pt>
                <c:pt idx="83">
                  <c:v>4.8004823577218518E-2</c:v>
                </c:pt>
                <c:pt idx="84">
                  <c:v>4.7192718320206321E-2</c:v>
                </c:pt>
                <c:pt idx="85">
                  <c:v>3.8278834460187018E-2</c:v>
                </c:pt>
                <c:pt idx="86">
                  <c:v>1.4359170213075589E-2</c:v>
                </c:pt>
                <c:pt idx="87">
                  <c:v>3.0045349416732134E-2</c:v>
                </c:pt>
                <c:pt idx="88">
                  <c:v>4.8364092028856616E-2</c:v>
                </c:pt>
                <c:pt idx="89">
                  <c:v>5.215426770184859E-2</c:v>
                </c:pt>
                <c:pt idx="90">
                  <c:v>5.8630326809959755E-2</c:v>
                </c:pt>
                <c:pt idx="91">
                  <c:v>3.5627472666852643E-2</c:v>
                </c:pt>
                <c:pt idx="92">
                  <c:v>5.6798527855222262E-2</c:v>
                </c:pt>
                <c:pt idx="93">
                  <c:v>3.4843525106270923E-2</c:v>
                </c:pt>
                <c:pt idx="94">
                  <c:v>3.8835706214675851E-2</c:v>
                </c:pt>
                <c:pt idx="95">
                  <c:v>3.6248342591525567E-2</c:v>
                </c:pt>
                <c:pt idx="96">
                  <c:v>5.812633580648327E-2</c:v>
                </c:pt>
                <c:pt idx="97">
                  <c:v>4.3420836889352873E-2</c:v>
                </c:pt>
                <c:pt idx="98">
                  <c:v>3.823949739044244E-2</c:v>
                </c:pt>
                <c:pt idx="99">
                  <c:v>3.6236991131264981E-2</c:v>
                </c:pt>
                <c:pt idx="100">
                  <c:v>5.3036217979283491E-2</c:v>
                </c:pt>
                <c:pt idx="101">
                  <c:v>6.3262399310450551E-2</c:v>
                </c:pt>
                <c:pt idx="102">
                  <c:v>4.2566859741453772E-2</c:v>
                </c:pt>
                <c:pt idx="103">
                  <c:v>5.0109976538972464E-2</c:v>
                </c:pt>
                <c:pt idx="104">
                  <c:v>4.4506193569764617E-2</c:v>
                </c:pt>
                <c:pt idx="105">
                  <c:v>4.6860938497070057E-2</c:v>
                </c:pt>
                <c:pt idx="106">
                  <c:v>4.6093012190534167E-2</c:v>
                </c:pt>
                <c:pt idx="107">
                  <c:v>5.5727703403431583E-2</c:v>
                </c:pt>
                <c:pt idx="108">
                  <c:v>7.2940149137061622E-2</c:v>
                </c:pt>
                <c:pt idx="109">
                  <c:v>6.9546623590991757E-2</c:v>
                </c:pt>
                <c:pt idx="110">
                  <c:v>5.6207074224119691E-2</c:v>
                </c:pt>
                <c:pt idx="111">
                  <c:v>6.4536647500994859E-2</c:v>
                </c:pt>
                <c:pt idx="112">
                  <c:v>5.6172061852777386E-2</c:v>
                </c:pt>
                <c:pt idx="113">
                  <c:v>6.4691628135397639E-2</c:v>
                </c:pt>
                <c:pt idx="114">
                  <c:v>8.221973024379757E-2</c:v>
                </c:pt>
                <c:pt idx="115">
                  <c:v>8.1036439854504039E-2</c:v>
                </c:pt>
                <c:pt idx="116">
                  <c:v>6.741636604433858E-2</c:v>
                </c:pt>
                <c:pt idx="117">
                  <c:v>5.6932072940463409E-2</c:v>
                </c:pt>
                <c:pt idx="118">
                  <c:v>7.1690950499831943E-2</c:v>
                </c:pt>
                <c:pt idx="119">
                  <c:v>0.10373850468199491</c:v>
                </c:pt>
                <c:pt idx="120">
                  <c:v>9.5827443515696581E-2</c:v>
                </c:pt>
                <c:pt idx="121">
                  <c:v>7.4174682139533696E-2</c:v>
                </c:pt>
                <c:pt idx="122">
                  <c:v>6.0178626325979166E-2</c:v>
                </c:pt>
                <c:pt idx="123">
                  <c:v>7.4334032158750507E-2</c:v>
                </c:pt>
                <c:pt idx="124">
                  <c:v>6.6911744862075226E-2</c:v>
                </c:pt>
                <c:pt idx="125">
                  <c:v>7.9784242396528024E-2</c:v>
                </c:pt>
                <c:pt idx="126">
                  <c:v>8.437750946720049E-2</c:v>
                </c:pt>
                <c:pt idx="127">
                  <c:v>6.060448173542133E-2</c:v>
                </c:pt>
                <c:pt idx="128">
                  <c:v>6.8561170287864986E-2</c:v>
                </c:pt>
                <c:pt idx="129">
                  <c:v>7.5291499475331314E-2</c:v>
                </c:pt>
                <c:pt idx="130">
                  <c:v>8.2733000486319652E-2</c:v>
                </c:pt>
                <c:pt idx="131">
                  <c:v>6.5740260173271892E-2</c:v>
                </c:pt>
                <c:pt idx="132">
                  <c:v>7.6111675229817197E-2</c:v>
                </c:pt>
                <c:pt idx="133">
                  <c:v>6.4573799696186499E-2</c:v>
                </c:pt>
                <c:pt idx="134">
                  <c:v>5.3370226992233573E-2</c:v>
                </c:pt>
                <c:pt idx="135">
                  <c:v>4.6686989936411856E-2</c:v>
                </c:pt>
                <c:pt idx="136">
                  <c:v>5.1840292917533934E-2</c:v>
                </c:pt>
                <c:pt idx="137">
                  <c:v>6.2371550818515281E-2</c:v>
                </c:pt>
                <c:pt idx="138">
                  <c:v>6.5449031960932713E-2</c:v>
                </c:pt>
                <c:pt idx="139">
                  <c:v>5.368421349856152E-2</c:v>
                </c:pt>
                <c:pt idx="140">
                  <c:v>6.9259704913747194E-2</c:v>
                </c:pt>
                <c:pt idx="141">
                  <c:v>8.0947109930270017E-2</c:v>
                </c:pt>
                <c:pt idx="142">
                  <c:v>5.1130662030308451E-2</c:v>
                </c:pt>
                <c:pt idx="143">
                  <c:v>6.1161764764775722E-2</c:v>
                </c:pt>
                <c:pt idx="144">
                  <c:v>6.7889505056745708E-2</c:v>
                </c:pt>
                <c:pt idx="145">
                  <c:v>5.7232776627332393E-2</c:v>
                </c:pt>
                <c:pt idx="146">
                  <c:v>4.7822617031697476E-2</c:v>
                </c:pt>
                <c:pt idx="147">
                  <c:v>6.2363165091593176E-2</c:v>
                </c:pt>
                <c:pt idx="148">
                  <c:v>4.0880829606797266E-2</c:v>
                </c:pt>
                <c:pt idx="149">
                  <c:v>5.1985079550708281E-2</c:v>
                </c:pt>
                <c:pt idx="150">
                  <c:v>7.0478671794342848E-2</c:v>
                </c:pt>
                <c:pt idx="151">
                  <c:v>7.4174940168002787E-2</c:v>
                </c:pt>
                <c:pt idx="152">
                  <c:v>6.9818056619763924E-2</c:v>
                </c:pt>
                <c:pt idx="153">
                  <c:v>6.6235078234671077E-2</c:v>
                </c:pt>
                <c:pt idx="154">
                  <c:v>5.055254977241426E-2</c:v>
                </c:pt>
                <c:pt idx="155">
                  <c:v>5.225110723936785E-2</c:v>
                </c:pt>
                <c:pt idx="156">
                  <c:v>5.8393261062440055E-2</c:v>
                </c:pt>
                <c:pt idx="157">
                  <c:v>5.5134149590901835E-2</c:v>
                </c:pt>
                <c:pt idx="158">
                  <c:v>8.7082552619841547E-2</c:v>
                </c:pt>
                <c:pt idx="159">
                  <c:v>6.9971679261634154E-2</c:v>
                </c:pt>
                <c:pt idx="160">
                  <c:v>6.8242770335300643E-2</c:v>
                </c:pt>
                <c:pt idx="161">
                  <c:v>7.5010979564456681E-2</c:v>
                </c:pt>
                <c:pt idx="162">
                  <c:v>6.3699742840139587E-2</c:v>
                </c:pt>
                <c:pt idx="163">
                  <c:v>7.279400220831804E-2</c:v>
                </c:pt>
                <c:pt idx="164">
                  <c:v>6.1740629033495989E-2</c:v>
                </c:pt>
                <c:pt idx="165">
                  <c:v>6.5591484718456328E-2</c:v>
                </c:pt>
                <c:pt idx="166">
                  <c:v>5.5390621283825207E-2</c:v>
                </c:pt>
                <c:pt idx="167">
                  <c:v>5.2180812493531896E-2</c:v>
                </c:pt>
                <c:pt idx="168">
                  <c:v>5.4656067990499102E-2</c:v>
                </c:pt>
                <c:pt idx="169">
                  <c:v>3.839569503664271E-2</c:v>
                </c:pt>
                <c:pt idx="170">
                  <c:v>5.3234446386779995E-2</c:v>
                </c:pt>
                <c:pt idx="171">
                  <c:v>3.94331278189297E-2</c:v>
                </c:pt>
                <c:pt idx="172">
                  <c:v>3.5320701868279278E-2</c:v>
                </c:pt>
                <c:pt idx="173">
                  <c:v>7.250789836362008E-2</c:v>
                </c:pt>
                <c:pt idx="174">
                  <c:v>7.3069497285173285E-2</c:v>
                </c:pt>
                <c:pt idx="175">
                  <c:v>6.5007681250134647E-2</c:v>
                </c:pt>
                <c:pt idx="176">
                  <c:v>7.9578763267058594E-2</c:v>
                </c:pt>
                <c:pt idx="177">
                  <c:v>4.8241570388803397E-2</c:v>
                </c:pt>
                <c:pt idx="178">
                  <c:v>4.5742450316490262E-2</c:v>
                </c:pt>
                <c:pt idx="179">
                  <c:v>3.336180915449851E-2</c:v>
                </c:pt>
                <c:pt idx="180">
                  <c:v>4.6274980202734246E-2</c:v>
                </c:pt>
                <c:pt idx="181">
                  <c:v>5.2481058021530885E-2</c:v>
                </c:pt>
                <c:pt idx="182">
                  <c:v>4.2021336286461645E-2</c:v>
                </c:pt>
                <c:pt idx="183">
                  <c:v>3.7550542142700261E-2</c:v>
                </c:pt>
                <c:pt idx="184">
                  <c:v>4.0716341472945665E-2</c:v>
                </c:pt>
                <c:pt idx="185">
                  <c:v>5.3873947708400163E-2</c:v>
                </c:pt>
                <c:pt idx="186">
                  <c:v>5.3694936891665608E-2</c:v>
                </c:pt>
                <c:pt idx="187">
                  <c:v>4.5231585470789148E-2</c:v>
                </c:pt>
                <c:pt idx="188">
                  <c:v>3.4148805027601772E-2</c:v>
                </c:pt>
                <c:pt idx="189">
                  <c:v>4.3300597780281794E-2</c:v>
                </c:pt>
                <c:pt idx="190">
                  <c:v>3.817576130008743E-2</c:v>
                </c:pt>
                <c:pt idx="191">
                  <c:v>3.7202664518586948E-2</c:v>
                </c:pt>
                <c:pt idx="192">
                  <c:v>4.2066564834783861E-2</c:v>
                </c:pt>
                <c:pt idx="193">
                  <c:v>4.3408910846142089E-2</c:v>
                </c:pt>
                <c:pt idx="194">
                  <c:v>3.9566109054909211E-2</c:v>
                </c:pt>
                <c:pt idx="195">
                  <c:v>2.8096124931123213E-2</c:v>
                </c:pt>
                <c:pt idx="196">
                  <c:v>3.4252874069751617E-2</c:v>
                </c:pt>
                <c:pt idx="197">
                  <c:v>2.6179746209163038E-2</c:v>
                </c:pt>
                <c:pt idx="198">
                  <c:v>3.1966644827678761E-2</c:v>
                </c:pt>
                <c:pt idx="199">
                  <c:v>3.9322507947480712E-2</c:v>
                </c:pt>
                <c:pt idx="200">
                  <c:v>2.8729865814484411E-2</c:v>
                </c:pt>
                <c:pt idx="201">
                  <c:v>3.3583940400021821E-2</c:v>
                </c:pt>
                <c:pt idx="202">
                  <c:v>2.7199756669982641E-2</c:v>
                </c:pt>
                <c:pt idx="203">
                  <c:v>2.360492036658678E-2</c:v>
                </c:pt>
                <c:pt idx="204">
                  <c:v>4.3037698679406725E-2</c:v>
                </c:pt>
                <c:pt idx="205">
                  <c:v>4.2777694124108298E-2</c:v>
                </c:pt>
                <c:pt idx="206">
                  <c:v>2.926764993721688E-2</c:v>
                </c:pt>
                <c:pt idx="207">
                  <c:v>3.4372457917757851E-2</c:v>
                </c:pt>
                <c:pt idx="208">
                  <c:v>4.637550105979938E-2</c:v>
                </c:pt>
                <c:pt idx="209">
                  <c:v>4.2079976870342636E-2</c:v>
                </c:pt>
                <c:pt idx="210">
                  <c:v>5.5620069012340935E-2</c:v>
                </c:pt>
                <c:pt idx="211">
                  <c:v>2.8890749276880928E-2</c:v>
                </c:pt>
                <c:pt idx="212">
                  <c:v>3.3351674521855411E-2</c:v>
                </c:pt>
                <c:pt idx="213">
                  <c:v>3.0416178724639378E-2</c:v>
                </c:pt>
                <c:pt idx="214">
                  <c:v>2.5384359445627822E-2</c:v>
                </c:pt>
                <c:pt idx="215">
                  <c:v>2.679254879121749E-2</c:v>
                </c:pt>
                <c:pt idx="216">
                  <c:v>3.3408732153386349E-2</c:v>
                </c:pt>
                <c:pt idx="217">
                  <c:v>3.7772431520151022E-2</c:v>
                </c:pt>
                <c:pt idx="218">
                  <c:v>2.960621370345181E-2</c:v>
                </c:pt>
                <c:pt idx="219">
                  <c:v>2.9344478629891101E-2</c:v>
                </c:pt>
                <c:pt idx="220">
                  <c:v>2.5404781618419123E-2</c:v>
                </c:pt>
                <c:pt idx="221">
                  <c:v>3.9858424302915099E-2</c:v>
                </c:pt>
                <c:pt idx="222">
                  <c:v>3.847079774360964E-2</c:v>
                </c:pt>
                <c:pt idx="223">
                  <c:v>3.6416611202031143E-2</c:v>
                </c:pt>
                <c:pt idx="224">
                  <c:v>2.388609604797615E-2</c:v>
                </c:pt>
                <c:pt idx="225">
                  <c:v>2.5304705299582331E-2</c:v>
                </c:pt>
                <c:pt idx="226">
                  <c:v>1.9982688935399329E-2</c:v>
                </c:pt>
                <c:pt idx="227">
                  <c:v>1.711200470405818E-2</c:v>
                </c:pt>
                <c:pt idx="228">
                  <c:v>2.9248378868627772E-2</c:v>
                </c:pt>
                <c:pt idx="229">
                  <c:v>1.851068684187265E-2</c:v>
                </c:pt>
                <c:pt idx="230">
                  <c:v>2.5626845642456951E-2</c:v>
                </c:pt>
                <c:pt idx="231">
                  <c:v>2.373646054531629E-2</c:v>
                </c:pt>
                <c:pt idx="232">
                  <c:v>3.7521988894286956E-2</c:v>
                </c:pt>
                <c:pt idx="233">
                  <c:v>3.5512710479526102E-2</c:v>
                </c:pt>
                <c:pt idx="234">
                  <c:v>3.3703632683244306E-2</c:v>
                </c:pt>
                <c:pt idx="235">
                  <c:v>3.1403917851602473E-2</c:v>
                </c:pt>
                <c:pt idx="236">
                  <c:v>2.80843352545758E-2</c:v>
                </c:pt>
                <c:pt idx="237">
                  <c:v>1.747262085009723E-2</c:v>
                </c:pt>
                <c:pt idx="238">
                  <c:v>2.364266081828905E-2</c:v>
                </c:pt>
                <c:pt idx="239">
                  <c:v>1.2008396243085371E-2</c:v>
                </c:pt>
                <c:pt idx="240">
                  <c:v>2.5058099965033432E-2</c:v>
                </c:pt>
                <c:pt idx="241">
                  <c:v>2.2599178479854837E-2</c:v>
                </c:pt>
                <c:pt idx="242">
                  <c:v>3.3812871821026762E-2</c:v>
                </c:pt>
                <c:pt idx="243">
                  <c:v>0.20018207523637441</c:v>
                </c:pt>
                <c:pt idx="244">
                  <c:v>0.1889428203721954</c:v>
                </c:pt>
                <c:pt idx="245">
                  <c:v>0.2027765167681912</c:v>
                </c:pt>
                <c:pt idx="246">
                  <c:v>0.14674537355116871</c:v>
                </c:pt>
                <c:pt idx="247">
                  <c:v>0.10565562219703491</c:v>
                </c:pt>
                <c:pt idx="248">
                  <c:v>9.7153882089326557E-2</c:v>
                </c:pt>
                <c:pt idx="249">
                  <c:v>6.4840980168281243E-2</c:v>
                </c:pt>
                <c:pt idx="250">
                  <c:v>5.8023702292874325E-2</c:v>
                </c:pt>
                <c:pt idx="251">
                  <c:v>6.7307234273236108E-2</c:v>
                </c:pt>
                <c:pt idx="252">
                  <c:v>5.8499826200546126E-2</c:v>
                </c:pt>
                <c:pt idx="253">
                  <c:v>5.8681091366277138E-2</c:v>
                </c:pt>
                <c:pt idx="254">
                  <c:v>4.8367470276133001E-2</c:v>
                </c:pt>
              </c:numCache>
            </c:numRef>
          </c:val>
          <c:smooth val="0"/>
          <c:extLst>
            <c:ext xmlns:c16="http://schemas.microsoft.com/office/drawing/2014/chart" uri="{C3380CC4-5D6E-409C-BE32-E72D297353CC}">
              <c16:uniqueId val="{00000001-E43D-4AE2-B9E5-900FC6DFE6CA}"/>
            </c:ext>
          </c:extLst>
        </c:ser>
        <c:ser>
          <c:idx val="1"/>
          <c:order val="1"/>
          <c:tx>
            <c:strRef>
              <c:f>Work!$FP$2</c:f>
              <c:strCache>
                <c:ptCount val="1"/>
                <c:pt idx="0">
                  <c:v>Male</c:v>
                </c:pt>
              </c:strCache>
            </c:strRef>
          </c:tx>
          <c:spPr>
            <a:ln w="19050" cap="rnd">
              <a:solidFill>
                <a:srgbClr val="9B2B24">
                  <a:lumMod val="40000"/>
                  <a:lumOff val="60000"/>
                </a:srgbClr>
              </a:solidFill>
              <a:round/>
            </a:ln>
            <a:effectLst/>
          </c:spPr>
          <c:marker>
            <c:symbol val="none"/>
          </c:marker>
          <c:cat>
            <c:numRef>
              <c:f>Work!$FN$3:$FN$257</c:f>
              <c:numCache>
                <c:formatCode>[$-409]mmm\-yy;@</c:formatCode>
                <c:ptCount val="255"/>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39264</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pt idx="164">
                  <c:v>41518</c:v>
                </c:pt>
                <c:pt idx="165">
                  <c:v>41548</c:v>
                </c:pt>
                <c:pt idx="166">
                  <c:v>41579</c:v>
                </c:pt>
                <c:pt idx="167">
                  <c:v>41609</c:v>
                </c:pt>
                <c:pt idx="168">
                  <c:v>41640</c:v>
                </c:pt>
                <c:pt idx="169">
                  <c:v>41671</c:v>
                </c:pt>
                <c:pt idx="170">
                  <c:v>41699</c:v>
                </c:pt>
                <c:pt idx="171">
                  <c:v>41730</c:v>
                </c:pt>
                <c:pt idx="172">
                  <c:v>41760</c:v>
                </c:pt>
                <c:pt idx="173">
                  <c:v>41791</c:v>
                </c:pt>
                <c:pt idx="174">
                  <c:v>41821</c:v>
                </c:pt>
                <c:pt idx="175">
                  <c:v>41852</c:v>
                </c:pt>
                <c:pt idx="176">
                  <c:v>41883</c:v>
                </c:pt>
                <c:pt idx="177">
                  <c:v>41913</c:v>
                </c:pt>
                <c:pt idx="178">
                  <c:v>41944</c:v>
                </c:pt>
                <c:pt idx="179">
                  <c:v>41974</c:v>
                </c:pt>
                <c:pt idx="180">
                  <c:v>42005</c:v>
                </c:pt>
                <c:pt idx="181">
                  <c:v>42036</c:v>
                </c:pt>
                <c:pt idx="182">
                  <c:v>42064</c:v>
                </c:pt>
                <c:pt idx="183">
                  <c:v>42095</c:v>
                </c:pt>
                <c:pt idx="184">
                  <c:v>42125</c:v>
                </c:pt>
                <c:pt idx="185">
                  <c:v>42156</c:v>
                </c:pt>
                <c:pt idx="186">
                  <c:v>42186</c:v>
                </c:pt>
                <c:pt idx="187">
                  <c:v>42217</c:v>
                </c:pt>
                <c:pt idx="188">
                  <c:v>42248</c:v>
                </c:pt>
                <c:pt idx="189">
                  <c:v>42278</c:v>
                </c:pt>
                <c:pt idx="190">
                  <c:v>42309</c:v>
                </c:pt>
                <c:pt idx="191">
                  <c:v>42339</c:v>
                </c:pt>
                <c:pt idx="192">
                  <c:v>42370</c:v>
                </c:pt>
                <c:pt idx="193">
                  <c:v>42401</c:v>
                </c:pt>
                <c:pt idx="194">
                  <c:v>42430</c:v>
                </c:pt>
                <c:pt idx="195">
                  <c:v>42461</c:v>
                </c:pt>
                <c:pt idx="196">
                  <c:v>42491</c:v>
                </c:pt>
                <c:pt idx="197">
                  <c:v>42522</c:v>
                </c:pt>
                <c:pt idx="198">
                  <c:v>42552</c:v>
                </c:pt>
                <c:pt idx="199">
                  <c:v>42583</c:v>
                </c:pt>
                <c:pt idx="200">
                  <c:v>42614</c:v>
                </c:pt>
                <c:pt idx="201">
                  <c:v>42644</c:v>
                </c:pt>
                <c:pt idx="202">
                  <c:v>42675</c:v>
                </c:pt>
                <c:pt idx="203">
                  <c:v>42705</c:v>
                </c:pt>
                <c:pt idx="204">
                  <c:v>42736</c:v>
                </c:pt>
                <c:pt idx="205">
                  <c:v>42767</c:v>
                </c:pt>
                <c:pt idx="206">
                  <c:v>42795</c:v>
                </c:pt>
                <c:pt idx="207">
                  <c:v>42826</c:v>
                </c:pt>
                <c:pt idx="208">
                  <c:v>42856</c:v>
                </c:pt>
                <c:pt idx="209">
                  <c:v>42887</c:v>
                </c:pt>
                <c:pt idx="210">
                  <c:v>42917</c:v>
                </c:pt>
                <c:pt idx="211">
                  <c:v>42948</c:v>
                </c:pt>
                <c:pt idx="212">
                  <c:v>42979</c:v>
                </c:pt>
                <c:pt idx="213">
                  <c:v>43009</c:v>
                </c:pt>
                <c:pt idx="214">
                  <c:v>43040</c:v>
                </c:pt>
                <c:pt idx="215">
                  <c:v>43070</c:v>
                </c:pt>
                <c:pt idx="216">
                  <c:v>43101</c:v>
                </c:pt>
                <c:pt idx="217">
                  <c:v>43132</c:v>
                </c:pt>
                <c:pt idx="218">
                  <c:v>43160</c:v>
                </c:pt>
                <c:pt idx="219">
                  <c:v>43191</c:v>
                </c:pt>
                <c:pt idx="220">
                  <c:v>43221</c:v>
                </c:pt>
                <c:pt idx="221">
                  <c:v>43252</c:v>
                </c:pt>
                <c:pt idx="222">
                  <c:v>43282</c:v>
                </c:pt>
                <c:pt idx="223">
                  <c:v>43313</c:v>
                </c:pt>
                <c:pt idx="224">
                  <c:v>43344</c:v>
                </c:pt>
                <c:pt idx="225">
                  <c:v>43374</c:v>
                </c:pt>
                <c:pt idx="226">
                  <c:v>43405</c:v>
                </c:pt>
                <c:pt idx="227">
                  <c:v>43435</c:v>
                </c:pt>
                <c:pt idx="228">
                  <c:v>43466</c:v>
                </c:pt>
                <c:pt idx="229">
                  <c:v>43497</c:v>
                </c:pt>
                <c:pt idx="230">
                  <c:v>43525</c:v>
                </c:pt>
                <c:pt idx="231">
                  <c:v>43556</c:v>
                </c:pt>
                <c:pt idx="232">
                  <c:v>43586</c:v>
                </c:pt>
                <c:pt idx="233">
                  <c:v>43617</c:v>
                </c:pt>
                <c:pt idx="234">
                  <c:v>43647</c:v>
                </c:pt>
                <c:pt idx="235">
                  <c:v>43678</c:v>
                </c:pt>
                <c:pt idx="236">
                  <c:v>43709</c:v>
                </c:pt>
                <c:pt idx="237">
                  <c:v>43739</c:v>
                </c:pt>
                <c:pt idx="238">
                  <c:v>43770</c:v>
                </c:pt>
                <c:pt idx="239">
                  <c:v>43800</c:v>
                </c:pt>
                <c:pt idx="240">
                  <c:v>43831</c:v>
                </c:pt>
                <c:pt idx="241">
                  <c:v>43862</c:v>
                </c:pt>
                <c:pt idx="242">
                  <c:v>43891</c:v>
                </c:pt>
                <c:pt idx="243">
                  <c:v>43922</c:v>
                </c:pt>
                <c:pt idx="244">
                  <c:v>43952</c:v>
                </c:pt>
                <c:pt idx="245">
                  <c:v>43983</c:v>
                </c:pt>
                <c:pt idx="246">
                  <c:v>44013</c:v>
                </c:pt>
                <c:pt idx="247">
                  <c:v>44044</c:v>
                </c:pt>
                <c:pt idx="248">
                  <c:v>44075</c:v>
                </c:pt>
                <c:pt idx="249">
                  <c:v>44105</c:v>
                </c:pt>
                <c:pt idx="250">
                  <c:v>44136</c:v>
                </c:pt>
                <c:pt idx="251">
                  <c:v>44166</c:v>
                </c:pt>
                <c:pt idx="252">
                  <c:v>44197</c:v>
                </c:pt>
                <c:pt idx="253">
                  <c:v>44228</c:v>
                </c:pt>
                <c:pt idx="254">
                  <c:v>44256</c:v>
                </c:pt>
              </c:numCache>
            </c:numRef>
          </c:cat>
          <c:val>
            <c:numRef>
              <c:f>Work!$FP$3:$FP$257</c:f>
              <c:numCache>
                <c:formatCode>0.0%</c:formatCode>
                <c:ptCount val="255"/>
                <c:pt idx="0">
                  <c:v>4.2989988431946097E-2</c:v>
                </c:pt>
                <c:pt idx="1">
                  <c:v>4.3534395421968526E-2</c:v>
                </c:pt>
                <c:pt idx="2">
                  <c:v>2.4734590854733313E-2</c:v>
                </c:pt>
                <c:pt idx="3">
                  <c:v>2.5651020316769101E-2</c:v>
                </c:pt>
                <c:pt idx="4">
                  <c:v>1.8370366717970751E-2</c:v>
                </c:pt>
                <c:pt idx="5">
                  <c:v>2.5911800758888531E-2</c:v>
                </c:pt>
                <c:pt idx="6">
                  <c:v>3.0851624314491167E-2</c:v>
                </c:pt>
                <c:pt idx="7">
                  <c:v>1.1792339976553949E-2</c:v>
                </c:pt>
                <c:pt idx="8">
                  <c:v>2.1287882453741452E-2</c:v>
                </c:pt>
                <c:pt idx="9">
                  <c:v>2.3275357908942862E-2</c:v>
                </c:pt>
                <c:pt idx="10">
                  <c:v>2.6693176083982161E-2</c:v>
                </c:pt>
                <c:pt idx="11">
                  <c:v>2.3612465914396853E-2</c:v>
                </c:pt>
                <c:pt idx="12">
                  <c:v>5.0335140004670195E-2</c:v>
                </c:pt>
                <c:pt idx="13">
                  <c:v>4.4215752730792236E-2</c:v>
                </c:pt>
                <c:pt idx="14">
                  <c:v>4.9887506668036326E-2</c:v>
                </c:pt>
                <c:pt idx="15">
                  <c:v>3.1458026399753314E-2</c:v>
                </c:pt>
                <c:pt idx="16">
                  <c:v>4.3642866226717432E-2</c:v>
                </c:pt>
                <c:pt idx="17">
                  <c:v>3.8094187067354686E-2</c:v>
                </c:pt>
                <c:pt idx="18">
                  <c:v>4.2983752567881763E-2</c:v>
                </c:pt>
                <c:pt idx="19">
                  <c:v>2.8940320795750211E-2</c:v>
                </c:pt>
                <c:pt idx="20">
                  <c:v>4.6071700734360635E-2</c:v>
                </c:pt>
                <c:pt idx="21">
                  <c:v>4.4760803324888479E-2</c:v>
                </c:pt>
                <c:pt idx="22">
                  <c:v>4.167521700245333E-2</c:v>
                </c:pt>
                <c:pt idx="23">
                  <c:v>4.8613571041793681E-2</c:v>
                </c:pt>
                <c:pt idx="24">
                  <c:v>5.8179028215074979E-2</c:v>
                </c:pt>
                <c:pt idx="25">
                  <c:v>5.4467639726834716E-2</c:v>
                </c:pt>
                <c:pt idx="26">
                  <c:v>5.9530190082168061E-2</c:v>
                </c:pt>
                <c:pt idx="27">
                  <c:v>5.8397921828420379E-2</c:v>
                </c:pt>
                <c:pt idx="28">
                  <c:v>4.8827331572742619E-2</c:v>
                </c:pt>
                <c:pt idx="29">
                  <c:v>6.2482233720239207E-2</c:v>
                </c:pt>
                <c:pt idx="30">
                  <c:v>5.5918704821161416E-2</c:v>
                </c:pt>
                <c:pt idx="31">
                  <c:v>5.154097688782272E-2</c:v>
                </c:pt>
                <c:pt idx="32">
                  <c:v>5.7539407583027086E-2</c:v>
                </c:pt>
                <c:pt idx="33">
                  <c:v>5.1869413084280808E-2</c:v>
                </c:pt>
                <c:pt idx="34">
                  <c:v>4.8667512385488568E-2</c:v>
                </c:pt>
                <c:pt idx="35">
                  <c:v>5.7157000998603304E-2</c:v>
                </c:pt>
                <c:pt idx="36">
                  <c:v>6.6570414765007691E-2</c:v>
                </c:pt>
                <c:pt idx="37">
                  <c:v>7.0890517900145375E-2</c:v>
                </c:pt>
                <c:pt idx="38">
                  <c:v>8.1454616752574024E-2</c:v>
                </c:pt>
                <c:pt idx="39">
                  <c:v>5.6856674332102661E-2</c:v>
                </c:pt>
                <c:pt idx="40">
                  <c:v>6.0725257508718461E-2</c:v>
                </c:pt>
                <c:pt idx="41">
                  <c:v>5.7467801454192564E-2</c:v>
                </c:pt>
                <c:pt idx="42">
                  <c:v>5.7978016873396057E-2</c:v>
                </c:pt>
                <c:pt idx="43">
                  <c:v>6.3807245947830465E-2</c:v>
                </c:pt>
                <c:pt idx="44">
                  <c:v>6.4504145399035609E-2</c:v>
                </c:pt>
                <c:pt idx="45">
                  <c:v>5.8652730322636841E-2</c:v>
                </c:pt>
                <c:pt idx="46">
                  <c:v>6.0982052507080955E-2</c:v>
                </c:pt>
                <c:pt idx="47">
                  <c:v>6.5863535346193033E-2</c:v>
                </c:pt>
                <c:pt idx="48">
                  <c:v>6.8837631194573423E-2</c:v>
                </c:pt>
                <c:pt idx="49">
                  <c:v>7.4741556480446739E-2</c:v>
                </c:pt>
                <c:pt idx="50">
                  <c:v>7.1845840569683753E-2</c:v>
                </c:pt>
                <c:pt idx="51">
                  <c:v>4.6301592575016294E-2</c:v>
                </c:pt>
                <c:pt idx="52">
                  <c:v>7.258604001607824E-2</c:v>
                </c:pt>
                <c:pt idx="53">
                  <c:v>6.6200637983417521E-2</c:v>
                </c:pt>
                <c:pt idx="54">
                  <c:v>5.4790945581276312E-2</c:v>
                </c:pt>
                <c:pt idx="55">
                  <c:v>5.5415442922495277E-2</c:v>
                </c:pt>
                <c:pt idx="56">
                  <c:v>4.6437914312294638E-2</c:v>
                </c:pt>
                <c:pt idx="57">
                  <c:v>4.4878121462920195E-2</c:v>
                </c:pt>
                <c:pt idx="58">
                  <c:v>5.281627744394779E-2</c:v>
                </c:pt>
                <c:pt idx="59">
                  <c:v>5.2409660255248236E-2</c:v>
                </c:pt>
                <c:pt idx="60">
                  <c:v>6.9689204753640377E-2</c:v>
                </c:pt>
                <c:pt idx="61">
                  <c:v>6.348388671505123E-2</c:v>
                </c:pt>
                <c:pt idx="62">
                  <c:v>7.4755195522293066E-2</c:v>
                </c:pt>
                <c:pt idx="63">
                  <c:v>4.7787304821643499E-2</c:v>
                </c:pt>
                <c:pt idx="64">
                  <c:v>4.6078574152762439E-2</c:v>
                </c:pt>
                <c:pt idx="65">
                  <c:v>6.6490231449821996E-2</c:v>
                </c:pt>
                <c:pt idx="66">
                  <c:v>4.2125955927673805E-2</c:v>
                </c:pt>
                <c:pt idx="67">
                  <c:v>3.2910318632448317E-2</c:v>
                </c:pt>
                <c:pt idx="68">
                  <c:v>5.6042703308154217E-2</c:v>
                </c:pt>
                <c:pt idx="69">
                  <c:v>5.7261003218841762E-2</c:v>
                </c:pt>
                <c:pt idx="70">
                  <c:v>6.2172421155266902E-2</c:v>
                </c:pt>
                <c:pt idx="71">
                  <c:v>7.2199800907623998E-2</c:v>
                </c:pt>
                <c:pt idx="72">
                  <c:v>6.4165966372970742E-2</c:v>
                </c:pt>
                <c:pt idx="73">
                  <c:v>7.7137431226754788E-2</c:v>
                </c:pt>
                <c:pt idx="74">
                  <c:v>7.3008033485282967E-2</c:v>
                </c:pt>
                <c:pt idx="75">
                  <c:v>5.1718578692983817E-2</c:v>
                </c:pt>
                <c:pt idx="76">
                  <c:v>5.2365709374309864E-2</c:v>
                </c:pt>
                <c:pt idx="77">
                  <c:v>6.60350404447584E-2</c:v>
                </c:pt>
                <c:pt idx="78">
                  <c:v>4.6765802775403341E-2</c:v>
                </c:pt>
                <c:pt idx="79">
                  <c:v>4.7110187306155321E-2</c:v>
                </c:pt>
                <c:pt idx="80">
                  <c:v>4.8398057225996098E-2</c:v>
                </c:pt>
                <c:pt idx="81">
                  <c:v>4.3563471167248527E-2</c:v>
                </c:pt>
                <c:pt idx="82">
                  <c:v>5.0785082789691571E-2</c:v>
                </c:pt>
                <c:pt idx="83">
                  <c:v>6.9410577683519575E-2</c:v>
                </c:pt>
                <c:pt idx="84">
                  <c:v>8.0867029872932594E-2</c:v>
                </c:pt>
                <c:pt idx="85">
                  <c:v>8.3967383475919616E-2</c:v>
                </c:pt>
                <c:pt idx="86">
                  <c:v>6.1467669491758761E-2</c:v>
                </c:pt>
                <c:pt idx="87">
                  <c:v>5.1988613736494237E-2</c:v>
                </c:pt>
                <c:pt idx="88">
                  <c:v>6.3329504179934548E-2</c:v>
                </c:pt>
                <c:pt idx="89">
                  <c:v>4.0795718206275783E-2</c:v>
                </c:pt>
                <c:pt idx="90">
                  <c:v>4.737163182836434E-2</c:v>
                </c:pt>
                <c:pt idx="91">
                  <c:v>3.671649447232532E-2</c:v>
                </c:pt>
                <c:pt idx="92">
                  <c:v>3.1137776967865932E-2</c:v>
                </c:pt>
                <c:pt idx="93">
                  <c:v>3.9472295409272398E-2</c:v>
                </c:pt>
                <c:pt idx="94">
                  <c:v>3.6715311524301797E-2</c:v>
                </c:pt>
                <c:pt idx="95">
                  <c:v>4.4211024402329581E-2</c:v>
                </c:pt>
                <c:pt idx="96">
                  <c:v>6.6211346513721486E-2</c:v>
                </c:pt>
                <c:pt idx="97">
                  <c:v>6.7472316276868699E-2</c:v>
                </c:pt>
                <c:pt idx="98">
                  <c:v>5.5111193299219853E-2</c:v>
                </c:pt>
                <c:pt idx="99">
                  <c:v>3.7760384730536577E-2</c:v>
                </c:pt>
                <c:pt idx="100">
                  <c:v>5.8602086429165652E-2</c:v>
                </c:pt>
                <c:pt idx="101">
                  <c:v>6.0810757642437652E-2</c:v>
                </c:pt>
                <c:pt idx="102">
                  <c:v>5.6561251678925013E-2</c:v>
                </c:pt>
                <c:pt idx="103">
                  <c:v>4.633529877236793E-2</c:v>
                </c:pt>
                <c:pt idx="104">
                  <c:v>5.5847596042000729E-2</c:v>
                </c:pt>
                <c:pt idx="105">
                  <c:v>4.4437865637268377E-2</c:v>
                </c:pt>
                <c:pt idx="106">
                  <c:v>7.0027012130598212E-2</c:v>
                </c:pt>
                <c:pt idx="107">
                  <c:v>9.4083170445303399E-2</c:v>
                </c:pt>
                <c:pt idx="108">
                  <c:v>9.7458485688308782E-2</c:v>
                </c:pt>
                <c:pt idx="109">
                  <c:v>0.1023342926578132</c:v>
                </c:pt>
                <c:pt idx="110">
                  <c:v>9.2181879334440039E-2</c:v>
                </c:pt>
                <c:pt idx="111">
                  <c:v>9.1254395996808901E-2</c:v>
                </c:pt>
                <c:pt idx="112">
                  <c:v>8.7701118806530809E-2</c:v>
                </c:pt>
                <c:pt idx="113">
                  <c:v>0.10838762482882769</c:v>
                </c:pt>
                <c:pt idx="114">
                  <c:v>9.6839652151962566E-2</c:v>
                </c:pt>
                <c:pt idx="115">
                  <c:v>9.5248346527438604E-2</c:v>
                </c:pt>
                <c:pt idx="116">
                  <c:v>0.1075760374531613</c:v>
                </c:pt>
                <c:pt idx="117">
                  <c:v>8.9561337793191989E-2</c:v>
                </c:pt>
                <c:pt idx="118">
                  <c:v>9.4285600512013804E-2</c:v>
                </c:pt>
                <c:pt idx="119">
                  <c:v>0.1019640127839568</c:v>
                </c:pt>
                <c:pt idx="120">
                  <c:v>0.1241304427962307</c:v>
                </c:pt>
                <c:pt idx="121">
                  <c:v>0.12769092244540331</c:v>
                </c:pt>
                <c:pt idx="122">
                  <c:v>0.10488492328427229</c:v>
                </c:pt>
                <c:pt idx="123">
                  <c:v>0.10952463429902651</c:v>
                </c:pt>
                <c:pt idx="124">
                  <c:v>0.1026502945795655</c:v>
                </c:pt>
                <c:pt idx="125">
                  <c:v>7.698454258196448E-2</c:v>
                </c:pt>
                <c:pt idx="126">
                  <c:v>9.4530581212019682E-2</c:v>
                </c:pt>
                <c:pt idx="127">
                  <c:v>7.3474999478128245E-2</c:v>
                </c:pt>
                <c:pt idx="128">
                  <c:v>7.5002788803756409E-2</c:v>
                </c:pt>
                <c:pt idx="129">
                  <c:v>7.2999811547468818E-2</c:v>
                </c:pt>
                <c:pt idx="130">
                  <c:v>8.2381454515155272E-2</c:v>
                </c:pt>
                <c:pt idx="131">
                  <c:v>9.4935458414100005E-2</c:v>
                </c:pt>
                <c:pt idx="132">
                  <c:v>9.3949281956210384E-2</c:v>
                </c:pt>
                <c:pt idx="133">
                  <c:v>0.10027845245839159</c:v>
                </c:pt>
                <c:pt idx="134">
                  <c:v>9.3358823573633065E-2</c:v>
                </c:pt>
                <c:pt idx="135">
                  <c:v>8.3563576978221657E-2</c:v>
                </c:pt>
                <c:pt idx="136">
                  <c:v>8.7322264403830244E-2</c:v>
                </c:pt>
                <c:pt idx="137">
                  <c:v>8.4194535231708459E-2</c:v>
                </c:pt>
                <c:pt idx="138">
                  <c:v>9.0074744760962402E-2</c:v>
                </c:pt>
                <c:pt idx="139">
                  <c:v>7.1947942152092534E-2</c:v>
                </c:pt>
                <c:pt idx="140">
                  <c:v>7.390781582480084E-2</c:v>
                </c:pt>
                <c:pt idx="141">
                  <c:v>5.9697783888686136E-2</c:v>
                </c:pt>
                <c:pt idx="142">
                  <c:v>6.3547499882604816E-2</c:v>
                </c:pt>
                <c:pt idx="143">
                  <c:v>7.2499887212538514E-2</c:v>
                </c:pt>
                <c:pt idx="144">
                  <c:v>9.5610988710697203E-2</c:v>
                </c:pt>
                <c:pt idx="145">
                  <c:v>9.7265201747982491E-2</c:v>
                </c:pt>
                <c:pt idx="146">
                  <c:v>6.33092994945232E-2</c:v>
                </c:pt>
                <c:pt idx="147">
                  <c:v>5.9781245449410506E-2</c:v>
                </c:pt>
                <c:pt idx="148">
                  <c:v>6.8396874552804576E-2</c:v>
                </c:pt>
                <c:pt idx="149">
                  <c:v>7.401135125918841E-2</c:v>
                </c:pt>
                <c:pt idx="150">
                  <c:v>7.971647226144557E-2</c:v>
                </c:pt>
                <c:pt idx="151">
                  <c:v>7.5230816777534945E-2</c:v>
                </c:pt>
                <c:pt idx="152">
                  <c:v>7.6149601777929773E-2</c:v>
                </c:pt>
                <c:pt idx="153">
                  <c:v>7.1951287576299677E-2</c:v>
                </c:pt>
                <c:pt idx="154">
                  <c:v>7.195430674867534E-2</c:v>
                </c:pt>
                <c:pt idx="155">
                  <c:v>8.9799912065312557E-2</c:v>
                </c:pt>
                <c:pt idx="156">
                  <c:v>7.9040696492164803E-2</c:v>
                </c:pt>
                <c:pt idx="157">
                  <c:v>7.4154444263293831E-2</c:v>
                </c:pt>
                <c:pt idx="158">
                  <c:v>6.7079600406108927E-2</c:v>
                </c:pt>
                <c:pt idx="159">
                  <c:v>6.9072590326828373E-2</c:v>
                </c:pt>
                <c:pt idx="160">
                  <c:v>8.6810306385831523E-2</c:v>
                </c:pt>
                <c:pt idx="161">
                  <c:v>9.1640190468584348E-2</c:v>
                </c:pt>
                <c:pt idx="162">
                  <c:v>8.226333279828428E-2</c:v>
                </c:pt>
                <c:pt idx="163">
                  <c:v>7.252946054863732E-2</c:v>
                </c:pt>
                <c:pt idx="164">
                  <c:v>7.6803728546776556E-2</c:v>
                </c:pt>
                <c:pt idx="165">
                  <c:v>8.2741910126430299E-2</c:v>
                </c:pt>
                <c:pt idx="166">
                  <c:v>8.2814662896290608E-2</c:v>
                </c:pt>
                <c:pt idx="167">
                  <c:v>8.5216220248508084E-2</c:v>
                </c:pt>
                <c:pt idx="168">
                  <c:v>6.9515552398215164E-2</c:v>
                </c:pt>
                <c:pt idx="169">
                  <c:v>6.8573961568945657E-2</c:v>
                </c:pt>
                <c:pt idx="170">
                  <c:v>7.0882747073049521E-2</c:v>
                </c:pt>
                <c:pt idx="171">
                  <c:v>6.2613216475710165E-2</c:v>
                </c:pt>
                <c:pt idx="172">
                  <c:v>5.2266035762651646E-2</c:v>
                </c:pt>
                <c:pt idx="173">
                  <c:v>5.3682719345603418E-2</c:v>
                </c:pt>
                <c:pt idx="174">
                  <c:v>6.7160776072200765E-2</c:v>
                </c:pt>
                <c:pt idx="175">
                  <c:v>7.3579756200432861E-2</c:v>
                </c:pt>
                <c:pt idx="176">
                  <c:v>7.3910733159517919E-2</c:v>
                </c:pt>
                <c:pt idx="177">
                  <c:v>4.9413425142716919E-2</c:v>
                </c:pt>
                <c:pt idx="178">
                  <c:v>6.6212036051987749E-2</c:v>
                </c:pt>
                <c:pt idx="179">
                  <c:v>5.1764827106276806E-2</c:v>
                </c:pt>
                <c:pt idx="180">
                  <c:v>6.401506313956154E-2</c:v>
                </c:pt>
                <c:pt idx="181">
                  <c:v>6.597799701101327E-2</c:v>
                </c:pt>
                <c:pt idx="182">
                  <c:v>6.4196275424394281E-2</c:v>
                </c:pt>
                <c:pt idx="183">
                  <c:v>4.3566725884378529E-2</c:v>
                </c:pt>
                <c:pt idx="184">
                  <c:v>5.2379990447904007E-2</c:v>
                </c:pt>
                <c:pt idx="185">
                  <c:v>6.3129124373022052E-2</c:v>
                </c:pt>
                <c:pt idx="186">
                  <c:v>5.2128191509472357E-2</c:v>
                </c:pt>
                <c:pt idx="187">
                  <c:v>4.3931607738323407E-2</c:v>
                </c:pt>
                <c:pt idx="188">
                  <c:v>5.1545946449120139E-2</c:v>
                </c:pt>
                <c:pt idx="189">
                  <c:v>5.9820892843671952E-2</c:v>
                </c:pt>
                <c:pt idx="190">
                  <c:v>5.7503852450285962E-2</c:v>
                </c:pt>
                <c:pt idx="191">
                  <c:v>5.3815963870047584E-2</c:v>
                </c:pt>
                <c:pt idx="192">
                  <c:v>4.1990252934836624E-2</c:v>
                </c:pt>
                <c:pt idx="193">
                  <c:v>4.6558478305211086E-2</c:v>
                </c:pt>
                <c:pt idx="194">
                  <c:v>5.1348554700752815E-2</c:v>
                </c:pt>
                <c:pt idx="195">
                  <c:v>4.1263014577107675E-2</c:v>
                </c:pt>
                <c:pt idx="196">
                  <c:v>4.6183982324375684E-2</c:v>
                </c:pt>
                <c:pt idx="197">
                  <c:v>4.9489446920889739E-2</c:v>
                </c:pt>
                <c:pt idx="198">
                  <c:v>4.1080613453605579E-2</c:v>
                </c:pt>
                <c:pt idx="199">
                  <c:v>3.5002800988308637E-2</c:v>
                </c:pt>
                <c:pt idx="200">
                  <c:v>2.4719552631656198E-2</c:v>
                </c:pt>
                <c:pt idx="201">
                  <c:v>3.0772494746278471E-2</c:v>
                </c:pt>
                <c:pt idx="202">
                  <c:v>3.554044622044774E-2</c:v>
                </c:pt>
                <c:pt idx="203">
                  <c:v>4.2971048922347883E-2</c:v>
                </c:pt>
                <c:pt idx="204">
                  <c:v>4.6862978621017543E-2</c:v>
                </c:pt>
                <c:pt idx="205">
                  <c:v>5.3926319981685025E-2</c:v>
                </c:pt>
                <c:pt idx="206">
                  <c:v>4.8277477592123287E-2</c:v>
                </c:pt>
                <c:pt idx="207">
                  <c:v>5.6516230329353941E-2</c:v>
                </c:pt>
                <c:pt idx="208">
                  <c:v>4.2920894965484485E-2</c:v>
                </c:pt>
                <c:pt idx="209">
                  <c:v>3.6703859308378745E-2</c:v>
                </c:pt>
                <c:pt idx="210">
                  <c:v>3.2332998697195262E-2</c:v>
                </c:pt>
                <c:pt idx="211">
                  <c:v>3.6473821841084823E-2</c:v>
                </c:pt>
                <c:pt idx="212">
                  <c:v>3.2039874110871287E-2</c:v>
                </c:pt>
                <c:pt idx="213">
                  <c:v>3.9773352742360359E-2</c:v>
                </c:pt>
                <c:pt idx="214">
                  <c:v>3.8546431838875857E-2</c:v>
                </c:pt>
                <c:pt idx="215">
                  <c:v>3.7093378207935401E-2</c:v>
                </c:pt>
                <c:pt idx="216">
                  <c:v>4.3933783429081136E-2</c:v>
                </c:pt>
                <c:pt idx="217">
                  <c:v>5.7254085648575488E-2</c:v>
                </c:pt>
                <c:pt idx="218">
                  <c:v>5.1106504005376294E-2</c:v>
                </c:pt>
                <c:pt idx="219">
                  <c:v>3.5173246774562343E-2</c:v>
                </c:pt>
                <c:pt idx="220">
                  <c:v>5.0781774721650345E-2</c:v>
                </c:pt>
                <c:pt idx="221">
                  <c:v>4.0384977460726265E-2</c:v>
                </c:pt>
                <c:pt idx="222">
                  <c:v>4.2868425362349874E-2</c:v>
                </c:pt>
                <c:pt idx="223">
                  <c:v>3.5665950817653426E-2</c:v>
                </c:pt>
                <c:pt idx="224">
                  <c:v>2.7805859300525898E-2</c:v>
                </c:pt>
                <c:pt idx="225">
                  <c:v>3.0433906087650189E-2</c:v>
                </c:pt>
                <c:pt idx="226">
                  <c:v>2.6675425371066389E-2</c:v>
                </c:pt>
                <c:pt idx="227">
                  <c:v>3.4407619122923831E-2</c:v>
                </c:pt>
                <c:pt idx="228">
                  <c:v>4.7895574326985262E-2</c:v>
                </c:pt>
                <c:pt idx="229">
                  <c:v>5.0656563587739137E-2</c:v>
                </c:pt>
                <c:pt idx="230">
                  <c:v>4.5973228553971228E-2</c:v>
                </c:pt>
                <c:pt idx="231">
                  <c:v>2.982932187945922E-2</c:v>
                </c:pt>
                <c:pt idx="232">
                  <c:v>4.0695216270039164E-2</c:v>
                </c:pt>
                <c:pt idx="233">
                  <c:v>2.1886788670467401E-2</c:v>
                </c:pt>
                <c:pt idx="234">
                  <c:v>2.1812197579047142E-2</c:v>
                </c:pt>
                <c:pt idx="235">
                  <c:v>3.2822186581391369E-2</c:v>
                </c:pt>
                <c:pt idx="236">
                  <c:v>3.1267430305190372E-2</c:v>
                </c:pt>
                <c:pt idx="237">
                  <c:v>2.4671119912352123E-2</c:v>
                </c:pt>
                <c:pt idx="238">
                  <c:v>1.982146423665964E-2</c:v>
                </c:pt>
                <c:pt idx="239">
                  <c:v>3.067306727014403E-2</c:v>
                </c:pt>
                <c:pt idx="240">
                  <c:v>5.1425310979735732E-2</c:v>
                </c:pt>
                <c:pt idx="241">
                  <c:v>5.2217986389057544E-2</c:v>
                </c:pt>
                <c:pt idx="242">
                  <c:v>4.0117561228313156E-2</c:v>
                </c:pt>
                <c:pt idx="243">
                  <c:v>0.15500454637389072</c:v>
                </c:pt>
                <c:pt idx="244">
                  <c:v>0.16137386217850722</c:v>
                </c:pt>
                <c:pt idx="245">
                  <c:v>0.12685558398189531</c:v>
                </c:pt>
                <c:pt idx="246">
                  <c:v>0.1163515005778768</c:v>
                </c:pt>
                <c:pt idx="247">
                  <c:v>9.619000530060258E-2</c:v>
                </c:pt>
                <c:pt idx="248">
                  <c:v>7.842287460437368E-2</c:v>
                </c:pt>
                <c:pt idx="249">
                  <c:v>7.591524223406497E-2</c:v>
                </c:pt>
                <c:pt idx="250">
                  <c:v>6.8362935105355668E-2</c:v>
                </c:pt>
                <c:pt idx="251">
                  <c:v>6.3435711804672543E-2</c:v>
                </c:pt>
                <c:pt idx="252">
                  <c:v>6.5408952708670781E-2</c:v>
                </c:pt>
                <c:pt idx="253">
                  <c:v>7.7921255405198106E-2</c:v>
                </c:pt>
                <c:pt idx="254">
                  <c:v>6.6225623373073195E-2</c:v>
                </c:pt>
              </c:numCache>
            </c:numRef>
          </c:val>
          <c:smooth val="0"/>
          <c:extLst>
            <c:ext xmlns:c16="http://schemas.microsoft.com/office/drawing/2014/chart" uri="{C3380CC4-5D6E-409C-BE32-E72D297353CC}">
              <c16:uniqueId val="{00000002-E43D-4AE2-B9E5-900FC6DFE6CA}"/>
            </c:ext>
          </c:extLst>
        </c:ser>
        <c:dLbls>
          <c:showLegendKey val="0"/>
          <c:showVal val="0"/>
          <c:showCatName val="0"/>
          <c:showSerName val="0"/>
          <c:showPercent val="0"/>
          <c:showBubbleSize val="0"/>
        </c:dLbls>
        <c:marker val="1"/>
        <c:smooth val="0"/>
        <c:axId val="497695816"/>
        <c:axId val="497690896"/>
      </c:lineChart>
      <c:dateAx>
        <c:axId val="497695816"/>
        <c:scaling>
          <c:orientation val="minMax"/>
        </c:scaling>
        <c:delete val="0"/>
        <c:axPos val="b"/>
        <c:numFmt formatCode="[$-409]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Tw Cen MT" panose="020B0602020104020603" pitchFamily="34" charset="0"/>
                <a:ea typeface="+mn-ea"/>
                <a:cs typeface="+mn-cs"/>
              </a:defRPr>
            </a:pPr>
            <a:endParaRPr lang="en-US"/>
          </a:p>
        </c:txPr>
        <c:crossAx val="497690896"/>
        <c:crosses val="autoZero"/>
        <c:auto val="1"/>
        <c:lblOffset val="100"/>
        <c:baseTimeUnit val="months"/>
        <c:majorUnit val="12"/>
        <c:majorTimeUnit val="months"/>
      </c:dateAx>
      <c:valAx>
        <c:axId val="497690896"/>
        <c:scaling>
          <c:orientation val="minMax"/>
          <c:max val="0.25"/>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Tw Cen MT" panose="020B0602020104020603" pitchFamily="34" charset="0"/>
                <a:ea typeface="+mn-ea"/>
                <a:cs typeface="+mn-cs"/>
              </a:defRPr>
            </a:pPr>
            <a:endParaRPr lang="en-US"/>
          </a:p>
        </c:txPr>
        <c:crossAx val="497695816"/>
        <c:crosses val="autoZero"/>
        <c:crossBetween val="between"/>
      </c:valAx>
      <c:spPr>
        <a:noFill/>
        <a:ln>
          <a:noFill/>
        </a:ln>
        <a:effectLst/>
      </c:spPr>
    </c:plotArea>
    <c:legend>
      <c:legendPos val="b"/>
      <c:legendEntry>
        <c:idx val="0"/>
        <c:delete val="1"/>
      </c:legendEntry>
      <c:layout>
        <c:manualLayout>
          <c:xMode val="edge"/>
          <c:yMode val="edge"/>
          <c:x val="0.2672091579768745"/>
          <c:y val="2.1708587045227474E-4"/>
          <c:w val="0.36648240760445489"/>
          <c:h val="0.10522746817541347"/>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Tw Cen MT" panose="020B0602020104020603"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0706001276867422E-2"/>
          <c:y val="0.11041183049784924"/>
          <c:w val="0.89114350571043488"/>
          <c:h val="0.67195478955653576"/>
        </c:manualLayout>
      </c:layout>
      <c:barChart>
        <c:barDir val="col"/>
        <c:grouping val="clustered"/>
        <c:varyColors val="0"/>
        <c:ser>
          <c:idx val="2"/>
          <c:order val="2"/>
          <c:tx>
            <c:strRef>
              <c:f>Work!$GG$2</c:f>
              <c:strCache>
                <c:ptCount val="1"/>
                <c:pt idx="0">
                  <c:v>Recession</c:v>
                </c:pt>
              </c:strCache>
            </c:strRef>
          </c:tx>
          <c:spPr>
            <a:solidFill>
              <a:schemeClr val="bg1">
                <a:lumMod val="65000"/>
                <a:alpha val="25000"/>
              </a:schemeClr>
            </a:solidFill>
            <a:ln>
              <a:noFill/>
            </a:ln>
            <a:effectLst/>
          </c:spPr>
          <c:invertIfNegative val="0"/>
          <c:cat>
            <c:numRef>
              <c:f>Work!$GD$3:$GD$257</c:f>
              <c:numCache>
                <c:formatCode>[$-409]mmm\-yy;@</c:formatCode>
                <c:ptCount val="219"/>
                <c:pt idx="0">
                  <c:v>37622</c:v>
                </c:pt>
                <c:pt idx="1">
                  <c:v>37653</c:v>
                </c:pt>
                <c:pt idx="2">
                  <c:v>37681</c:v>
                </c:pt>
                <c:pt idx="3">
                  <c:v>37712</c:v>
                </c:pt>
                <c:pt idx="4">
                  <c:v>37742</c:v>
                </c:pt>
                <c:pt idx="5">
                  <c:v>37773</c:v>
                </c:pt>
                <c:pt idx="6">
                  <c:v>37803</c:v>
                </c:pt>
                <c:pt idx="7">
                  <c:v>37834</c:v>
                </c:pt>
                <c:pt idx="8">
                  <c:v>37865</c:v>
                </c:pt>
                <c:pt idx="9">
                  <c:v>37895</c:v>
                </c:pt>
                <c:pt idx="10">
                  <c:v>37926</c:v>
                </c:pt>
                <c:pt idx="11">
                  <c:v>37956</c:v>
                </c:pt>
                <c:pt idx="12">
                  <c:v>37987</c:v>
                </c:pt>
                <c:pt idx="13">
                  <c:v>38018</c:v>
                </c:pt>
                <c:pt idx="14">
                  <c:v>38047</c:v>
                </c:pt>
                <c:pt idx="15">
                  <c:v>38078</c:v>
                </c:pt>
                <c:pt idx="16">
                  <c:v>38108</c:v>
                </c:pt>
                <c:pt idx="17">
                  <c:v>38139</c:v>
                </c:pt>
                <c:pt idx="18">
                  <c:v>38169</c:v>
                </c:pt>
                <c:pt idx="19">
                  <c:v>38200</c:v>
                </c:pt>
                <c:pt idx="20">
                  <c:v>38231</c:v>
                </c:pt>
                <c:pt idx="21">
                  <c:v>38261</c:v>
                </c:pt>
                <c:pt idx="22">
                  <c:v>38292</c:v>
                </c:pt>
                <c:pt idx="23">
                  <c:v>38322</c:v>
                </c:pt>
                <c:pt idx="24">
                  <c:v>38353</c:v>
                </c:pt>
                <c:pt idx="25">
                  <c:v>38384</c:v>
                </c:pt>
                <c:pt idx="26">
                  <c:v>38412</c:v>
                </c:pt>
                <c:pt idx="27">
                  <c:v>38443</c:v>
                </c:pt>
                <c:pt idx="28">
                  <c:v>38473</c:v>
                </c:pt>
                <c:pt idx="29">
                  <c:v>38504</c:v>
                </c:pt>
                <c:pt idx="30">
                  <c:v>38534</c:v>
                </c:pt>
                <c:pt idx="31">
                  <c:v>38565</c:v>
                </c:pt>
                <c:pt idx="32">
                  <c:v>38596</c:v>
                </c:pt>
                <c:pt idx="33">
                  <c:v>38626</c:v>
                </c:pt>
                <c:pt idx="34">
                  <c:v>38657</c:v>
                </c:pt>
                <c:pt idx="35">
                  <c:v>38687</c:v>
                </c:pt>
                <c:pt idx="36">
                  <c:v>38718</c:v>
                </c:pt>
                <c:pt idx="37">
                  <c:v>38749</c:v>
                </c:pt>
                <c:pt idx="38">
                  <c:v>38777</c:v>
                </c:pt>
                <c:pt idx="39">
                  <c:v>38808</c:v>
                </c:pt>
                <c:pt idx="40">
                  <c:v>38838</c:v>
                </c:pt>
                <c:pt idx="41">
                  <c:v>38869</c:v>
                </c:pt>
                <c:pt idx="42">
                  <c:v>38899</c:v>
                </c:pt>
                <c:pt idx="43">
                  <c:v>38930</c:v>
                </c:pt>
                <c:pt idx="44">
                  <c:v>38961</c:v>
                </c:pt>
                <c:pt idx="45">
                  <c:v>38991</c:v>
                </c:pt>
                <c:pt idx="46">
                  <c:v>39022</c:v>
                </c:pt>
                <c:pt idx="47">
                  <c:v>39052</c:v>
                </c:pt>
                <c:pt idx="48">
                  <c:v>39083</c:v>
                </c:pt>
                <c:pt idx="49">
                  <c:v>39114</c:v>
                </c:pt>
                <c:pt idx="50">
                  <c:v>39142</c:v>
                </c:pt>
                <c:pt idx="51">
                  <c:v>39173</c:v>
                </c:pt>
                <c:pt idx="52">
                  <c:v>39203</c:v>
                </c:pt>
                <c:pt idx="53">
                  <c:v>39234</c:v>
                </c:pt>
                <c:pt idx="54">
                  <c:v>39264</c:v>
                </c:pt>
                <c:pt idx="55">
                  <c:v>39295</c:v>
                </c:pt>
                <c:pt idx="56">
                  <c:v>39326</c:v>
                </c:pt>
                <c:pt idx="57">
                  <c:v>39356</c:v>
                </c:pt>
                <c:pt idx="58">
                  <c:v>39387</c:v>
                </c:pt>
                <c:pt idx="59">
                  <c:v>39417</c:v>
                </c:pt>
                <c:pt idx="60">
                  <c:v>39448</c:v>
                </c:pt>
                <c:pt idx="61">
                  <c:v>39479</c:v>
                </c:pt>
                <c:pt idx="62">
                  <c:v>39508</c:v>
                </c:pt>
                <c:pt idx="63">
                  <c:v>39539</c:v>
                </c:pt>
                <c:pt idx="64">
                  <c:v>39569</c:v>
                </c:pt>
                <c:pt idx="65">
                  <c:v>39600</c:v>
                </c:pt>
                <c:pt idx="66">
                  <c:v>39630</c:v>
                </c:pt>
                <c:pt idx="67">
                  <c:v>39661</c:v>
                </c:pt>
                <c:pt idx="68">
                  <c:v>39692</c:v>
                </c:pt>
                <c:pt idx="69">
                  <c:v>39722</c:v>
                </c:pt>
                <c:pt idx="70">
                  <c:v>39753</c:v>
                </c:pt>
                <c:pt idx="71">
                  <c:v>39783</c:v>
                </c:pt>
                <c:pt idx="72">
                  <c:v>39814</c:v>
                </c:pt>
                <c:pt idx="73">
                  <c:v>39845</c:v>
                </c:pt>
                <c:pt idx="74">
                  <c:v>39873</c:v>
                </c:pt>
                <c:pt idx="75">
                  <c:v>39904</c:v>
                </c:pt>
                <c:pt idx="76">
                  <c:v>39934</c:v>
                </c:pt>
                <c:pt idx="77">
                  <c:v>39965</c:v>
                </c:pt>
                <c:pt idx="78">
                  <c:v>39995</c:v>
                </c:pt>
                <c:pt idx="79">
                  <c:v>40026</c:v>
                </c:pt>
                <c:pt idx="80">
                  <c:v>40057</c:v>
                </c:pt>
                <c:pt idx="81">
                  <c:v>40087</c:v>
                </c:pt>
                <c:pt idx="82">
                  <c:v>40118</c:v>
                </c:pt>
                <c:pt idx="83">
                  <c:v>40148</c:v>
                </c:pt>
                <c:pt idx="84">
                  <c:v>40179</c:v>
                </c:pt>
                <c:pt idx="85">
                  <c:v>40210</c:v>
                </c:pt>
                <c:pt idx="86">
                  <c:v>40238</c:v>
                </c:pt>
                <c:pt idx="87">
                  <c:v>40269</c:v>
                </c:pt>
                <c:pt idx="88">
                  <c:v>40299</c:v>
                </c:pt>
                <c:pt idx="89">
                  <c:v>40330</c:v>
                </c:pt>
                <c:pt idx="90">
                  <c:v>40360</c:v>
                </c:pt>
                <c:pt idx="91">
                  <c:v>40391</c:v>
                </c:pt>
                <c:pt idx="92">
                  <c:v>40422</c:v>
                </c:pt>
                <c:pt idx="93">
                  <c:v>40452</c:v>
                </c:pt>
                <c:pt idx="94">
                  <c:v>40483</c:v>
                </c:pt>
                <c:pt idx="95">
                  <c:v>40513</c:v>
                </c:pt>
                <c:pt idx="96">
                  <c:v>40544</c:v>
                </c:pt>
                <c:pt idx="97">
                  <c:v>40575</c:v>
                </c:pt>
                <c:pt idx="98">
                  <c:v>40603</c:v>
                </c:pt>
                <c:pt idx="99">
                  <c:v>40634</c:v>
                </c:pt>
                <c:pt idx="100">
                  <c:v>40664</c:v>
                </c:pt>
                <c:pt idx="101">
                  <c:v>40695</c:v>
                </c:pt>
                <c:pt idx="102">
                  <c:v>40725</c:v>
                </c:pt>
                <c:pt idx="103">
                  <c:v>40756</c:v>
                </c:pt>
                <c:pt idx="104">
                  <c:v>40787</c:v>
                </c:pt>
                <c:pt idx="105">
                  <c:v>40817</c:v>
                </c:pt>
                <c:pt idx="106">
                  <c:v>40848</c:v>
                </c:pt>
                <c:pt idx="107">
                  <c:v>40878</c:v>
                </c:pt>
                <c:pt idx="108">
                  <c:v>40909</c:v>
                </c:pt>
                <c:pt idx="109">
                  <c:v>40940</c:v>
                </c:pt>
                <c:pt idx="110">
                  <c:v>40969</c:v>
                </c:pt>
                <c:pt idx="111">
                  <c:v>41000</c:v>
                </c:pt>
                <c:pt idx="112">
                  <c:v>41030</c:v>
                </c:pt>
                <c:pt idx="113">
                  <c:v>41061</c:v>
                </c:pt>
                <c:pt idx="114">
                  <c:v>41091</c:v>
                </c:pt>
                <c:pt idx="115">
                  <c:v>41122</c:v>
                </c:pt>
                <c:pt idx="116">
                  <c:v>41153</c:v>
                </c:pt>
                <c:pt idx="117">
                  <c:v>41183</c:v>
                </c:pt>
                <c:pt idx="118">
                  <c:v>41214</c:v>
                </c:pt>
                <c:pt idx="119">
                  <c:v>41244</c:v>
                </c:pt>
                <c:pt idx="120">
                  <c:v>41275</c:v>
                </c:pt>
                <c:pt idx="121">
                  <c:v>41306</c:v>
                </c:pt>
                <c:pt idx="122">
                  <c:v>41334</c:v>
                </c:pt>
                <c:pt idx="123">
                  <c:v>41365</c:v>
                </c:pt>
                <c:pt idx="124">
                  <c:v>41395</c:v>
                </c:pt>
                <c:pt idx="125">
                  <c:v>41426</c:v>
                </c:pt>
                <c:pt idx="126">
                  <c:v>41456</c:v>
                </c:pt>
                <c:pt idx="127">
                  <c:v>41487</c:v>
                </c:pt>
                <c:pt idx="128">
                  <c:v>41518</c:v>
                </c:pt>
                <c:pt idx="129">
                  <c:v>41548</c:v>
                </c:pt>
                <c:pt idx="130">
                  <c:v>41579</c:v>
                </c:pt>
                <c:pt idx="131">
                  <c:v>41609</c:v>
                </c:pt>
                <c:pt idx="132">
                  <c:v>41640</c:v>
                </c:pt>
                <c:pt idx="133">
                  <c:v>41671</c:v>
                </c:pt>
                <c:pt idx="134">
                  <c:v>41699</c:v>
                </c:pt>
                <c:pt idx="135">
                  <c:v>41730</c:v>
                </c:pt>
                <c:pt idx="136">
                  <c:v>41760</c:v>
                </c:pt>
                <c:pt idx="137">
                  <c:v>41791</c:v>
                </c:pt>
                <c:pt idx="138">
                  <c:v>41821</c:v>
                </c:pt>
                <c:pt idx="139">
                  <c:v>41852</c:v>
                </c:pt>
                <c:pt idx="140">
                  <c:v>41883</c:v>
                </c:pt>
                <c:pt idx="141">
                  <c:v>41913</c:v>
                </c:pt>
                <c:pt idx="142">
                  <c:v>41944</c:v>
                </c:pt>
                <c:pt idx="143">
                  <c:v>41974</c:v>
                </c:pt>
                <c:pt idx="144">
                  <c:v>42005</c:v>
                </c:pt>
                <c:pt idx="145">
                  <c:v>42036</c:v>
                </c:pt>
                <c:pt idx="146">
                  <c:v>42064</c:v>
                </c:pt>
                <c:pt idx="147">
                  <c:v>42095</c:v>
                </c:pt>
                <c:pt idx="148">
                  <c:v>42125</c:v>
                </c:pt>
                <c:pt idx="149">
                  <c:v>42156</c:v>
                </c:pt>
                <c:pt idx="150">
                  <c:v>42186</c:v>
                </c:pt>
                <c:pt idx="151">
                  <c:v>42217</c:v>
                </c:pt>
                <c:pt idx="152">
                  <c:v>42248</c:v>
                </c:pt>
                <c:pt idx="153">
                  <c:v>42278</c:v>
                </c:pt>
                <c:pt idx="154">
                  <c:v>42309</c:v>
                </c:pt>
                <c:pt idx="155">
                  <c:v>42339</c:v>
                </c:pt>
                <c:pt idx="156">
                  <c:v>42370</c:v>
                </c:pt>
                <c:pt idx="157">
                  <c:v>42401</c:v>
                </c:pt>
                <c:pt idx="158">
                  <c:v>42430</c:v>
                </c:pt>
                <c:pt idx="159">
                  <c:v>42461</c:v>
                </c:pt>
                <c:pt idx="160">
                  <c:v>42491</c:v>
                </c:pt>
                <c:pt idx="161">
                  <c:v>42522</c:v>
                </c:pt>
                <c:pt idx="162">
                  <c:v>42552</c:v>
                </c:pt>
                <c:pt idx="163">
                  <c:v>42583</c:v>
                </c:pt>
                <c:pt idx="164">
                  <c:v>42614</c:v>
                </c:pt>
                <c:pt idx="165">
                  <c:v>42644</c:v>
                </c:pt>
                <c:pt idx="166">
                  <c:v>42675</c:v>
                </c:pt>
                <c:pt idx="167">
                  <c:v>42705</c:v>
                </c:pt>
                <c:pt idx="168">
                  <c:v>42736</c:v>
                </c:pt>
                <c:pt idx="169">
                  <c:v>42767</c:v>
                </c:pt>
                <c:pt idx="170">
                  <c:v>42795</c:v>
                </c:pt>
                <c:pt idx="171">
                  <c:v>42826</c:v>
                </c:pt>
                <c:pt idx="172">
                  <c:v>42856</c:v>
                </c:pt>
                <c:pt idx="173">
                  <c:v>42887</c:v>
                </c:pt>
                <c:pt idx="174">
                  <c:v>42917</c:v>
                </c:pt>
                <c:pt idx="175">
                  <c:v>42948</c:v>
                </c:pt>
                <c:pt idx="176">
                  <c:v>42979</c:v>
                </c:pt>
                <c:pt idx="177">
                  <c:v>43009</c:v>
                </c:pt>
                <c:pt idx="178">
                  <c:v>43040</c:v>
                </c:pt>
                <c:pt idx="179">
                  <c:v>43070</c:v>
                </c:pt>
                <c:pt idx="180">
                  <c:v>43101</c:v>
                </c:pt>
                <c:pt idx="181">
                  <c:v>43132</c:v>
                </c:pt>
                <c:pt idx="182">
                  <c:v>43160</c:v>
                </c:pt>
                <c:pt idx="183">
                  <c:v>43191</c:v>
                </c:pt>
                <c:pt idx="184">
                  <c:v>43221</c:v>
                </c:pt>
                <c:pt idx="185">
                  <c:v>43252</c:v>
                </c:pt>
                <c:pt idx="186">
                  <c:v>43282</c:v>
                </c:pt>
                <c:pt idx="187">
                  <c:v>43313</c:v>
                </c:pt>
                <c:pt idx="188">
                  <c:v>43344</c:v>
                </c:pt>
                <c:pt idx="189">
                  <c:v>43374</c:v>
                </c:pt>
                <c:pt idx="190">
                  <c:v>43405</c:v>
                </c:pt>
                <c:pt idx="191">
                  <c:v>43435</c:v>
                </c:pt>
                <c:pt idx="192">
                  <c:v>43466</c:v>
                </c:pt>
                <c:pt idx="193">
                  <c:v>43497</c:v>
                </c:pt>
                <c:pt idx="194">
                  <c:v>43525</c:v>
                </c:pt>
                <c:pt idx="195">
                  <c:v>43556</c:v>
                </c:pt>
                <c:pt idx="196">
                  <c:v>43586</c:v>
                </c:pt>
                <c:pt idx="197">
                  <c:v>43617</c:v>
                </c:pt>
                <c:pt idx="198">
                  <c:v>43647</c:v>
                </c:pt>
                <c:pt idx="199">
                  <c:v>43678</c:v>
                </c:pt>
                <c:pt idx="200">
                  <c:v>43709</c:v>
                </c:pt>
                <c:pt idx="201">
                  <c:v>43739</c:v>
                </c:pt>
                <c:pt idx="202">
                  <c:v>43770</c:v>
                </c:pt>
                <c:pt idx="203">
                  <c:v>43800</c:v>
                </c:pt>
                <c:pt idx="204">
                  <c:v>43831</c:v>
                </c:pt>
                <c:pt idx="205">
                  <c:v>43862</c:v>
                </c:pt>
                <c:pt idx="206">
                  <c:v>43891</c:v>
                </c:pt>
                <c:pt idx="207">
                  <c:v>43922</c:v>
                </c:pt>
                <c:pt idx="208">
                  <c:v>43952</c:v>
                </c:pt>
                <c:pt idx="209">
                  <c:v>43983</c:v>
                </c:pt>
                <c:pt idx="210">
                  <c:v>44013</c:v>
                </c:pt>
                <c:pt idx="211">
                  <c:v>44044</c:v>
                </c:pt>
                <c:pt idx="212">
                  <c:v>44075</c:v>
                </c:pt>
                <c:pt idx="213">
                  <c:v>44105</c:v>
                </c:pt>
                <c:pt idx="214">
                  <c:v>44136</c:v>
                </c:pt>
                <c:pt idx="215">
                  <c:v>44166</c:v>
                </c:pt>
                <c:pt idx="216">
                  <c:v>44197</c:v>
                </c:pt>
                <c:pt idx="217">
                  <c:v>44228</c:v>
                </c:pt>
                <c:pt idx="218">
                  <c:v>44256</c:v>
                </c:pt>
              </c:numCache>
            </c:numRef>
          </c:cat>
          <c:val>
            <c:numRef>
              <c:f>Work!$GG$3:$GG$257</c:f>
              <c:numCache>
                <c:formatCode>General</c:formatCode>
                <c:ptCount val="219"/>
                <c:pt idx="59" formatCode="0%">
                  <c:v>0.3</c:v>
                </c:pt>
                <c:pt idx="60" formatCode="0%">
                  <c:v>0.3</c:v>
                </c:pt>
                <c:pt idx="61" formatCode="0%">
                  <c:v>0.3</c:v>
                </c:pt>
                <c:pt idx="62" formatCode="0%">
                  <c:v>0.3</c:v>
                </c:pt>
                <c:pt idx="63" formatCode="0%">
                  <c:v>0.3</c:v>
                </c:pt>
                <c:pt idx="64" formatCode="0%">
                  <c:v>0.3</c:v>
                </c:pt>
                <c:pt idx="65" formatCode="0%">
                  <c:v>0.3</c:v>
                </c:pt>
                <c:pt idx="66" formatCode="0%">
                  <c:v>0.3</c:v>
                </c:pt>
                <c:pt idx="67" formatCode="0%">
                  <c:v>0.3</c:v>
                </c:pt>
                <c:pt idx="68" formatCode="0%">
                  <c:v>0.3</c:v>
                </c:pt>
                <c:pt idx="69" formatCode="0%">
                  <c:v>0.3</c:v>
                </c:pt>
                <c:pt idx="70" formatCode="0%">
                  <c:v>0.3</c:v>
                </c:pt>
                <c:pt idx="71" formatCode="0%">
                  <c:v>0.3</c:v>
                </c:pt>
                <c:pt idx="72" formatCode="0%">
                  <c:v>0.3</c:v>
                </c:pt>
                <c:pt idx="73" formatCode="0%">
                  <c:v>0.3</c:v>
                </c:pt>
                <c:pt idx="74" formatCode="0%">
                  <c:v>0.3</c:v>
                </c:pt>
                <c:pt idx="75" formatCode="0%">
                  <c:v>0.3</c:v>
                </c:pt>
                <c:pt idx="76" formatCode="0%">
                  <c:v>0.3</c:v>
                </c:pt>
                <c:pt idx="77" formatCode="0%">
                  <c:v>0.3</c:v>
                </c:pt>
                <c:pt idx="205" formatCode="0%">
                  <c:v>0.3</c:v>
                </c:pt>
                <c:pt idx="206" formatCode="0%">
                  <c:v>0.3</c:v>
                </c:pt>
                <c:pt idx="207" formatCode="0%">
                  <c:v>0.3</c:v>
                </c:pt>
                <c:pt idx="208" formatCode="0%">
                  <c:v>0.3</c:v>
                </c:pt>
                <c:pt idx="209" formatCode="0%">
                  <c:v>0.3</c:v>
                </c:pt>
                <c:pt idx="210" formatCode="0%">
                  <c:v>0.3</c:v>
                </c:pt>
                <c:pt idx="211" formatCode="0%">
                  <c:v>0.3</c:v>
                </c:pt>
                <c:pt idx="212" formatCode="0%">
                  <c:v>0.3</c:v>
                </c:pt>
                <c:pt idx="213" formatCode="0%">
                  <c:v>0.3</c:v>
                </c:pt>
                <c:pt idx="214" formatCode="0%">
                  <c:v>0.3</c:v>
                </c:pt>
                <c:pt idx="215" formatCode="0%">
                  <c:v>0.3</c:v>
                </c:pt>
                <c:pt idx="216" formatCode="0%">
                  <c:v>0.3</c:v>
                </c:pt>
                <c:pt idx="217" formatCode="0%">
                  <c:v>0.3</c:v>
                </c:pt>
                <c:pt idx="218" formatCode="0%">
                  <c:v>0.3</c:v>
                </c:pt>
              </c:numCache>
            </c:numRef>
          </c:val>
          <c:extLst>
            <c:ext xmlns:c16="http://schemas.microsoft.com/office/drawing/2014/chart" uri="{C3380CC4-5D6E-409C-BE32-E72D297353CC}">
              <c16:uniqueId val="{00000000-8D37-4480-95B4-37C0BFDEE1C6}"/>
            </c:ext>
          </c:extLst>
        </c:ser>
        <c:dLbls>
          <c:showLegendKey val="0"/>
          <c:showVal val="0"/>
          <c:showCatName val="0"/>
          <c:showSerName val="0"/>
          <c:showPercent val="0"/>
          <c:showBubbleSize val="0"/>
        </c:dLbls>
        <c:gapWidth val="0"/>
        <c:axId val="497695816"/>
        <c:axId val="497690896"/>
      </c:barChart>
      <c:lineChart>
        <c:grouping val="standard"/>
        <c:varyColors val="0"/>
        <c:ser>
          <c:idx val="0"/>
          <c:order val="0"/>
          <c:tx>
            <c:strRef>
              <c:f>Work!$GE$2</c:f>
              <c:strCache>
                <c:ptCount val="1"/>
                <c:pt idx="0">
                  <c:v>People of color</c:v>
                </c:pt>
              </c:strCache>
            </c:strRef>
          </c:tx>
          <c:spPr>
            <a:ln w="28575" cap="rnd">
              <a:solidFill>
                <a:srgbClr val="2A2A92"/>
              </a:solidFill>
              <a:round/>
            </a:ln>
            <a:effectLst/>
          </c:spPr>
          <c:marker>
            <c:symbol val="none"/>
          </c:marker>
          <c:cat>
            <c:numRef>
              <c:f>Work!$GD$3:$GD$257</c:f>
              <c:numCache>
                <c:formatCode>[$-409]mmm\-yy;@</c:formatCode>
                <c:ptCount val="219"/>
                <c:pt idx="0">
                  <c:v>37622</c:v>
                </c:pt>
                <c:pt idx="1">
                  <c:v>37653</c:v>
                </c:pt>
                <c:pt idx="2">
                  <c:v>37681</c:v>
                </c:pt>
                <c:pt idx="3">
                  <c:v>37712</c:v>
                </c:pt>
                <c:pt idx="4">
                  <c:v>37742</c:v>
                </c:pt>
                <c:pt idx="5">
                  <c:v>37773</c:v>
                </c:pt>
                <c:pt idx="6">
                  <c:v>37803</c:v>
                </c:pt>
                <c:pt idx="7">
                  <c:v>37834</c:v>
                </c:pt>
                <c:pt idx="8">
                  <c:v>37865</c:v>
                </c:pt>
                <c:pt idx="9">
                  <c:v>37895</c:v>
                </c:pt>
                <c:pt idx="10">
                  <c:v>37926</c:v>
                </c:pt>
                <c:pt idx="11">
                  <c:v>37956</c:v>
                </c:pt>
                <c:pt idx="12">
                  <c:v>37987</c:v>
                </c:pt>
                <c:pt idx="13">
                  <c:v>38018</c:v>
                </c:pt>
                <c:pt idx="14">
                  <c:v>38047</c:v>
                </c:pt>
                <c:pt idx="15">
                  <c:v>38078</c:v>
                </c:pt>
                <c:pt idx="16">
                  <c:v>38108</c:v>
                </c:pt>
                <c:pt idx="17">
                  <c:v>38139</c:v>
                </c:pt>
                <c:pt idx="18">
                  <c:v>38169</c:v>
                </c:pt>
                <c:pt idx="19">
                  <c:v>38200</c:v>
                </c:pt>
                <c:pt idx="20">
                  <c:v>38231</c:v>
                </c:pt>
                <c:pt idx="21">
                  <c:v>38261</c:v>
                </c:pt>
                <c:pt idx="22">
                  <c:v>38292</c:v>
                </c:pt>
                <c:pt idx="23">
                  <c:v>38322</c:v>
                </c:pt>
                <c:pt idx="24">
                  <c:v>38353</c:v>
                </c:pt>
                <c:pt idx="25">
                  <c:v>38384</c:v>
                </c:pt>
                <c:pt idx="26">
                  <c:v>38412</c:v>
                </c:pt>
                <c:pt idx="27">
                  <c:v>38443</c:v>
                </c:pt>
                <c:pt idx="28">
                  <c:v>38473</c:v>
                </c:pt>
                <c:pt idx="29">
                  <c:v>38504</c:v>
                </c:pt>
                <c:pt idx="30">
                  <c:v>38534</c:v>
                </c:pt>
                <c:pt idx="31">
                  <c:v>38565</c:v>
                </c:pt>
                <c:pt idx="32">
                  <c:v>38596</c:v>
                </c:pt>
                <c:pt idx="33">
                  <c:v>38626</c:v>
                </c:pt>
                <c:pt idx="34">
                  <c:v>38657</c:v>
                </c:pt>
                <c:pt idx="35">
                  <c:v>38687</c:v>
                </c:pt>
                <c:pt idx="36">
                  <c:v>38718</c:v>
                </c:pt>
                <c:pt idx="37">
                  <c:v>38749</c:v>
                </c:pt>
                <c:pt idx="38">
                  <c:v>38777</c:v>
                </c:pt>
                <c:pt idx="39">
                  <c:v>38808</c:v>
                </c:pt>
                <c:pt idx="40">
                  <c:v>38838</c:v>
                </c:pt>
                <c:pt idx="41">
                  <c:v>38869</c:v>
                </c:pt>
                <c:pt idx="42">
                  <c:v>38899</c:v>
                </c:pt>
                <c:pt idx="43">
                  <c:v>38930</c:v>
                </c:pt>
                <c:pt idx="44">
                  <c:v>38961</c:v>
                </c:pt>
                <c:pt idx="45">
                  <c:v>38991</c:v>
                </c:pt>
                <c:pt idx="46">
                  <c:v>39022</c:v>
                </c:pt>
                <c:pt idx="47">
                  <c:v>39052</c:v>
                </c:pt>
                <c:pt idx="48">
                  <c:v>39083</c:v>
                </c:pt>
                <c:pt idx="49">
                  <c:v>39114</c:v>
                </c:pt>
                <c:pt idx="50">
                  <c:v>39142</c:v>
                </c:pt>
                <c:pt idx="51">
                  <c:v>39173</c:v>
                </c:pt>
                <c:pt idx="52">
                  <c:v>39203</c:v>
                </c:pt>
                <c:pt idx="53">
                  <c:v>39234</c:v>
                </c:pt>
                <c:pt idx="54">
                  <c:v>39264</c:v>
                </c:pt>
                <c:pt idx="55">
                  <c:v>39295</c:v>
                </c:pt>
                <c:pt idx="56">
                  <c:v>39326</c:v>
                </c:pt>
                <c:pt idx="57">
                  <c:v>39356</c:v>
                </c:pt>
                <c:pt idx="58">
                  <c:v>39387</c:v>
                </c:pt>
                <c:pt idx="59">
                  <c:v>39417</c:v>
                </c:pt>
                <c:pt idx="60">
                  <c:v>39448</c:v>
                </c:pt>
                <c:pt idx="61">
                  <c:v>39479</c:v>
                </c:pt>
                <c:pt idx="62">
                  <c:v>39508</c:v>
                </c:pt>
                <c:pt idx="63">
                  <c:v>39539</c:v>
                </c:pt>
                <c:pt idx="64">
                  <c:v>39569</c:v>
                </c:pt>
                <c:pt idx="65">
                  <c:v>39600</c:v>
                </c:pt>
                <c:pt idx="66">
                  <c:v>39630</c:v>
                </c:pt>
                <c:pt idx="67">
                  <c:v>39661</c:v>
                </c:pt>
                <c:pt idx="68">
                  <c:v>39692</c:v>
                </c:pt>
                <c:pt idx="69">
                  <c:v>39722</c:v>
                </c:pt>
                <c:pt idx="70">
                  <c:v>39753</c:v>
                </c:pt>
                <c:pt idx="71">
                  <c:v>39783</c:v>
                </c:pt>
                <c:pt idx="72">
                  <c:v>39814</c:v>
                </c:pt>
                <c:pt idx="73">
                  <c:v>39845</c:v>
                </c:pt>
                <c:pt idx="74">
                  <c:v>39873</c:v>
                </c:pt>
                <c:pt idx="75">
                  <c:v>39904</c:v>
                </c:pt>
                <c:pt idx="76">
                  <c:v>39934</c:v>
                </c:pt>
                <c:pt idx="77">
                  <c:v>39965</c:v>
                </c:pt>
                <c:pt idx="78">
                  <c:v>39995</c:v>
                </c:pt>
                <c:pt idx="79">
                  <c:v>40026</c:v>
                </c:pt>
                <c:pt idx="80">
                  <c:v>40057</c:v>
                </c:pt>
                <c:pt idx="81">
                  <c:v>40087</c:v>
                </c:pt>
                <c:pt idx="82">
                  <c:v>40118</c:v>
                </c:pt>
                <c:pt idx="83">
                  <c:v>40148</c:v>
                </c:pt>
                <c:pt idx="84">
                  <c:v>40179</c:v>
                </c:pt>
                <c:pt idx="85">
                  <c:v>40210</c:v>
                </c:pt>
                <c:pt idx="86">
                  <c:v>40238</c:v>
                </c:pt>
                <c:pt idx="87">
                  <c:v>40269</c:v>
                </c:pt>
                <c:pt idx="88">
                  <c:v>40299</c:v>
                </c:pt>
                <c:pt idx="89">
                  <c:v>40330</c:v>
                </c:pt>
                <c:pt idx="90">
                  <c:v>40360</c:v>
                </c:pt>
                <c:pt idx="91">
                  <c:v>40391</c:v>
                </c:pt>
                <c:pt idx="92">
                  <c:v>40422</c:v>
                </c:pt>
                <c:pt idx="93">
                  <c:v>40452</c:v>
                </c:pt>
                <c:pt idx="94">
                  <c:v>40483</c:v>
                </c:pt>
                <c:pt idx="95">
                  <c:v>40513</c:v>
                </c:pt>
                <c:pt idx="96">
                  <c:v>40544</c:v>
                </c:pt>
                <c:pt idx="97">
                  <c:v>40575</c:v>
                </c:pt>
                <c:pt idx="98">
                  <c:v>40603</c:v>
                </c:pt>
                <c:pt idx="99">
                  <c:v>40634</c:v>
                </c:pt>
                <c:pt idx="100">
                  <c:v>40664</c:v>
                </c:pt>
                <c:pt idx="101">
                  <c:v>40695</c:v>
                </c:pt>
                <c:pt idx="102">
                  <c:v>40725</c:v>
                </c:pt>
                <c:pt idx="103">
                  <c:v>40756</c:v>
                </c:pt>
                <c:pt idx="104">
                  <c:v>40787</c:v>
                </c:pt>
                <c:pt idx="105">
                  <c:v>40817</c:v>
                </c:pt>
                <c:pt idx="106">
                  <c:v>40848</c:v>
                </c:pt>
                <c:pt idx="107">
                  <c:v>40878</c:v>
                </c:pt>
                <c:pt idx="108">
                  <c:v>40909</c:v>
                </c:pt>
                <c:pt idx="109">
                  <c:v>40940</c:v>
                </c:pt>
                <c:pt idx="110">
                  <c:v>40969</c:v>
                </c:pt>
                <c:pt idx="111">
                  <c:v>41000</c:v>
                </c:pt>
                <c:pt idx="112">
                  <c:v>41030</c:v>
                </c:pt>
                <c:pt idx="113">
                  <c:v>41061</c:v>
                </c:pt>
                <c:pt idx="114">
                  <c:v>41091</c:v>
                </c:pt>
                <c:pt idx="115">
                  <c:v>41122</c:v>
                </c:pt>
                <c:pt idx="116">
                  <c:v>41153</c:v>
                </c:pt>
                <c:pt idx="117">
                  <c:v>41183</c:v>
                </c:pt>
                <c:pt idx="118">
                  <c:v>41214</c:v>
                </c:pt>
                <c:pt idx="119">
                  <c:v>41244</c:v>
                </c:pt>
                <c:pt idx="120">
                  <c:v>41275</c:v>
                </c:pt>
                <c:pt idx="121">
                  <c:v>41306</c:v>
                </c:pt>
                <c:pt idx="122">
                  <c:v>41334</c:v>
                </c:pt>
                <c:pt idx="123">
                  <c:v>41365</c:v>
                </c:pt>
                <c:pt idx="124">
                  <c:v>41395</c:v>
                </c:pt>
                <c:pt idx="125">
                  <c:v>41426</c:v>
                </c:pt>
                <c:pt idx="126">
                  <c:v>41456</c:v>
                </c:pt>
                <c:pt idx="127">
                  <c:v>41487</c:v>
                </c:pt>
                <c:pt idx="128">
                  <c:v>41518</c:v>
                </c:pt>
                <c:pt idx="129">
                  <c:v>41548</c:v>
                </c:pt>
                <c:pt idx="130">
                  <c:v>41579</c:v>
                </c:pt>
                <c:pt idx="131">
                  <c:v>41609</c:v>
                </c:pt>
                <c:pt idx="132">
                  <c:v>41640</c:v>
                </c:pt>
                <c:pt idx="133">
                  <c:v>41671</c:v>
                </c:pt>
                <c:pt idx="134">
                  <c:v>41699</c:v>
                </c:pt>
                <c:pt idx="135">
                  <c:v>41730</c:v>
                </c:pt>
                <c:pt idx="136">
                  <c:v>41760</c:v>
                </c:pt>
                <c:pt idx="137">
                  <c:v>41791</c:v>
                </c:pt>
                <c:pt idx="138">
                  <c:v>41821</c:v>
                </c:pt>
                <c:pt idx="139">
                  <c:v>41852</c:v>
                </c:pt>
                <c:pt idx="140">
                  <c:v>41883</c:v>
                </c:pt>
                <c:pt idx="141">
                  <c:v>41913</c:v>
                </c:pt>
                <c:pt idx="142">
                  <c:v>41944</c:v>
                </c:pt>
                <c:pt idx="143">
                  <c:v>41974</c:v>
                </c:pt>
                <c:pt idx="144">
                  <c:v>42005</c:v>
                </c:pt>
                <c:pt idx="145">
                  <c:v>42036</c:v>
                </c:pt>
                <c:pt idx="146">
                  <c:v>42064</c:v>
                </c:pt>
                <c:pt idx="147">
                  <c:v>42095</c:v>
                </c:pt>
                <c:pt idx="148">
                  <c:v>42125</c:v>
                </c:pt>
                <c:pt idx="149">
                  <c:v>42156</c:v>
                </c:pt>
                <c:pt idx="150">
                  <c:v>42186</c:v>
                </c:pt>
                <c:pt idx="151">
                  <c:v>42217</c:v>
                </c:pt>
                <c:pt idx="152">
                  <c:v>42248</c:v>
                </c:pt>
                <c:pt idx="153">
                  <c:v>42278</c:v>
                </c:pt>
                <c:pt idx="154">
                  <c:v>42309</c:v>
                </c:pt>
                <c:pt idx="155">
                  <c:v>42339</c:v>
                </c:pt>
                <c:pt idx="156">
                  <c:v>42370</c:v>
                </c:pt>
                <c:pt idx="157">
                  <c:v>42401</c:v>
                </c:pt>
                <c:pt idx="158">
                  <c:v>42430</c:v>
                </c:pt>
                <c:pt idx="159">
                  <c:v>42461</c:v>
                </c:pt>
                <c:pt idx="160">
                  <c:v>42491</c:v>
                </c:pt>
                <c:pt idx="161">
                  <c:v>42522</c:v>
                </c:pt>
                <c:pt idx="162">
                  <c:v>42552</c:v>
                </c:pt>
                <c:pt idx="163">
                  <c:v>42583</c:v>
                </c:pt>
                <c:pt idx="164">
                  <c:v>42614</c:v>
                </c:pt>
                <c:pt idx="165">
                  <c:v>42644</c:v>
                </c:pt>
                <c:pt idx="166">
                  <c:v>42675</c:v>
                </c:pt>
                <c:pt idx="167">
                  <c:v>42705</c:v>
                </c:pt>
                <c:pt idx="168">
                  <c:v>42736</c:v>
                </c:pt>
                <c:pt idx="169">
                  <c:v>42767</c:v>
                </c:pt>
                <c:pt idx="170">
                  <c:v>42795</c:v>
                </c:pt>
                <c:pt idx="171">
                  <c:v>42826</c:v>
                </c:pt>
                <c:pt idx="172">
                  <c:v>42856</c:v>
                </c:pt>
                <c:pt idx="173">
                  <c:v>42887</c:v>
                </c:pt>
                <c:pt idx="174">
                  <c:v>42917</c:v>
                </c:pt>
                <c:pt idx="175">
                  <c:v>42948</c:v>
                </c:pt>
                <c:pt idx="176">
                  <c:v>42979</c:v>
                </c:pt>
                <c:pt idx="177">
                  <c:v>43009</c:v>
                </c:pt>
                <c:pt idx="178">
                  <c:v>43040</c:v>
                </c:pt>
                <c:pt idx="179">
                  <c:v>43070</c:v>
                </c:pt>
                <c:pt idx="180">
                  <c:v>43101</c:v>
                </c:pt>
                <c:pt idx="181">
                  <c:v>43132</c:v>
                </c:pt>
                <c:pt idx="182">
                  <c:v>43160</c:v>
                </c:pt>
                <c:pt idx="183">
                  <c:v>43191</c:v>
                </c:pt>
                <c:pt idx="184">
                  <c:v>43221</c:v>
                </c:pt>
                <c:pt idx="185">
                  <c:v>43252</c:v>
                </c:pt>
                <c:pt idx="186">
                  <c:v>43282</c:v>
                </c:pt>
                <c:pt idx="187">
                  <c:v>43313</c:v>
                </c:pt>
                <c:pt idx="188">
                  <c:v>43344</c:v>
                </c:pt>
                <c:pt idx="189">
                  <c:v>43374</c:v>
                </c:pt>
                <c:pt idx="190">
                  <c:v>43405</c:v>
                </c:pt>
                <c:pt idx="191">
                  <c:v>43435</c:v>
                </c:pt>
                <c:pt idx="192">
                  <c:v>43466</c:v>
                </c:pt>
                <c:pt idx="193">
                  <c:v>43497</c:v>
                </c:pt>
                <c:pt idx="194">
                  <c:v>43525</c:v>
                </c:pt>
                <c:pt idx="195">
                  <c:v>43556</c:v>
                </c:pt>
                <c:pt idx="196">
                  <c:v>43586</c:v>
                </c:pt>
                <c:pt idx="197">
                  <c:v>43617</c:v>
                </c:pt>
                <c:pt idx="198">
                  <c:v>43647</c:v>
                </c:pt>
                <c:pt idx="199">
                  <c:v>43678</c:v>
                </c:pt>
                <c:pt idx="200">
                  <c:v>43709</c:v>
                </c:pt>
                <c:pt idx="201">
                  <c:v>43739</c:v>
                </c:pt>
                <c:pt idx="202">
                  <c:v>43770</c:v>
                </c:pt>
                <c:pt idx="203">
                  <c:v>43800</c:v>
                </c:pt>
                <c:pt idx="204">
                  <c:v>43831</c:v>
                </c:pt>
                <c:pt idx="205">
                  <c:v>43862</c:v>
                </c:pt>
                <c:pt idx="206">
                  <c:v>43891</c:v>
                </c:pt>
                <c:pt idx="207">
                  <c:v>43922</c:v>
                </c:pt>
                <c:pt idx="208">
                  <c:v>43952</c:v>
                </c:pt>
                <c:pt idx="209">
                  <c:v>43983</c:v>
                </c:pt>
                <c:pt idx="210">
                  <c:v>44013</c:v>
                </c:pt>
                <c:pt idx="211">
                  <c:v>44044</c:v>
                </c:pt>
                <c:pt idx="212">
                  <c:v>44075</c:v>
                </c:pt>
                <c:pt idx="213">
                  <c:v>44105</c:v>
                </c:pt>
                <c:pt idx="214">
                  <c:v>44136</c:v>
                </c:pt>
                <c:pt idx="215">
                  <c:v>44166</c:v>
                </c:pt>
                <c:pt idx="216">
                  <c:v>44197</c:v>
                </c:pt>
                <c:pt idx="217">
                  <c:v>44228</c:v>
                </c:pt>
                <c:pt idx="218">
                  <c:v>44256</c:v>
                </c:pt>
              </c:numCache>
            </c:numRef>
          </c:cat>
          <c:val>
            <c:numRef>
              <c:f>Work!$GE$3:$GE$257</c:f>
              <c:numCache>
                <c:formatCode>0.0%</c:formatCode>
                <c:ptCount val="219"/>
                <c:pt idx="0">
                  <c:v>8.5520968041277345E-2</c:v>
                </c:pt>
                <c:pt idx="1">
                  <c:v>8.434115671318132E-2</c:v>
                </c:pt>
                <c:pt idx="2">
                  <c:v>0.14792565201148239</c:v>
                </c:pt>
                <c:pt idx="3">
                  <c:v>9.8307850930087051E-2</c:v>
                </c:pt>
                <c:pt idx="4">
                  <c:v>0.10005477519547509</c:v>
                </c:pt>
                <c:pt idx="5">
                  <c:v>0.1241964866665289</c:v>
                </c:pt>
                <c:pt idx="6">
                  <c:v>9.9377228458571221E-2</c:v>
                </c:pt>
                <c:pt idx="7">
                  <c:v>7.9670932663002139E-2</c:v>
                </c:pt>
                <c:pt idx="8">
                  <c:v>9.5993828377826149E-2</c:v>
                </c:pt>
                <c:pt idx="9">
                  <c:v>0.10237775556361489</c:v>
                </c:pt>
                <c:pt idx="10">
                  <c:v>7.7754719071052913E-2</c:v>
                </c:pt>
                <c:pt idx="11">
                  <c:v>6.991810805696988E-2</c:v>
                </c:pt>
                <c:pt idx="12">
                  <c:v>0.11331003543637269</c:v>
                </c:pt>
                <c:pt idx="13">
                  <c:v>9.8005925274920316E-2</c:v>
                </c:pt>
                <c:pt idx="14">
                  <c:v>9.3237373954402708E-2</c:v>
                </c:pt>
                <c:pt idx="15">
                  <c:v>6.1670109202418021E-2</c:v>
                </c:pt>
                <c:pt idx="16">
                  <c:v>0.12842408770908359</c:v>
                </c:pt>
                <c:pt idx="17">
                  <c:v>0.11389431082835619</c:v>
                </c:pt>
                <c:pt idx="18">
                  <c:v>0.10091475194215289</c:v>
                </c:pt>
                <c:pt idx="19">
                  <c:v>8.3922447153691071E-2</c:v>
                </c:pt>
                <c:pt idx="20">
                  <c:v>4.4874602496657874E-2</c:v>
                </c:pt>
                <c:pt idx="21">
                  <c:v>7.4026594478421318E-2</c:v>
                </c:pt>
                <c:pt idx="22">
                  <c:v>4.4808631704512436E-2</c:v>
                </c:pt>
                <c:pt idx="23">
                  <c:v>7.7393534845275488E-2</c:v>
                </c:pt>
                <c:pt idx="24">
                  <c:v>0.10569393062129739</c:v>
                </c:pt>
                <c:pt idx="25">
                  <c:v>0.10934509824698599</c:v>
                </c:pt>
                <c:pt idx="26">
                  <c:v>0.12498099904934828</c:v>
                </c:pt>
                <c:pt idx="27">
                  <c:v>5.2585874102902934E-2</c:v>
                </c:pt>
                <c:pt idx="28">
                  <c:v>7.0834135442543689E-2</c:v>
                </c:pt>
                <c:pt idx="29">
                  <c:v>5.5960402642868792E-2</c:v>
                </c:pt>
                <c:pt idx="30">
                  <c:v>6.1310155786636809E-2</c:v>
                </c:pt>
                <c:pt idx="31">
                  <c:v>6.1953817522578995E-2</c:v>
                </c:pt>
                <c:pt idx="32">
                  <c:v>0.10264330149540371</c:v>
                </c:pt>
                <c:pt idx="33">
                  <c:v>9.5089430979899039E-2</c:v>
                </c:pt>
                <c:pt idx="34">
                  <c:v>7.5477069681968295E-2</c:v>
                </c:pt>
                <c:pt idx="35">
                  <c:v>8.2409083953683501E-2</c:v>
                </c:pt>
                <c:pt idx="36">
                  <c:v>8.5069657072122731E-2</c:v>
                </c:pt>
                <c:pt idx="37">
                  <c:v>9.8676282202976223E-2</c:v>
                </c:pt>
                <c:pt idx="38">
                  <c:v>0.12874537984478859</c:v>
                </c:pt>
                <c:pt idx="39">
                  <c:v>0.1251282211072931</c:v>
                </c:pt>
                <c:pt idx="40">
                  <c:v>7.5917320284182119E-2</c:v>
                </c:pt>
                <c:pt idx="41">
                  <c:v>6.1898421613130125E-2</c:v>
                </c:pt>
                <c:pt idx="42">
                  <c:v>5.9913593180969255E-2</c:v>
                </c:pt>
                <c:pt idx="43">
                  <c:v>6.2337965095651461E-2</c:v>
                </c:pt>
                <c:pt idx="44">
                  <c:v>0.11763951166957719</c:v>
                </c:pt>
                <c:pt idx="45">
                  <c:v>5.7793913447244452E-2</c:v>
                </c:pt>
                <c:pt idx="46">
                  <c:v>6.2320916315114189E-2</c:v>
                </c:pt>
                <c:pt idx="47">
                  <c:v>8.2120346555031545E-2</c:v>
                </c:pt>
                <c:pt idx="48">
                  <c:v>9.4638230005013244E-2</c:v>
                </c:pt>
                <c:pt idx="49">
                  <c:v>9.3128291546180006E-2</c:v>
                </c:pt>
                <c:pt idx="50">
                  <c:v>4.8666646299324767E-2</c:v>
                </c:pt>
                <c:pt idx="51">
                  <c:v>7.5977086661102547E-2</c:v>
                </c:pt>
                <c:pt idx="52">
                  <c:v>8.1740317116650765E-2</c:v>
                </c:pt>
                <c:pt idx="53">
                  <c:v>5.1436211848154993E-2</c:v>
                </c:pt>
                <c:pt idx="54">
                  <c:v>4.2645936688246906E-2</c:v>
                </c:pt>
                <c:pt idx="55">
                  <c:v>1.890975202628797E-2</c:v>
                </c:pt>
                <c:pt idx="56">
                  <c:v>6.0302335537430037E-2</c:v>
                </c:pt>
                <c:pt idx="57">
                  <c:v>3.9663462899811888E-2</c:v>
                </c:pt>
                <c:pt idx="58">
                  <c:v>3.6467096089253477E-2</c:v>
                </c:pt>
                <c:pt idx="59">
                  <c:v>4.9113635749812118E-2</c:v>
                </c:pt>
                <c:pt idx="60">
                  <c:v>7.8140629029973444E-2</c:v>
                </c:pt>
                <c:pt idx="61">
                  <c:v>5.7810577687089741E-2</c:v>
                </c:pt>
                <c:pt idx="62">
                  <c:v>6.7593979112282238E-2</c:v>
                </c:pt>
                <c:pt idx="63">
                  <c:v>2.7577135779824982E-2</c:v>
                </c:pt>
                <c:pt idx="64">
                  <c:v>6.8265585950517446E-2</c:v>
                </c:pt>
                <c:pt idx="65">
                  <c:v>8.4451325673859809E-2</c:v>
                </c:pt>
                <c:pt idx="66">
                  <c:v>6.0721218477808071E-2</c:v>
                </c:pt>
                <c:pt idx="67">
                  <c:v>7.3902330547268261E-2</c:v>
                </c:pt>
                <c:pt idx="68">
                  <c:v>9.9768391713431812E-2</c:v>
                </c:pt>
                <c:pt idx="69">
                  <c:v>7.2230170565669854E-2</c:v>
                </c:pt>
                <c:pt idx="70">
                  <c:v>0.1139196250791077</c:v>
                </c:pt>
                <c:pt idx="71">
                  <c:v>0.10515524067800129</c:v>
                </c:pt>
                <c:pt idx="72">
                  <c:v>0.1172027088994218</c:v>
                </c:pt>
                <c:pt idx="73">
                  <c:v>0.1380427944888464</c:v>
                </c:pt>
                <c:pt idx="74">
                  <c:v>0.14816343542759591</c:v>
                </c:pt>
                <c:pt idx="75">
                  <c:v>0.15511075474954128</c:v>
                </c:pt>
                <c:pt idx="76">
                  <c:v>0.12752537740164741</c:v>
                </c:pt>
                <c:pt idx="77">
                  <c:v>0.1184111007397466</c:v>
                </c:pt>
                <c:pt idx="78">
                  <c:v>0.12380263256714681</c:v>
                </c:pt>
                <c:pt idx="79">
                  <c:v>0.1270439498763708</c:v>
                </c:pt>
                <c:pt idx="80">
                  <c:v>0.1153501403561063</c:v>
                </c:pt>
                <c:pt idx="81">
                  <c:v>0.10264242950421901</c:v>
                </c:pt>
                <c:pt idx="82">
                  <c:v>0.12347389666970329</c:v>
                </c:pt>
                <c:pt idx="83">
                  <c:v>0.1320281132329344</c:v>
                </c:pt>
                <c:pt idx="84">
                  <c:v>0.11143108463408159</c:v>
                </c:pt>
                <c:pt idx="85">
                  <c:v>0.11865580261547941</c:v>
                </c:pt>
                <c:pt idx="86">
                  <c:v>0.1064792355906201</c:v>
                </c:pt>
                <c:pt idx="87">
                  <c:v>0.1706656250648225</c:v>
                </c:pt>
                <c:pt idx="88">
                  <c:v>0.14312484432683251</c:v>
                </c:pt>
                <c:pt idx="89">
                  <c:v>0.11810441383882729</c:v>
                </c:pt>
                <c:pt idx="90">
                  <c:v>0.1479805550128114</c:v>
                </c:pt>
                <c:pt idx="91">
                  <c:v>0.11002124385171311</c:v>
                </c:pt>
                <c:pt idx="92">
                  <c:v>0.1114364834797802</c:v>
                </c:pt>
                <c:pt idx="93">
                  <c:v>0.1244120885897758</c:v>
                </c:pt>
                <c:pt idx="94">
                  <c:v>0.11035927483655909</c:v>
                </c:pt>
                <c:pt idx="95">
                  <c:v>9.8007491879661082E-2</c:v>
                </c:pt>
                <c:pt idx="96">
                  <c:v>9.3501605446591807E-2</c:v>
                </c:pt>
                <c:pt idx="97">
                  <c:v>0.11334308900747039</c:v>
                </c:pt>
                <c:pt idx="98">
                  <c:v>6.6197399893713982E-2</c:v>
                </c:pt>
                <c:pt idx="99">
                  <c:v>8.6779652033444232E-2</c:v>
                </c:pt>
                <c:pt idx="100">
                  <c:v>9.9378710712437007E-2</c:v>
                </c:pt>
                <c:pt idx="101">
                  <c:v>8.5503752291117202E-2</c:v>
                </c:pt>
                <c:pt idx="102">
                  <c:v>0.10017558193328209</c:v>
                </c:pt>
                <c:pt idx="103">
                  <c:v>6.234743675026358E-2</c:v>
                </c:pt>
                <c:pt idx="104">
                  <c:v>8.9518674590801928E-2</c:v>
                </c:pt>
                <c:pt idx="105">
                  <c:v>0.1249391815984803</c:v>
                </c:pt>
                <c:pt idx="106">
                  <c:v>8.9174479462633086E-2</c:v>
                </c:pt>
                <c:pt idx="107">
                  <c:v>0.1025365699637584</c:v>
                </c:pt>
                <c:pt idx="108">
                  <c:v>0.112308110387545</c:v>
                </c:pt>
                <c:pt idx="109">
                  <c:v>0.10444171382178791</c:v>
                </c:pt>
                <c:pt idx="110">
                  <c:v>5.5145806665265661E-2</c:v>
                </c:pt>
                <c:pt idx="111">
                  <c:v>8.869654568859861E-2</c:v>
                </c:pt>
                <c:pt idx="112">
                  <c:v>0.10964746210028579</c:v>
                </c:pt>
                <c:pt idx="113">
                  <c:v>0.10376591024262311</c:v>
                </c:pt>
                <c:pt idx="114">
                  <c:v>6.1326576951938237E-2</c:v>
                </c:pt>
                <c:pt idx="115">
                  <c:v>8.4165914878315581E-2</c:v>
                </c:pt>
                <c:pt idx="116">
                  <c:v>6.990444768021925E-2</c:v>
                </c:pt>
                <c:pt idx="117">
                  <c:v>9.2055506377414928E-2</c:v>
                </c:pt>
                <c:pt idx="118">
                  <c:v>7.9839459375619773E-2</c:v>
                </c:pt>
                <c:pt idx="119">
                  <c:v>9.813517620812022E-2</c:v>
                </c:pt>
                <c:pt idx="120">
                  <c:v>7.4134212340684111E-2</c:v>
                </c:pt>
                <c:pt idx="121">
                  <c:v>8.0595837827286368E-2</c:v>
                </c:pt>
                <c:pt idx="122">
                  <c:v>0.11744429696603649</c:v>
                </c:pt>
                <c:pt idx="123">
                  <c:v>9.6788503860220046E-2</c:v>
                </c:pt>
                <c:pt idx="124">
                  <c:v>0.1033231406147844</c:v>
                </c:pt>
                <c:pt idx="125">
                  <c:v>0.1079498138793298</c:v>
                </c:pt>
                <c:pt idx="126">
                  <c:v>9.6991722022437929E-2</c:v>
                </c:pt>
                <c:pt idx="127">
                  <c:v>0.1051918171539679</c:v>
                </c:pt>
                <c:pt idx="128">
                  <c:v>0.1185158368532972</c:v>
                </c:pt>
                <c:pt idx="129">
                  <c:v>0.15408703155683171</c:v>
                </c:pt>
                <c:pt idx="130">
                  <c:v>0.15335840017053848</c:v>
                </c:pt>
                <c:pt idx="131">
                  <c:v>0.10061085996822661</c:v>
                </c:pt>
                <c:pt idx="132">
                  <c:v>6.9249334340822088E-2</c:v>
                </c:pt>
                <c:pt idx="133">
                  <c:v>7.2808082330250865E-2</c:v>
                </c:pt>
                <c:pt idx="134">
                  <c:v>0.10809966544082769</c:v>
                </c:pt>
                <c:pt idx="135">
                  <c:v>8.6042664299832552E-2</c:v>
                </c:pt>
                <c:pt idx="136">
                  <c:v>9.3864349362964838E-2</c:v>
                </c:pt>
                <c:pt idx="137">
                  <c:v>0.10522093046290709</c:v>
                </c:pt>
                <c:pt idx="138">
                  <c:v>0.13090452134414218</c:v>
                </c:pt>
                <c:pt idx="139">
                  <c:v>0.12255067451026851</c:v>
                </c:pt>
                <c:pt idx="140">
                  <c:v>0.1190741727576502</c:v>
                </c:pt>
                <c:pt idx="141">
                  <c:v>9.0148450804575647E-2</c:v>
                </c:pt>
                <c:pt idx="142">
                  <c:v>0.10747359131277101</c:v>
                </c:pt>
                <c:pt idx="143">
                  <c:v>6.2388104714531621E-2</c:v>
                </c:pt>
                <c:pt idx="144">
                  <c:v>8.2005469364020117E-2</c:v>
                </c:pt>
                <c:pt idx="145">
                  <c:v>0.10155494066218139</c:v>
                </c:pt>
                <c:pt idx="146">
                  <c:v>7.0246942157055348E-2</c:v>
                </c:pt>
                <c:pt idx="147">
                  <c:v>5.3398497833875923E-2</c:v>
                </c:pt>
                <c:pt idx="148">
                  <c:v>7.9780961810150333E-2</c:v>
                </c:pt>
                <c:pt idx="149">
                  <c:v>9.1450881195799416E-2</c:v>
                </c:pt>
                <c:pt idx="150">
                  <c:v>9.8413481522048332E-2</c:v>
                </c:pt>
                <c:pt idx="151">
                  <c:v>8.2328733067167106E-2</c:v>
                </c:pt>
                <c:pt idx="152">
                  <c:v>6.9898844622399203E-2</c:v>
                </c:pt>
                <c:pt idx="153">
                  <c:v>0.10198750576567131</c:v>
                </c:pt>
                <c:pt idx="154">
                  <c:v>0.10755830222457259</c:v>
                </c:pt>
                <c:pt idx="155">
                  <c:v>6.3225096223465546E-2</c:v>
                </c:pt>
                <c:pt idx="156">
                  <c:v>6.0493636128628306E-2</c:v>
                </c:pt>
                <c:pt idx="157">
                  <c:v>4.1288449501566606E-2</c:v>
                </c:pt>
                <c:pt idx="158">
                  <c:v>5.6699151998697774E-2</c:v>
                </c:pt>
                <c:pt idx="159">
                  <c:v>5.3225626399788784E-2</c:v>
                </c:pt>
                <c:pt idx="160">
                  <c:v>6.4726992703347919E-2</c:v>
                </c:pt>
                <c:pt idx="161">
                  <c:v>5.9372772709380212E-2</c:v>
                </c:pt>
                <c:pt idx="162">
                  <c:v>4.3619430515716526E-2</c:v>
                </c:pt>
                <c:pt idx="163">
                  <c:v>6.899223195650013E-2</c:v>
                </c:pt>
                <c:pt idx="164">
                  <c:v>3.8416592912568104E-2</c:v>
                </c:pt>
                <c:pt idx="165">
                  <c:v>4.8411363769552011E-2</c:v>
                </c:pt>
                <c:pt idx="166">
                  <c:v>3.8810866564196349E-2</c:v>
                </c:pt>
                <c:pt idx="167">
                  <c:v>5.2279541386216002E-2</c:v>
                </c:pt>
                <c:pt idx="168">
                  <c:v>5.3614540429942882E-2</c:v>
                </c:pt>
                <c:pt idx="169">
                  <c:v>7.1801325564707072E-2</c:v>
                </c:pt>
                <c:pt idx="170">
                  <c:v>6.186004295451214E-2</c:v>
                </c:pt>
                <c:pt idx="171">
                  <c:v>8.4090632295838408E-2</c:v>
                </c:pt>
                <c:pt idx="172">
                  <c:v>6.459440428486056E-2</c:v>
                </c:pt>
                <c:pt idx="173">
                  <c:v>6.6002229627905751E-2</c:v>
                </c:pt>
                <c:pt idx="174">
                  <c:v>5.7188412455687947E-2</c:v>
                </c:pt>
                <c:pt idx="175">
                  <c:v>6.0875109438624245E-2</c:v>
                </c:pt>
                <c:pt idx="176">
                  <c:v>4.3798764013540284E-2</c:v>
                </c:pt>
                <c:pt idx="177">
                  <c:v>5.3494473467605441E-2</c:v>
                </c:pt>
                <c:pt idx="178">
                  <c:v>4.2464577949882051E-2</c:v>
                </c:pt>
                <c:pt idx="179">
                  <c:v>5.2033905567498984E-2</c:v>
                </c:pt>
                <c:pt idx="180">
                  <c:v>8.4022635907140389E-2</c:v>
                </c:pt>
                <c:pt idx="181">
                  <c:v>8.3108359580796765E-2</c:v>
                </c:pt>
                <c:pt idx="182">
                  <c:v>6.0769509331763859E-2</c:v>
                </c:pt>
                <c:pt idx="183">
                  <c:v>3.2214954841804852E-2</c:v>
                </c:pt>
                <c:pt idx="184">
                  <c:v>4.1779451679166281E-2</c:v>
                </c:pt>
                <c:pt idx="185">
                  <c:v>4.0599252829354351E-2</c:v>
                </c:pt>
                <c:pt idx="186">
                  <c:v>6.0793108978819295E-2</c:v>
                </c:pt>
                <c:pt idx="187">
                  <c:v>3.5180307555046982E-2</c:v>
                </c:pt>
                <c:pt idx="188">
                  <c:v>3.9394279431732071E-2</c:v>
                </c:pt>
                <c:pt idx="189">
                  <c:v>5.0978831790888857E-2</c:v>
                </c:pt>
                <c:pt idx="190">
                  <c:v>2.5287664306814509E-2</c:v>
                </c:pt>
                <c:pt idx="191">
                  <c:v>3.1274102502534561E-2</c:v>
                </c:pt>
                <c:pt idx="192">
                  <c:v>5.3745414970913064E-2</c:v>
                </c:pt>
                <c:pt idx="193">
                  <c:v>4.0044217800856104E-2</c:v>
                </c:pt>
                <c:pt idx="194">
                  <c:v>4.0940132430294145E-2</c:v>
                </c:pt>
                <c:pt idx="195">
                  <c:v>1.8542256060314698E-2</c:v>
                </c:pt>
                <c:pt idx="196">
                  <c:v>3.7606235162674861E-2</c:v>
                </c:pt>
                <c:pt idx="197">
                  <c:v>2.9469431844275487E-2</c:v>
                </c:pt>
                <c:pt idx="198">
                  <c:v>3.1066226089965079E-2</c:v>
                </c:pt>
                <c:pt idx="199">
                  <c:v>3.1263227790413579E-2</c:v>
                </c:pt>
                <c:pt idx="200">
                  <c:v>5.1504829365958009E-2</c:v>
                </c:pt>
                <c:pt idx="201">
                  <c:v>2.700705069888704E-2</c:v>
                </c:pt>
                <c:pt idx="202">
                  <c:v>2.450793197896721E-2</c:v>
                </c:pt>
                <c:pt idx="203">
                  <c:v>2.162025539007062E-2</c:v>
                </c:pt>
                <c:pt idx="204">
                  <c:v>5.2751056616592518E-2</c:v>
                </c:pt>
                <c:pt idx="205">
                  <c:v>4.1266976729601029E-2</c:v>
                </c:pt>
                <c:pt idx="206">
                  <c:v>4.1858571906641447E-2</c:v>
                </c:pt>
                <c:pt idx="207">
                  <c:v>0.26334482924725339</c:v>
                </c:pt>
                <c:pt idx="208">
                  <c:v>0.22681912302864901</c:v>
                </c:pt>
                <c:pt idx="209">
                  <c:v>0.2369383368677197</c:v>
                </c:pt>
                <c:pt idx="210">
                  <c:v>0.1666182743344386</c:v>
                </c:pt>
                <c:pt idx="211">
                  <c:v>0.12723831653831388</c:v>
                </c:pt>
                <c:pt idx="212">
                  <c:v>0.1266951556241501</c:v>
                </c:pt>
                <c:pt idx="213">
                  <c:v>9.0303750013869977E-2</c:v>
                </c:pt>
                <c:pt idx="214">
                  <c:v>7.8916069072067163E-2</c:v>
                </c:pt>
                <c:pt idx="215">
                  <c:v>0.1000541792915887</c:v>
                </c:pt>
                <c:pt idx="216">
                  <c:v>8.8210180619049533E-2</c:v>
                </c:pt>
                <c:pt idx="217">
                  <c:v>0.1089318134806168</c:v>
                </c:pt>
                <c:pt idx="218">
                  <c:v>9.0707708368815629E-2</c:v>
                </c:pt>
              </c:numCache>
            </c:numRef>
          </c:val>
          <c:smooth val="0"/>
          <c:extLst>
            <c:ext xmlns:c16="http://schemas.microsoft.com/office/drawing/2014/chart" uri="{C3380CC4-5D6E-409C-BE32-E72D297353CC}">
              <c16:uniqueId val="{00000001-8D37-4480-95B4-37C0BFDEE1C6}"/>
            </c:ext>
          </c:extLst>
        </c:ser>
        <c:ser>
          <c:idx val="1"/>
          <c:order val="1"/>
          <c:tx>
            <c:strRef>
              <c:f>Work!$GF$2</c:f>
              <c:strCache>
                <c:ptCount val="1"/>
                <c:pt idx="0">
                  <c:v>White</c:v>
                </c:pt>
              </c:strCache>
            </c:strRef>
          </c:tx>
          <c:spPr>
            <a:ln w="19050" cap="rnd">
              <a:solidFill>
                <a:schemeClr val="bg2">
                  <a:lumMod val="50000"/>
                </a:schemeClr>
              </a:solidFill>
              <a:round/>
            </a:ln>
            <a:effectLst/>
          </c:spPr>
          <c:marker>
            <c:symbol val="none"/>
          </c:marker>
          <c:cat>
            <c:numRef>
              <c:f>Work!$GD$3:$GD$257</c:f>
              <c:numCache>
                <c:formatCode>[$-409]mmm\-yy;@</c:formatCode>
                <c:ptCount val="219"/>
                <c:pt idx="0">
                  <c:v>37622</c:v>
                </c:pt>
                <c:pt idx="1">
                  <c:v>37653</c:v>
                </c:pt>
                <c:pt idx="2">
                  <c:v>37681</c:v>
                </c:pt>
                <c:pt idx="3">
                  <c:v>37712</c:v>
                </c:pt>
                <c:pt idx="4">
                  <c:v>37742</c:v>
                </c:pt>
                <c:pt idx="5">
                  <c:v>37773</c:v>
                </c:pt>
                <c:pt idx="6">
                  <c:v>37803</c:v>
                </c:pt>
                <c:pt idx="7">
                  <c:v>37834</c:v>
                </c:pt>
                <c:pt idx="8">
                  <c:v>37865</c:v>
                </c:pt>
                <c:pt idx="9">
                  <c:v>37895</c:v>
                </c:pt>
                <c:pt idx="10">
                  <c:v>37926</c:v>
                </c:pt>
                <c:pt idx="11">
                  <c:v>37956</c:v>
                </c:pt>
                <c:pt idx="12">
                  <c:v>37987</c:v>
                </c:pt>
                <c:pt idx="13">
                  <c:v>38018</c:v>
                </c:pt>
                <c:pt idx="14">
                  <c:v>38047</c:v>
                </c:pt>
                <c:pt idx="15">
                  <c:v>38078</c:v>
                </c:pt>
                <c:pt idx="16">
                  <c:v>38108</c:v>
                </c:pt>
                <c:pt idx="17">
                  <c:v>38139</c:v>
                </c:pt>
                <c:pt idx="18">
                  <c:v>38169</c:v>
                </c:pt>
                <c:pt idx="19">
                  <c:v>38200</c:v>
                </c:pt>
                <c:pt idx="20">
                  <c:v>38231</c:v>
                </c:pt>
                <c:pt idx="21">
                  <c:v>38261</c:v>
                </c:pt>
                <c:pt idx="22">
                  <c:v>38292</c:v>
                </c:pt>
                <c:pt idx="23">
                  <c:v>38322</c:v>
                </c:pt>
                <c:pt idx="24">
                  <c:v>38353</c:v>
                </c:pt>
                <c:pt idx="25">
                  <c:v>38384</c:v>
                </c:pt>
                <c:pt idx="26">
                  <c:v>38412</c:v>
                </c:pt>
                <c:pt idx="27">
                  <c:v>38443</c:v>
                </c:pt>
                <c:pt idx="28">
                  <c:v>38473</c:v>
                </c:pt>
                <c:pt idx="29">
                  <c:v>38504</c:v>
                </c:pt>
                <c:pt idx="30">
                  <c:v>38534</c:v>
                </c:pt>
                <c:pt idx="31">
                  <c:v>38565</c:v>
                </c:pt>
                <c:pt idx="32">
                  <c:v>38596</c:v>
                </c:pt>
                <c:pt idx="33">
                  <c:v>38626</c:v>
                </c:pt>
                <c:pt idx="34">
                  <c:v>38657</c:v>
                </c:pt>
                <c:pt idx="35">
                  <c:v>38687</c:v>
                </c:pt>
                <c:pt idx="36">
                  <c:v>38718</c:v>
                </c:pt>
                <c:pt idx="37">
                  <c:v>38749</c:v>
                </c:pt>
                <c:pt idx="38">
                  <c:v>38777</c:v>
                </c:pt>
                <c:pt idx="39">
                  <c:v>38808</c:v>
                </c:pt>
                <c:pt idx="40">
                  <c:v>38838</c:v>
                </c:pt>
                <c:pt idx="41">
                  <c:v>38869</c:v>
                </c:pt>
                <c:pt idx="42">
                  <c:v>38899</c:v>
                </c:pt>
                <c:pt idx="43">
                  <c:v>38930</c:v>
                </c:pt>
                <c:pt idx="44">
                  <c:v>38961</c:v>
                </c:pt>
                <c:pt idx="45">
                  <c:v>38991</c:v>
                </c:pt>
                <c:pt idx="46">
                  <c:v>39022</c:v>
                </c:pt>
                <c:pt idx="47">
                  <c:v>39052</c:v>
                </c:pt>
                <c:pt idx="48">
                  <c:v>39083</c:v>
                </c:pt>
                <c:pt idx="49">
                  <c:v>39114</c:v>
                </c:pt>
                <c:pt idx="50">
                  <c:v>39142</c:v>
                </c:pt>
                <c:pt idx="51">
                  <c:v>39173</c:v>
                </c:pt>
                <c:pt idx="52">
                  <c:v>39203</c:v>
                </c:pt>
                <c:pt idx="53">
                  <c:v>39234</c:v>
                </c:pt>
                <c:pt idx="54">
                  <c:v>39264</c:v>
                </c:pt>
                <c:pt idx="55">
                  <c:v>39295</c:v>
                </c:pt>
                <c:pt idx="56">
                  <c:v>39326</c:v>
                </c:pt>
                <c:pt idx="57">
                  <c:v>39356</c:v>
                </c:pt>
                <c:pt idx="58">
                  <c:v>39387</c:v>
                </c:pt>
                <c:pt idx="59">
                  <c:v>39417</c:v>
                </c:pt>
                <c:pt idx="60">
                  <c:v>39448</c:v>
                </c:pt>
                <c:pt idx="61">
                  <c:v>39479</c:v>
                </c:pt>
                <c:pt idx="62">
                  <c:v>39508</c:v>
                </c:pt>
                <c:pt idx="63">
                  <c:v>39539</c:v>
                </c:pt>
                <c:pt idx="64">
                  <c:v>39569</c:v>
                </c:pt>
                <c:pt idx="65">
                  <c:v>39600</c:v>
                </c:pt>
                <c:pt idx="66">
                  <c:v>39630</c:v>
                </c:pt>
                <c:pt idx="67">
                  <c:v>39661</c:v>
                </c:pt>
                <c:pt idx="68">
                  <c:v>39692</c:v>
                </c:pt>
                <c:pt idx="69">
                  <c:v>39722</c:v>
                </c:pt>
                <c:pt idx="70">
                  <c:v>39753</c:v>
                </c:pt>
                <c:pt idx="71">
                  <c:v>39783</c:v>
                </c:pt>
                <c:pt idx="72">
                  <c:v>39814</c:v>
                </c:pt>
                <c:pt idx="73">
                  <c:v>39845</c:v>
                </c:pt>
                <c:pt idx="74">
                  <c:v>39873</c:v>
                </c:pt>
                <c:pt idx="75">
                  <c:v>39904</c:v>
                </c:pt>
                <c:pt idx="76">
                  <c:v>39934</c:v>
                </c:pt>
                <c:pt idx="77">
                  <c:v>39965</c:v>
                </c:pt>
                <c:pt idx="78">
                  <c:v>39995</c:v>
                </c:pt>
                <c:pt idx="79">
                  <c:v>40026</c:v>
                </c:pt>
                <c:pt idx="80">
                  <c:v>40057</c:v>
                </c:pt>
                <c:pt idx="81">
                  <c:v>40087</c:v>
                </c:pt>
                <c:pt idx="82">
                  <c:v>40118</c:v>
                </c:pt>
                <c:pt idx="83">
                  <c:v>40148</c:v>
                </c:pt>
                <c:pt idx="84">
                  <c:v>40179</c:v>
                </c:pt>
                <c:pt idx="85">
                  <c:v>40210</c:v>
                </c:pt>
                <c:pt idx="86">
                  <c:v>40238</c:v>
                </c:pt>
                <c:pt idx="87">
                  <c:v>40269</c:v>
                </c:pt>
                <c:pt idx="88">
                  <c:v>40299</c:v>
                </c:pt>
                <c:pt idx="89">
                  <c:v>40330</c:v>
                </c:pt>
                <c:pt idx="90">
                  <c:v>40360</c:v>
                </c:pt>
                <c:pt idx="91">
                  <c:v>40391</c:v>
                </c:pt>
                <c:pt idx="92">
                  <c:v>40422</c:v>
                </c:pt>
                <c:pt idx="93">
                  <c:v>40452</c:v>
                </c:pt>
                <c:pt idx="94">
                  <c:v>40483</c:v>
                </c:pt>
                <c:pt idx="95">
                  <c:v>40513</c:v>
                </c:pt>
                <c:pt idx="96">
                  <c:v>40544</c:v>
                </c:pt>
                <c:pt idx="97">
                  <c:v>40575</c:v>
                </c:pt>
                <c:pt idx="98">
                  <c:v>40603</c:v>
                </c:pt>
                <c:pt idx="99">
                  <c:v>40634</c:v>
                </c:pt>
                <c:pt idx="100">
                  <c:v>40664</c:v>
                </c:pt>
                <c:pt idx="101">
                  <c:v>40695</c:v>
                </c:pt>
                <c:pt idx="102">
                  <c:v>40725</c:v>
                </c:pt>
                <c:pt idx="103">
                  <c:v>40756</c:v>
                </c:pt>
                <c:pt idx="104">
                  <c:v>40787</c:v>
                </c:pt>
                <c:pt idx="105">
                  <c:v>40817</c:v>
                </c:pt>
                <c:pt idx="106">
                  <c:v>40848</c:v>
                </c:pt>
                <c:pt idx="107">
                  <c:v>40878</c:v>
                </c:pt>
                <c:pt idx="108">
                  <c:v>40909</c:v>
                </c:pt>
                <c:pt idx="109">
                  <c:v>40940</c:v>
                </c:pt>
                <c:pt idx="110">
                  <c:v>40969</c:v>
                </c:pt>
                <c:pt idx="111">
                  <c:v>41000</c:v>
                </c:pt>
                <c:pt idx="112">
                  <c:v>41030</c:v>
                </c:pt>
                <c:pt idx="113">
                  <c:v>41061</c:v>
                </c:pt>
                <c:pt idx="114">
                  <c:v>41091</c:v>
                </c:pt>
                <c:pt idx="115">
                  <c:v>41122</c:v>
                </c:pt>
                <c:pt idx="116">
                  <c:v>41153</c:v>
                </c:pt>
                <c:pt idx="117">
                  <c:v>41183</c:v>
                </c:pt>
                <c:pt idx="118">
                  <c:v>41214</c:v>
                </c:pt>
                <c:pt idx="119">
                  <c:v>41244</c:v>
                </c:pt>
                <c:pt idx="120">
                  <c:v>41275</c:v>
                </c:pt>
                <c:pt idx="121">
                  <c:v>41306</c:v>
                </c:pt>
                <c:pt idx="122">
                  <c:v>41334</c:v>
                </c:pt>
                <c:pt idx="123">
                  <c:v>41365</c:v>
                </c:pt>
                <c:pt idx="124">
                  <c:v>41395</c:v>
                </c:pt>
                <c:pt idx="125">
                  <c:v>41426</c:v>
                </c:pt>
                <c:pt idx="126">
                  <c:v>41456</c:v>
                </c:pt>
                <c:pt idx="127">
                  <c:v>41487</c:v>
                </c:pt>
                <c:pt idx="128">
                  <c:v>41518</c:v>
                </c:pt>
                <c:pt idx="129">
                  <c:v>41548</c:v>
                </c:pt>
                <c:pt idx="130">
                  <c:v>41579</c:v>
                </c:pt>
                <c:pt idx="131">
                  <c:v>41609</c:v>
                </c:pt>
                <c:pt idx="132">
                  <c:v>41640</c:v>
                </c:pt>
                <c:pt idx="133">
                  <c:v>41671</c:v>
                </c:pt>
                <c:pt idx="134">
                  <c:v>41699</c:v>
                </c:pt>
                <c:pt idx="135">
                  <c:v>41730</c:v>
                </c:pt>
                <c:pt idx="136">
                  <c:v>41760</c:v>
                </c:pt>
                <c:pt idx="137">
                  <c:v>41791</c:v>
                </c:pt>
                <c:pt idx="138">
                  <c:v>41821</c:v>
                </c:pt>
                <c:pt idx="139">
                  <c:v>41852</c:v>
                </c:pt>
                <c:pt idx="140">
                  <c:v>41883</c:v>
                </c:pt>
                <c:pt idx="141">
                  <c:v>41913</c:v>
                </c:pt>
                <c:pt idx="142">
                  <c:v>41944</c:v>
                </c:pt>
                <c:pt idx="143">
                  <c:v>41974</c:v>
                </c:pt>
                <c:pt idx="144">
                  <c:v>42005</c:v>
                </c:pt>
                <c:pt idx="145">
                  <c:v>42036</c:v>
                </c:pt>
                <c:pt idx="146">
                  <c:v>42064</c:v>
                </c:pt>
                <c:pt idx="147">
                  <c:v>42095</c:v>
                </c:pt>
                <c:pt idx="148">
                  <c:v>42125</c:v>
                </c:pt>
                <c:pt idx="149">
                  <c:v>42156</c:v>
                </c:pt>
                <c:pt idx="150">
                  <c:v>42186</c:v>
                </c:pt>
                <c:pt idx="151">
                  <c:v>42217</c:v>
                </c:pt>
                <c:pt idx="152">
                  <c:v>42248</c:v>
                </c:pt>
                <c:pt idx="153">
                  <c:v>42278</c:v>
                </c:pt>
                <c:pt idx="154">
                  <c:v>42309</c:v>
                </c:pt>
                <c:pt idx="155">
                  <c:v>42339</c:v>
                </c:pt>
                <c:pt idx="156">
                  <c:v>42370</c:v>
                </c:pt>
                <c:pt idx="157">
                  <c:v>42401</c:v>
                </c:pt>
                <c:pt idx="158">
                  <c:v>42430</c:v>
                </c:pt>
                <c:pt idx="159">
                  <c:v>42461</c:v>
                </c:pt>
                <c:pt idx="160">
                  <c:v>42491</c:v>
                </c:pt>
                <c:pt idx="161">
                  <c:v>42522</c:v>
                </c:pt>
                <c:pt idx="162">
                  <c:v>42552</c:v>
                </c:pt>
                <c:pt idx="163">
                  <c:v>42583</c:v>
                </c:pt>
                <c:pt idx="164">
                  <c:v>42614</c:v>
                </c:pt>
                <c:pt idx="165">
                  <c:v>42644</c:v>
                </c:pt>
                <c:pt idx="166">
                  <c:v>42675</c:v>
                </c:pt>
                <c:pt idx="167">
                  <c:v>42705</c:v>
                </c:pt>
                <c:pt idx="168">
                  <c:v>42736</c:v>
                </c:pt>
                <c:pt idx="169">
                  <c:v>42767</c:v>
                </c:pt>
                <c:pt idx="170">
                  <c:v>42795</c:v>
                </c:pt>
                <c:pt idx="171">
                  <c:v>42826</c:v>
                </c:pt>
                <c:pt idx="172">
                  <c:v>42856</c:v>
                </c:pt>
                <c:pt idx="173">
                  <c:v>42887</c:v>
                </c:pt>
                <c:pt idx="174">
                  <c:v>42917</c:v>
                </c:pt>
                <c:pt idx="175">
                  <c:v>42948</c:v>
                </c:pt>
                <c:pt idx="176">
                  <c:v>42979</c:v>
                </c:pt>
                <c:pt idx="177">
                  <c:v>43009</c:v>
                </c:pt>
                <c:pt idx="178">
                  <c:v>43040</c:v>
                </c:pt>
                <c:pt idx="179">
                  <c:v>43070</c:v>
                </c:pt>
                <c:pt idx="180">
                  <c:v>43101</c:v>
                </c:pt>
                <c:pt idx="181">
                  <c:v>43132</c:v>
                </c:pt>
                <c:pt idx="182">
                  <c:v>43160</c:v>
                </c:pt>
                <c:pt idx="183">
                  <c:v>43191</c:v>
                </c:pt>
                <c:pt idx="184">
                  <c:v>43221</c:v>
                </c:pt>
                <c:pt idx="185">
                  <c:v>43252</c:v>
                </c:pt>
                <c:pt idx="186">
                  <c:v>43282</c:v>
                </c:pt>
                <c:pt idx="187">
                  <c:v>43313</c:v>
                </c:pt>
                <c:pt idx="188">
                  <c:v>43344</c:v>
                </c:pt>
                <c:pt idx="189">
                  <c:v>43374</c:v>
                </c:pt>
                <c:pt idx="190">
                  <c:v>43405</c:v>
                </c:pt>
                <c:pt idx="191">
                  <c:v>43435</c:v>
                </c:pt>
                <c:pt idx="192">
                  <c:v>43466</c:v>
                </c:pt>
                <c:pt idx="193">
                  <c:v>43497</c:v>
                </c:pt>
                <c:pt idx="194">
                  <c:v>43525</c:v>
                </c:pt>
                <c:pt idx="195">
                  <c:v>43556</c:v>
                </c:pt>
                <c:pt idx="196">
                  <c:v>43586</c:v>
                </c:pt>
                <c:pt idx="197">
                  <c:v>43617</c:v>
                </c:pt>
                <c:pt idx="198">
                  <c:v>43647</c:v>
                </c:pt>
                <c:pt idx="199">
                  <c:v>43678</c:v>
                </c:pt>
                <c:pt idx="200">
                  <c:v>43709</c:v>
                </c:pt>
                <c:pt idx="201">
                  <c:v>43739</c:v>
                </c:pt>
                <c:pt idx="202">
                  <c:v>43770</c:v>
                </c:pt>
                <c:pt idx="203">
                  <c:v>43800</c:v>
                </c:pt>
                <c:pt idx="204">
                  <c:v>43831</c:v>
                </c:pt>
                <c:pt idx="205">
                  <c:v>43862</c:v>
                </c:pt>
                <c:pt idx="206">
                  <c:v>43891</c:v>
                </c:pt>
                <c:pt idx="207">
                  <c:v>43922</c:v>
                </c:pt>
                <c:pt idx="208">
                  <c:v>43952</c:v>
                </c:pt>
                <c:pt idx="209">
                  <c:v>43983</c:v>
                </c:pt>
                <c:pt idx="210">
                  <c:v>44013</c:v>
                </c:pt>
                <c:pt idx="211">
                  <c:v>44044</c:v>
                </c:pt>
                <c:pt idx="212">
                  <c:v>44075</c:v>
                </c:pt>
                <c:pt idx="213">
                  <c:v>44105</c:v>
                </c:pt>
                <c:pt idx="214">
                  <c:v>44136</c:v>
                </c:pt>
                <c:pt idx="215">
                  <c:v>44166</c:v>
                </c:pt>
                <c:pt idx="216">
                  <c:v>44197</c:v>
                </c:pt>
                <c:pt idx="217">
                  <c:v>44228</c:v>
                </c:pt>
                <c:pt idx="218">
                  <c:v>44256</c:v>
                </c:pt>
              </c:numCache>
            </c:numRef>
          </c:cat>
          <c:val>
            <c:numRef>
              <c:f>Work!$GF$3:$GF$257</c:f>
              <c:numCache>
                <c:formatCode>0.0%</c:formatCode>
                <c:ptCount val="219"/>
                <c:pt idx="0">
                  <c:v>4.8285641358565758E-2</c:v>
                </c:pt>
                <c:pt idx="1">
                  <c:v>5.1322944040286679E-2</c:v>
                </c:pt>
                <c:pt idx="2">
                  <c:v>5.5397455009764368E-2</c:v>
                </c:pt>
                <c:pt idx="3">
                  <c:v>4.4456346057929245E-2</c:v>
                </c:pt>
                <c:pt idx="4">
                  <c:v>5.1961892338230301E-2</c:v>
                </c:pt>
                <c:pt idx="5">
                  <c:v>5.0492491876640469E-2</c:v>
                </c:pt>
                <c:pt idx="6">
                  <c:v>4.6518930225008984E-2</c:v>
                </c:pt>
                <c:pt idx="7">
                  <c:v>6.4782842235260596E-2</c:v>
                </c:pt>
                <c:pt idx="8">
                  <c:v>5.378091108374318E-2</c:v>
                </c:pt>
                <c:pt idx="9">
                  <c:v>4.517414612879344E-2</c:v>
                </c:pt>
                <c:pt idx="10">
                  <c:v>4.7446721778038825E-2</c:v>
                </c:pt>
                <c:pt idx="11">
                  <c:v>5.0647180220308501E-2</c:v>
                </c:pt>
                <c:pt idx="12">
                  <c:v>4.6376257385657434E-2</c:v>
                </c:pt>
                <c:pt idx="13">
                  <c:v>4.5663425729516073E-2</c:v>
                </c:pt>
                <c:pt idx="14">
                  <c:v>4.8540046757086314E-2</c:v>
                </c:pt>
                <c:pt idx="15">
                  <c:v>3.8963482044467181E-2</c:v>
                </c:pt>
                <c:pt idx="16">
                  <c:v>4.2990906026109374E-2</c:v>
                </c:pt>
                <c:pt idx="17">
                  <c:v>4.5721118313686526E-2</c:v>
                </c:pt>
                <c:pt idx="18">
                  <c:v>4.8003058616009724E-2</c:v>
                </c:pt>
                <c:pt idx="19">
                  <c:v>5.1615783682049755E-2</c:v>
                </c:pt>
                <c:pt idx="20">
                  <c:v>3.8541803740520242E-2</c:v>
                </c:pt>
                <c:pt idx="21">
                  <c:v>3.6454531360922471E-2</c:v>
                </c:pt>
                <c:pt idx="22">
                  <c:v>4.2796875804316736E-2</c:v>
                </c:pt>
                <c:pt idx="23">
                  <c:v>3.311357319680313E-2</c:v>
                </c:pt>
                <c:pt idx="24">
                  <c:v>5.2817369775019198E-2</c:v>
                </c:pt>
                <c:pt idx="25">
                  <c:v>4.4452876166971682E-2</c:v>
                </c:pt>
                <c:pt idx="26">
                  <c:v>4.5766912067901844E-2</c:v>
                </c:pt>
                <c:pt idx="27">
                  <c:v>4.1115127650344536E-2</c:v>
                </c:pt>
                <c:pt idx="28">
                  <c:v>4.1796054848857886E-2</c:v>
                </c:pt>
                <c:pt idx="29">
                  <c:v>5.0639641687834643E-2</c:v>
                </c:pt>
                <c:pt idx="30">
                  <c:v>4.7813958883942333E-2</c:v>
                </c:pt>
                <c:pt idx="31">
                  <c:v>3.1360260209726952E-2</c:v>
                </c:pt>
                <c:pt idx="32">
                  <c:v>4.1982947034310755E-2</c:v>
                </c:pt>
                <c:pt idx="33">
                  <c:v>3.4708337142395719E-2</c:v>
                </c:pt>
                <c:pt idx="34">
                  <c:v>4.3011180494210918E-2</c:v>
                </c:pt>
                <c:pt idx="35">
                  <c:v>4.4818060783625185E-2</c:v>
                </c:pt>
                <c:pt idx="36">
                  <c:v>4.952991481826139E-2</c:v>
                </c:pt>
                <c:pt idx="37">
                  <c:v>5.5817937225533E-2</c:v>
                </c:pt>
                <c:pt idx="38">
                  <c:v>4.3480264618143416E-2</c:v>
                </c:pt>
                <c:pt idx="39">
                  <c:v>2.9344189872577902E-2</c:v>
                </c:pt>
                <c:pt idx="40">
                  <c:v>4.0871406222774249E-2</c:v>
                </c:pt>
                <c:pt idx="41">
                  <c:v>4.3597143459560339E-2</c:v>
                </c:pt>
                <c:pt idx="42">
                  <c:v>3.6236377621055339E-2</c:v>
                </c:pt>
                <c:pt idx="43">
                  <c:v>4.3077858186025296E-2</c:v>
                </c:pt>
                <c:pt idx="44">
                  <c:v>4.2189156068813204E-2</c:v>
                </c:pt>
                <c:pt idx="45">
                  <c:v>4.0189884229928072E-2</c:v>
                </c:pt>
                <c:pt idx="46">
                  <c:v>5.2178294301910164E-2</c:v>
                </c:pt>
                <c:pt idx="47">
                  <c:v>5.4645932280143687E-2</c:v>
                </c:pt>
                <c:pt idx="48">
                  <c:v>5.9161965231886077E-2</c:v>
                </c:pt>
                <c:pt idx="49">
                  <c:v>5.5963691987534731E-2</c:v>
                </c:pt>
                <c:pt idx="50">
                  <c:v>3.7329623283226504E-2</c:v>
                </c:pt>
                <c:pt idx="51">
                  <c:v>3.4211016526326549E-2</c:v>
                </c:pt>
                <c:pt idx="52">
                  <c:v>5.0850134767461849E-2</c:v>
                </c:pt>
                <c:pt idx="53">
                  <c:v>4.5096028419526875E-2</c:v>
                </c:pt>
                <c:pt idx="54">
                  <c:v>5.4727734686987724E-2</c:v>
                </c:pt>
                <c:pt idx="55">
                  <c:v>3.9869855203482102E-2</c:v>
                </c:pt>
                <c:pt idx="56">
                  <c:v>3.9131160997293489E-2</c:v>
                </c:pt>
                <c:pt idx="57">
                  <c:v>3.6839176457403797E-2</c:v>
                </c:pt>
                <c:pt idx="58">
                  <c:v>3.8008281688478432E-2</c:v>
                </c:pt>
                <c:pt idx="59">
                  <c:v>3.8479041015244062E-2</c:v>
                </c:pt>
                <c:pt idx="60">
                  <c:v>5.8542973121402504E-2</c:v>
                </c:pt>
                <c:pt idx="61">
                  <c:v>5.5265975735356271E-2</c:v>
                </c:pt>
                <c:pt idx="62">
                  <c:v>4.2343872280687443E-2</c:v>
                </c:pt>
                <c:pt idx="63">
                  <c:v>3.9023248977295408E-2</c:v>
                </c:pt>
                <c:pt idx="64">
                  <c:v>5.3279627580582044E-2</c:v>
                </c:pt>
                <c:pt idx="65">
                  <c:v>5.7523156040574737E-2</c:v>
                </c:pt>
                <c:pt idx="66">
                  <c:v>4.7592008056655005E-2</c:v>
                </c:pt>
                <c:pt idx="67">
                  <c:v>4.2768095256969153E-2</c:v>
                </c:pt>
                <c:pt idx="68">
                  <c:v>3.9044900047142547E-2</c:v>
                </c:pt>
                <c:pt idx="69">
                  <c:v>3.9784255096794501E-2</c:v>
                </c:pt>
                <c:pt idx="70">
                  <c:v>4.5881523754089895E-2</c:v>
                </c:pt>
                <c:pt idx="71">
                  <c:v>6.9096214836752767E-2</c:v>
                </c:pt>
                <c:pt idx="72">
                  <c:v>7.8651006726961292E-2</c:v>
                </c:pt>
                <c:pt idx="73">
                  <c:v>7.400473093633933E-2</c:v>
                </c:pt>
                <c:pt idx="74">
                  <c:v>5.9490955519744898E-2</c:v>
                </c:pt>
                <c:pt idx="75">
                  <c:v>6.1968793281444418E-2</c:v>
                </c:pt>
                <c:pt idx="76">
                  <c:v>6.1586921973807732E-2</c:v>
                </c:pt>
                <c:pt idx="77">
                  <c:v>8.157370572859661E-2</c:v>
                </c:pt>
                <c:pt idx="78">
                  <c:v>8.2041754638775777E-2</c:v>
                </c:pt>
                <c:pt idx="79">
                  <c:v>7.9645705006033851E-2</c:v>
                </c:pt>
                <c:pt idx="80">
                  <c:v>8.1756254275408752E-2</c:v>
                </c:pt>
                <c:pt idx="81">
                  <c:v>6.6763883216381381E-2</c:v>
                </c:pt>
                <c:pt idx="82">
                  <c:v>7.4292942693485534E-2</c:v>
                </c:pt>
                <c:pt idx="83">
                  <c:v>9.6092530886631417E-2</c:v>
                </c:pt>
                <c:pt idx="84">
                  <c:v>0.1102981442696203</c:v>
                </c:pt>
                <c:pt idx="85">
                  <c:v>9.827204359232812E-2</c:v>
                </c:pt>
                <c:pt idx="86">
                  <c:v>7.8041700096057237E-2</c:v>
                </c:pt>
                <c:pt idx="87">
                  <c:v>7.3896538438252626E-2</c:v>
                </c:pt>
                <c:pt idx="88">
                  <c:v>7.3235397943408928E-2</c:v>
                </c:pt>
                <c:pt idx="89">
                  <c:v>6.9655972660344456E-2</c:v>
                </c:pt>
                <c:pt idx="90">
                  <c:v>7.6798030946543236E-2</c:v>
                </c:pt>
                <c:pt idx="91">
                  <c:v>5.8117370302764489E-2</c:v>
                </c:pt>
                <c:pt idx="92">
                  <c:v>6.3852130482383154E-2</c:v>
                </c:pt>
                <c:pt idx="93">
                  <c:v>6.197962355402311E-2</c:v>
                </c:pt>
                <c:pt idx="94">
                  <c:v>7.5973201487393754E-2</c:v>
                </c:pt>
                <c:pt idx="95">
                  <c:v>7.6635386737504071E-2</c:v>
                </c:pt>
                <c:pt idx="96">
                  <c:v>8.3499992970914344E-2</c:v>
                </c:pt>
                <c:pt idx="97">
                  <c:v>7.6090138076508454E-2</c:v>
                </c:pt>
                <c:pt idx="98">
                  <c:v>7.5951489567138583E-2</c:v>
                </c:pt>
                <c:pt idx="99">
                  <c:v>6.0843860078749729E-2</c:v>
                </c:pt>
                <c:pt idx="100">
                  <c:v>6.3242365052407004E-2</c:v>
                </c:pt>
                <c:pt idx="101">
                  <c:v>7.0788417316849206E-2</c:v>
                </c:pt>
                <c:pt idx="102">
                  <c:v>7.3317494120717044E-2</c:v>
                </c:pt>
                <c:pt idx="103">
                  <c:v>6.3194279272378029E-2</c:v>
                </c:pt>
                <c:pt idx="104">
                  <c:v>6.6859319033776426E-2</c:v>
                </c:pt>
                <c:pt idx="105">
                  <c:v>5.4514950608203099E-2</c:v>
                </c:pt>
                <c:pt idx="106">
                  <c:v>4.887785727741089E-2</c:v>
                </c:pt>
                <c:pt idx="107">
                  <c:v>5.7093503993877984E-2</c:v>
                </c:pt>
                <c:pt idx="108">
                  <c:v>7.3724001242136267E-2</c:v>
                </c:pt>
                <c:pt idx="109">
                  <c:v>6.9912703724311021E-2</c:v>
                </c:pt>
                <c:pt idx="110">
                  <c:v>5.5959048939078465E-2</c:v>
                </c:pt>
                <c:pt idx="111">
                  <c:v>5.3600483718699757E-2</c:v>
                </c:pt>
                <c:pt idx="112">
                  <c:v>4.0063952601038302E-2</c:v>
                </c:pt>
                <c:pt idx="113">
                  <c:v>5.1900597999928202E-2</c:v>
                </c:pt>
                <c:pt idx="114">
                  <c:v>7.8858072832518014E-2</c:v>
                </c:pt>
                <c:pt idx="115">
                  <c:v>7.1781202170739855E-2</c:v>
                </c:pt>
                <c:pt idx="116">
                  <c:v>7.3868196836362615E-2</c:v>
                </c:pt>
                <c:pt idx="117">
                  <c:v>6.2586209268373952E-2</c:v>
                </c:pt>
                <c:pt idx="118">
                  <c:v>5.6134570329095822E-2</c:v>
                </c:pt>
                <c:pt idx="119">
                  <c:v>6.4303199019699525E-2</c:v>
                </c:pt>
                <c:pt idx="120">
                  <c:v>6.7621420892098161E-2</c:v>
                </c:pt>
                <c:pt idx="121">
                  <c:v>6.1021292565524632E-2</c:v>
                </c:pt>
                <c:pt idx="122">
                  <c:v>6.4193730480545622E-2</c:v>
                </c:pt>
                <c:pt idx="123">
                  <c:v>6.1722092046318663E-2</c:v>
                </c:pt>
                <c:pt idx="124">
                  <c:v>6.9281010607123342E-2</c:v>
                </c:pt>
                <c:pt idx="125">
                  <c:v>7.5125621596250594E-2</c:v>
                </c:pt>
                <c:pt idx="126">
                  <c:v>6.6116624613972483E-2</c:v>
                </c:pt>
                <c:pt idx="127">
                  <c:v>6.4036526502243826E-2</c:v>
                </c:pt>
                <c:pt idx="128">
                  <c:v>5.788813403715172E-2</c:v>
                </c:pt>
                <c:pt idx="129">
                  <c:v>5.6141851256130658E-2</c:v>
                </c:pt>
                <c:pt idx="130">
                  <c:v>4.8571286415814881E-2</c:v>
                </c:pt>
                <c:pt idx="131">
                  <c:v>6.0615708870610262E-2</c:v>
                </c:pt>
                <c:pt idx="132">
                  <c:v>6.0312577897974645E-2</c:v>
                </c:pt>
                <c:pt idx="133">
                  <c:v>4.8856235570466346E-2</c:v>
                </c:pt>
                <c:pt idx="134">
                  <c:v>4.8944416999639681E-2</c:v>
                </c:pt>
                <c:pt idx="135">
                  <c:v>4.121896805903752E-2</c:v>
                </c:pt>
                <c:pt idx="136">
                  <c:v>2.730063238293947E-2</c:v>
                </c:pt>
                <c:pt idx="137">
                  <c:v>4.981817256433043E-2</c:v>
                </c:pt>
                <c:pt idx="138">
                  <c:v>5.0845771236647221E-2</c:v>
                </c:pt>
                <c:pt idx="139">
                  <c:v>5.4570523376275729E-2</c:v>
                </c:pt>
                <c:pt idx="140">
                  <c:v>6.525803049876161E-2</c:v>
                </c:pt>
                <c:pt idx="141">
                  <c:v>3.7776850335378788E-2</c:v>
                </c:pt>
                <c:pt idx="142">
                  <c:v>4.049852095868646E-2</c:v>
                </c:pt>
                <c:pt idx="143">
                  <c:v>3.6474714901086357E-2</c:v>
                </c:pt>
                <c:pt idx="144">
                  <c:v>4.6745602917475843E-2</c:v>
                </c:pt>
                <c:pt idx="145">
                  <c:v>4.6521025306351042E-2</c:v>
                </c:pt>
                <c:pt idx="146">
                  <c:v>4.8073341241729024E-2</c:v>
                </c:pt>
                <c:pt idx="147">
                  <c:v>3.6776775715853652E-2</c:v>
                </c:pt>
                <c:pt idx="148">
                  <c:v>3.7210311885132928E-2</c:v>
                </c:pt>
                <c:pt idx="149">
                  <c:v>4.885640832205497E-2</c:v>
                </c:pt>
                <c:pt idx="150">
                  <c:v>3.8805637021533362E-2</c:v>
                </c:pt>
                <c:pt idx="151">
                  <c:v>3.3808128442439508E-2</c:v>
                </c:pt>
                <c:pt idx="152">
                  <c:v>3.5145436420936906E-2</c:v>
                </c:pt>
                <c:pt idx="153">
                  <c:v>3.5926951457100481E-2</c:v>
                </c:pt>
                <c:pt idx="154">
                  <c:v>3.0984137521991372E-2</c:v>
                </c:pt>
                <c:pt idx="155">
                  <c:v>4.0685976858029257E-2</c:v>
                </c:pt>
                <c:pt idx="156">
                  <c:v>3.6629057318822766E-2</c:v>
                </c:pt>
                <c:pt idx="157">
                  <c:v>4.6218827379030103E-2</c:v>
                </c:pt>
                <c:pt idx="158">
                  <c:v>4.2388980252103164E-2</c:v>
                </c:pt>
                <c:pt idx="159">
                  <c:v>2.8623659509426316E-2</c:v>
                </c:pt>
                <c:pt idx="160">
                  <c:v>3.2606880154806644E-2</c:v>
                </c:pt>
                <c:pt idx="161">
                  <c:v>3.1496620053943068E-2</c:v>
                </c:pt>
                <c:pt idx="162">
                  <c:v>3.4114864347248398E-2</c:v>
                </c:pt>
                <c:pt idx="163">
                  <c:v>2.5833786053064939E-2</c:v>
                </c:pt>
                <c:pt idx="164">
                  <c:v>2.2712115790977219E-2</c:v>
                </c:pt>
                <c:pt idx="165">
                  <c:v>2.7021412146403551E-2</c:v>
                </c:pt>
                <c:pt idx="166">
                  <c:v>2.9396040909529752E-2</c:v>
                </c:pt>
                <c:pt idx="167">
                  <c:v>2.7748363639695E-2</c:v>
                </c:pt>
                <c:pt idx="168">
                  <c:v>4.221993235906419E-2</c:v>
                </c:pt>
                <c:pt idx="169">
                  <c:v>4.0904269285661356E-2</c:v>
                </c:pt>
                <c:pt idx="170">
                  <c:v>3.1502084917619307E-2</c:v>
                </c:pt>
                <c:pt idx="171">
                  <c:v>3.2480159441447026E-2</c:v>
                </c:pt>
                <c:pt idx="172">
                  <c:v>3.7622312425807422E-2</c:v>
                </c:pt>
                <c:pt idx="173">
                  <c:v>3.021530271854932E-2</c:v>
                </c:pt>
                <c:pt idx="174">
                  <c:v>3.890281449314547E-2</c:v>
                </c:pt>
                <c:pt idx="175">
                  <c:v>2.2619631420392191E-2</c:v>
                </c:pt>
                <c:pt idx="176">
                  <c:v>2.8785200094702451E-2</c:v>
                </c:pt>
                <c:pt idx="177">
                  <c:v>2.926709252795252E-2</c:v>
                </c:pt>
                <c:pt idx="178">
                  <c:v>2.8231477358477249E-2</c:v>
                </c:pt>
                <c:pt idx="179">
                  <c:v>2.5288230345374599E-2</c:v>
                </c:pt>
                <c:pt idx="180">
                  <c:v>2.4083705415489473E-2</c:v>
                </c:pt>
                <c:pt idx="181">
                  <c:v>3.4410534234121062E-2</c:v>
                </c:pt>
                <c:pt idx="182">
                  <c:v>3.3165843264279661E-2</c:v>
                </c:pt>
                <c:pt idx="183">
                  <c:v>3.231939296641527E-2</c:v>
                </c:pt>
                <c:pt idx="184">
                  <c:v>3.7374299555430326E-2</c:v>
                </c:pt>
                <c:pt idx="185">
                  <c:v>3.9985109549798253E-2</c:v>
                </c:pt>
                <c:pt idx="186">
                  <c:v>3.3680100806538951E-2</c:v>
                </c:pt>
                <c:pt idx="187">
                  <c:v>3.6322287879838988E-2</c:v>
                </c:pt>
                <c:pt idx="188">
                  <c:v>2.085995563418494E-2</c:v>
                </c:pt>
                <c:pt idx="189">
                  <c:v>1.947451979311832E-2</c:v>
                </c:pt>
                <c:pt idx="190">
                  <c:v>2.2588072338291611E-2</c:v>
                </c:pt>
                <c:pt idx="191">
                  <c:v>2.3777279816989759E-2</c:v>
                </c:pt>
                <c:pt idx="192">
                  <c:v>3.3282416714417604E-2</c:v>
                </c:pt>
                <c:pt idx="193">
                  <c:v>3.3023054549501107E-2</c:v>
                </c:pt>
                <c:pt idx="194">
                  <c:v>3.3745871303822381E-2</c:v>
                </c:pt>
                <c:pt idx="195">
                  <c:v>2.9861442112842539E-2</c:v>
                </c:pt>
                <c:pt idx="196">
                  <c:v>3.9715799935632318E-2</c:v>
                </c:pt>
                <c:pt idx="197">
                  <c:v>2.8183946118465891E-2</c:v>
                </c:pt>
                <c:pt idx="198">
                  <c:v>2.6297199838530513E-2</c:v>
                </c:pt>
                <c:pt idx="199">
                  <c:v>3.2458418408032631E-2</c:v>
                </c:pt>
                <c:pt idx="200">
                  <c:v>2.076185042974768E-2</c:v>
                </c:pt>
                <c:pt idx="201">
                  <c:v>1.8651568171022318E-2</c:v>
                </c:pt>
                <c:pt idx="202">
                  <c:v>2.0503685608811807E-2</c:v>
                </c:pt>
                <c:pt idx="203">
                  <c:v>2.1438528757729308E-2</c:v>
                </c:pt>
                <c:pt idx="204">
                  <c:v>3.2637040703260574E-2</c:v>
                </c:pt>
                <c:pt idx="205">
                  <c:v>3.6573877191611731E-2</c:v>
                </c:pt>
                <c:pt idx="206">
                  <c:v>3.5100428827858382E-2</c:v>
                </c:pt>
                <c:pt idx="207">
                  <c:v>0.1438465750162265</c:v>
                </c:pt>
                <c:pt idx="208">
                  <c:v>0.15361087978172369</c:v>
                </c:pt>
                <c:pt idx="209">
                  <c:v>0.1302232565546039</c:v>
                </c:pt>
                <c:pt idx="210">
                  <c:v>0.1158658770802297</c:v>
                </c:pt>
                <c:pt idx="211">
                  <c:v>8.9021889911226296E-2</c:v>
                </c:pt>
                <c:pt idx="212">
                  <c:v>7.1469739331998572E-2</c:v>
                </c:pt>
                <c:pt idx="213">
                  <c:v>6.2312234703660076E-2</c:v>
                </c:pt>
                <c:pt idx="214">
                  <c:v>5.6998237099095857E-2</c:v>
                </c:pt>
                <c:pt idx="215">
                  <c:v>5.1597721669825916E-2</c:v>
                </c:pt>
                <c:pt idx="216">
                  <c:v>5.1840808916827769E-2</c:v>
                </c:pt>
                <c:pt idx="217">
                  <c:v>5.3831280612519412E-2</c:v>
                </c:pt>
                <c:pt idx="218">
                  <c:v>4.4622040684444225E-2</c:v>
                </c:pt>
              </c:numCache>
            </c:numRef>
          </c:val>
          <c:smooth val="0"/>
          <c:extLst>
            <c:ext xmlns:c16="http://schemas.microsoft.com/office/drawing/2014/chart" uri="{C3380CC4-5D6E-409C-BE32-E72D297353CC}">
              <c16:uniqueId val="{00000002-8D37-4480-95B4-37C0BFDEE1C6}"/>
            </c:ext>
          </c:extLst>
        </c:ser>
        <c:dLbls>
          <c:showLegendKey val="0"/>
          <c:showVal val="0"/>
          <c:showCatName val="0"/>
          <c:showSerName val="0"/>
          <c:showPercent val="0"/>
          <c:showBubbleSize val="0"/>
        </c:dLbls>
        <c:marker val="1"/>
        <c:smooth val="0"/>
        <c:axId val="497695816"/>
        <c:axId val="497690896"/>
      </c:lineChart>
      <c:dateAx>
        <c:axId val="497695816"/>
        <c:scaling>
          <c:orientation val="minMax"/>
        </c:scaling>
        <c:delete val="0"/>
        <c:axPos val="b"/>
        <c:numFmt formatCode="[$-409]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Tw Cen MT" panose="020B0602020104020603" pitchFamily="34" charset="0"/>
                <a:ea typeface="+mn-ea"/>
                <a:cs typeface="+mn-cs"/>
              </a:defRPr>
            </a:pPr>
            <a:endParaRPr lang="en-US"/>
          </a:p>
        </c:txPr>
        <c:crossAx val="497690896"/>
        <c:crosses val="autoZero"/>
        <c:auto val="1"/>
        <c:lblOffset val="100"/>
        <c:baseTimeUnit val="months"/>
        <c:majorUnit val="12"/>
        <c:majorTimeUnit val="months"/>
      </c:dateAx>
      <c:valAx>
        <c:axId val="497690896"/>
        <c:scaling>
          <c:orientation val="minMax"/>
          <c:max val="0.30000000000000004"/>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Tw Cen MT" panose="020B0602020104020603" pitchFamily="34" charset="0"/>
                <a:ea typeface="+mn-ea"/>
                <a:cs typeface="+mn-cs"/>
              </a:defRPr>
            </a:pPr>
            <a:endParaRPr lang="en-US"/>
          </a:p>
        </c:txPr>
        <c:crossAx val="497695816"/>
        <c:crosses val="autoZero"/>
        <c:crossBetween val="between"/>
      </c:valAx>
      <c:spPr>
        <a:noFill/>
        <a:ln>
          <a:noFill/>
        </a:ln>
        <a:effectLst/>
      </c:spPr>
    </c:plotArea>
    <c:legend>
      <c:legendPos val="b"/>
      <c:legendEntry>
        <c:idx val="0"/>
        <c:delete val="1"/>
      </c:legendEntry>
      <c:layout>
        <c:manualLayout>
          <c:xMode val="edge"/>
          <c:yMode val="edge"/>
          <c:x val="0.26392512591331491"/>
          <c:y val="3.3963929264994877E-2"/>
          <c:w val="0.45638380506490744"/>
          <c:h val="3.754457371738152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Tw Cen MT" panose="020B0602020104020603"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18638717457615"/>
          <c:y val="0.12738175099713744"/>
          <c:w val="0.87336135347946375"/>
          <c:h val="0.64398157178993098"/>
        </c:manualLayout>
      </c:layout>
      <c:barChart>
        <c:barDir val="col"/>
        <c:grouping val="clustered"/>
        <c:varyColors val="0"/>
        <c:ser>
          <c:idx val="4"/>
          <c:order val="4"/>
          <c:tx>
            <c:strRef>
              <c:f>Work!$GX$2</c:f>
              <c:strCache>
                <c:ptCount val="1"/>
                <c:pt idx="0">
                  <c:v>Recession</c:v>
                </c:pt>
              </c:strCache>
            </c:strRef>
          </c:tx>
          <c:spPr>
            <a:solidFill>
              <a:schemeClr val="bg1">
                <a:lumMod val="65000"/>
                <a:alpha val="25000"/>
              </a:schemeClr>
            </a:solidFill>
            <a:ln>
              <a:noFill/>
            </a:ln>
            <a:effectLst/>
          </c:spPr>
          <c:invertIfNegative val="0"/>
          <c:cat>
            <c:numRef>
              <c:f>Work!$GS$3:$GS$257</c:f>
              <c:numCache>
                <c:formatCode>[$-409]mmm\-yy;@</c:formatCode>
                <c:ptCount val="255"/>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39264</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pt idx="164">
                  <c:v>41518</c:v>
                </c:pt>
                <c:pt idx="165">
                  <c:v>41548</c:v>
                </c:pt>
                <c:pt idx="166">
                  <c:v>41579</c:v>
                </c:pt>
                <c:pt idx="167">
                  <c:v>41609</c:v>
                </c:pt>
                <c:pt idx="168">
                  <c:v>41640</c:v>
                </c:pt>
                <c:pt idx="169">
                  <c:v>41671</c:v>
                </c:pt>
                <c:pt idx="170">
                  <c:v>41699</c:v>
                </c:pt>
                <c:pt idx="171">
                  <c:v>41730</c:v>
                </c:pt>
                <c:pt idx="172">
                  <c:v>41760</c:v>
                </c:pt>
                <c:pt idx="173">
                  <c:v>41791</c:v>
                </c:pt>
                <c:pt idx="174">
                  <c:v>41821</c:v>
                </c:pt>
                <c:pt idx="175">
                  <c:v>41852</c:v>
                </c:pt>
                <c:pt idx="176">
                  <c:v>41883</c:v>
                </c:pt>
                <c:pt idx="177">
                  <c:v>41913</c:v>
                </c:pt>
                <c:pt idx="178">
                  <c:v>41944</c:v>
                </c:pt>
                <c:pt idx="179">
                  <c:v>41974</c:v>
                </c:pt>
                <c:pt idx="180">
                  <c:v>42005</c:v>
                </c:pt>
                <c:pt idx="181">
                  <c:v>42036</c:v>
                </c:pt>
                <c:pt idx="182">
                  <c:v>42064</c:v>
                </c:pt>
                <c:pt idx="183">
                  <c:v>42095</c:v>
                </c:pt>
                <c:pt idx="184">
                  <c:v>42125</c:v>
                </c:pt>
                <c:pt idx="185">
                  <c:v>42156</c:v>
                </c:pt>
                <c:pt idx="186">
                  <c:v>42186</c:v>
                </c:pt>
                <c:pt idx="187">
                  <c:v>42217</c:v>
                </c:pt>
                <c:pt idx="188">
                  <c:v>42248</c:v>
                </c:pt>
                <c:pt idx="189">
                  <c:v>42278</c:v>
                </c:pt>
                <c:pt idx="190">
                  <c:v>42309</c:v>
                </c:pt>
                <c:pt idx="191">
                  <c:v>42339</c:v>
                </c:pt>
                <c:pt idx="192">
                  <c:v>42370</c:v>
                </c:pt>
                <c:pt idx="193">
                  <c:v>42401</c:v>
                </c:pt>
                <c:pt idx="194">
                  <c:v>42430</c:v>
                </c:pt>
                <c:pt idx="195">
                  <c:v>42461</c:v>
                </c:pt>
                <c:pt idx="196">
                  <c:v>42491</c:v>
                </c:pt>
                <c:pt idx="197">
                  <c:v>42522</c:v>
                </c:pt>
                <c:pt idx="198">
                  <c:v>42552</c:v>
                </c:pt>
                <c:pt idx="199">
                  <c:v>42583</c:v>
                </c:pt>
                <c:pt idx="200">
                  <c:v>42614</c:v>
                </c:pt>
                <c:pt idx="201">
                  <c:v>42644</c:v>
                </c:pt>
                <c:pt idx="202">
                  <c:v>42675</c:v>
                </c:pt>
                <c:pt idx="203">
                  <c:v>42705</c:v>
                </c:pt>
                <c:pt idx="204">
                  <c:v>42736</c:v>
                </c:pt>
                <c:pt idx="205">
                  <c:v>42767</c:v>
                </c:pt>
                <c:pt idx="206">
                  <c:v>42795</c:v>
                </c:pt>
                <c:pt idx="207">
                  <c:v>42826</c:v>
                </c:pt>
                <c:pt idx="208">
                  <c:v>42856</c:v>
                </c:pt>
                <c:pt idx="209">
                  <c:v>42887</c:v>
                </c:pt>
                <c:pt idx="210">
                  <c:v>42917</c:v>
                </c:pt>
                <c:pt idx="211">
                  <c:v>42948</c:v>
                </c:pt>
                <c:pt idx="212">
                  <c:v>42979</c:v>
                </c:pt>
                <c:pt idx="213">
                  <c:v>43009</c:v>
                </c:pt>
                <c:pt idx="214">
                  <c:v>43040</c:v>
                </c:pt>
                <c:pt idx="215">
                  <c:v>43070</c:v>
                </c:pt>
                <c:pt idx="216">
                  <c:v>43101</c:v>
                </c:pt>
                <c:pt idx="217">
                  <c:v>43132</c:v>
                </c:pt>
                <c:pt idx="218">
                  <c:v>43160</c:v>
                </c:pt>
                <c:pt idx="219">
                  <c:v>43191</c:v>
                </c:pt>
                <c:pt idx="220">
                  <c:v>43221</c:v>
                </c:pt>
                <c:pt idx="221">
                  <c:v>43252</c:v>
                </c:pt>
                <c:pt idx="222">
                  <c:v>43282</c:v>
                </c:pt>
                <c:pt idx="223">
                  <c:v>43313</c:v>
                </c:pt>
                <c:pt idx="224">
                  <c:v>43344</c:v>
                </c:pt>
                <c:pt idx="225">
                  <c:v>43374</c:v>
                </c:pt>
                <c:pt idx="226">
                  <c:v>43405</c:v>
                </c:pt>
                <c:pt idx="227">
                  <c:v>43435</c:v>
                </c:pt>
                <c:pt idx="228">
                  <c:v>43466</c:v>
                </c:pt>
                <c:pt idx="229">
                  <c:v>43497</c:v>
                </c:pt>
                <c:pt idx="230">
                  <c:v>43525</c:v>
                </c:pt>
                <c:pt idx="231">
                  <c:v>43556</c:v>
                </c:pt>
                <c:pt idx="232">
                  <c:v>43586</c:v>
                </c:pt>
                <c:pt idx="233">
                  <c:v>43617</c:v>
                </c:pt>
                <c:pt idx="234">
                  <c:v>43647</c:v>
                </c:pt>
                <c:pt idx="235">
                  <c:v>43678</c:v>
                </c:pt>
                <c:pt idx="236">
                  <c:v>43709</c:v>
                </c:pt>
                <c:pt idx="237">
                  <c:v>43739</c:v>
                </c:pt>
                <c:pt idx="238">
                  <c:v>43770</c:v>
                </c:pt>
                <c:pt idx="239">
                  <c:v>43800</c:v>
                </c:pt>
                <c:pt idx="240">
                  <c:v>43831</c:v>
                </c:pt>
                <c:pt idx="241">
                  <c:v>43862</c:v>
                </c:pt>
                <c:pt idx="242">
                  <c:v>43891</c:v>
                </c:pt>
                <c:pt idx="243">
                  <c:v>43922</c:v>
                </c:pt>
                <c:pt idx="244">
                  <c:v>43952</c:v>
                </c:pt>
                <c:pt idx="245">
                  <c:v>43983</c:v>
                </c:pt>
                <c:pt idx="246">
                  <c:v>44013</c:v>
                </c:pt>
                <c:pt idx="247">
                  <c:v>44044</c:v>
                </c:pt>
                <c:pt idx="248">
                  <c:v>44075</c:v>
                </c:pt>
                <c:pt idx="249">
                  <c:v>44105</c:v>
                </c:pt>
                <c:pt idx="250">
                  <c:v>44136</c:v>
                </c:pt>
                <c:pt idx="251">
                  <c:v>44166</c:v>
                </c:pt>
                <c:pt idx="252">
                  <c:v>44197</c:v>
                </c:pt>
                <c:pt idx="253">
                  <c:v>44228</c:v>
                </c:pt>
                <c:pt idx="254">
                  <c:v>44256</c:v>
                </c:pt>
              </c:numCache>
            </c:numRef>
          </c:cat>
          <c:val>
            <c:numRef>
              <c:f>Work!$GX$3:$GX$257</c:f>
              <c:numCache>
                <c:formatCode>General</c:formatCode>
                <c:ptCount val="255"/>
                <c:pt idx="14" formatCode="0%">
                  <c:v>0.35</c:v>
                </c:pt>
                <c:pt idx="15" formatCode="0%">
                  <c:v>0.35</c:v>
                </c:pt>
                <c:pt idx="16" formatCode="0%">
                  <c:v>0.35</c:v>
                </c:pt>
                <c:pt idx="17" formatCode="0%">
                  <c:v>0.35</c:v>
                </c:pt>
                <c:pt idx="18" formatCode="0%">
                  <c:v>0.35</c:v>
                </c:pt>
                <c:pt idx="19" formatCode="0%">
                  <c:v>0.35</c:v>
                </c:pt>
                <c:pt idx="20" formatCode="0%">
                  <c:v>0.35</c:v>
                </c:pt>
                <c:pt idx="21" formatCode="0%">
                  <c:v>0.35</c:v>
                </c:pt>
                <c:pt idx="22" formatCode="0%">
                  <c:v>0.35</c:v>
                </c:pt>
                <c:pt idx="95" formatCode="0%">
                  <c:v>0.35</c:v>
                </c:pt>
                <c:pt idx="96" formatCode="0%">
                  <c:v>0.35</c:v>
                </c:pt>
                <c:pt idx="97" formatCode="0%">
                  <c:v>0.35</c:v>
                </c:pt>
                <c:pt idx="98" formatCode="0%">
                  <c:v>0.35</c:v>
                </c:pt>
                <c:pt idx="99" formatCode="0%">
                  <c:v>0.35</c:v>
                </c:pt>
                <c:pt idx="100" formatCode="0%">
                  <c:v>0.35</c:v>
                </c:pt>
                <c:pt idx="101" formatCode="0%">
                  <c:v>0.35</c:v>
                </c:pt>
                <c:pt idx="102" formatCode="0%">
                  <c:v>0.35</c:v>
                </c:pt>
                <c:pt idx="103" formatCode="0%">
                  <c:v>0.35</c:v>
                </c:pt>
                <c:pt idx="104" formatCode="0%">
                  <c:v>0.35</c:v>
                </c:pt>
                <c:pt idx="105" formatCode="0%">
                  <c:v>0.35</c:v>
                </c:pt>
                <c:pt idx="106" formatCode="0%">
                  <c:v>0.35</c:v>
                </c:pt>
                <c:pt idx="107" formatCode="0%">
                  <c:v>0.35</c:v>
                </c:pt>
                <c:pt idx="108" formatCode="0%">
                  <c:v>0.35</c:v>
                </c:pt>
                <c:pt idx="109" formatCode="0%">
                  <c:v>0.35</c:v>
                </c:pt>
                <c:pt idx="110" formatCode="0%">
                  <c:v>0.35</c:v>
                </c:pt>
                <c:pt idx="111" formatCode="0%">
                  <c:v>0.35</c:v>
                </c:pt>
                <c:pt idx="112" formatCode="0%">
                  <c:v>0.35</c:v>
                </c:pt>
                <c:pt idx="113" formatCode="0%">
                  <c:v>0.35</c:v>
                </c:pt>
                <c:pt idx="241" formatCode="0%">
                  <c:v>0.35</c:v>
                </c:pt>
                <c:pt idx="242" formatCode="0%">
                  <c:v>0.35</c:v>
                </c:pt>
                <c:pt idx="243" formatCode="0%">
                  <c:v>0.35</c:v>
                </c:pt>
                <c:pt idx="244" formatCode="0%">
                  <c:v>0.35</c:v>
                </c:pt>
                <c:pt idx="245" formatCode="0%">
                  <c:v>0.35</c:v>
                </c:pt>
                <c:pt idx="246" formatCode="0%">
                  <c:v>0.35</c:v>
                </c:pt>
                <c:pt idx="247" formatCode="0%">
                  <c:v>0.35</c:v>
                </c:pt>
                <c:pt idx="248" formatCode="0%">
                  <c:v>0.35</c:v>
                </c:pt>
                <c:pt idx="249" formatCode="0%">
                  <c:v>0.35</c:v>
                </c:pt>
                <c:pt idx="250" formatCode="0%">
                  <c:v>0.35</c:v>
                </c:pt>
                <c:pt idx="251" formatCode="0%">
                  <c:v>0.35</c:v>
                </c:pt>
                <c:pt idx="252" formatCode="0%">
                  <c:v>0.35</c:v>
                </c:pt>
                <c:pt idx="253" formatCode="0%">
                  <c:v>0.35</c:v>
                </c:pt>
                <c:pt idx="254" formatCode="0%">
                  <c:v>0.35</c:v>
                </c:pt>
              </c:numCache>
            </c:numRef>
          </c:val>
          <c:extLst>
            <c:ext xmlns:c16="http://schemas.microsoft.com/office/drawing/2014/chart" uri="{C3380CC4-5D6E-409C-BE32-E72D297353CC}">
              <c16:uniqueId val="{00000000-E884-40A7-9C51-C93453B5BD89}"/>
            </c:ext>
          </c:extLst>
        </c:ser>
        <c:dLbls>
          <c:showLegendKey val="0"/>
          <c:showVal val="0"/>
          <c:showCatName val="0"/>
          <c:showSerName val="0"/>
          <c:showPercent val="0"/>
          <c:showBubbleSize val="0"/>
        </c:dLbls>
        <c:gapWidth val="0"/>
        <c:axId val="497695816"/>
        <c:axId val="497690896"/>
      </c:barChart>
      <c:lineChart>
        <c:grouping val="standard"/>
        <c:varyColors val="0"/>
        <c:ser>
          <c:idx val="0"/>
          <c:order val="0"/>
          <c:tx>
            <c:strRef>
              <c:f>Work!$GT$2</c:f>
              <c:strCache>
                <c:ptCount val="1"/>
                <c:pt idx="0">
                  <c:v>16-24</c:v>
                </c:pt>
              </c:strCache>
            </c:strRef>
          </c:tx>
          <c:spPr>
            <a:ln w="28575" cap="rnd">
              <a:solidFill>
                <a:srgbClr val="2A2A92"/>
              </a:solidFill>
              <a:round/>
            </a:ln>
            <a:effectLst/>
          </c:spPr>
          <c:marker>
            <c:symbol val="none"/>
          </c:marker>
          <c:cat>
            <c:numRef>
              <c:f>Work!$GS$3:$GS$257</c:f>
              <c:numCache>
                <c:formatCode>[$-409]mmm\-yy;@</c:formatCode>
                <c:ptCount val="255"/>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39264</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pt idx="164">
                  <c:v>41518</c:v>
                </c:pt>
                <c:pt idx="165">
                  <c:v>41548</c:v>
                </c:pt>
                <c:pt idx="166">
                  <c:v>41579</c:v>
                </c:pt>
                <c:pt idx="167">
                  <c:v>41609</c:v>
                </c:pt>
                <c:pt idx="168">
                  <c:v>41640</c:v>
                </c:pt>
                <c:pt idx="169">
                  <c:v>41671</c:v>
                </c:pt>
                <c:pt idx="170">
                  <c:v>41699</c:v>
                </c:pt>
                <c:pt idx="171">
                  <c:v>41730</c:v>
                </c:pt>
                <c:pt idx="172">
                  <c:v>41760</c:v>
                </c:pt>
                <c:pt idx="173">
                  <c:v>41791</c:v>
                </c:pt>
                <c:pt idx="174">
                  <c:v>41821</c:v>
                </c:pt>
                <c:pt idx="175">
                  <c:v>41852</c:v>
                </c:pt>
                <c:pt idx="176">
                  <c:v>41883</c:v>
                </c:pt>
                <c:pt idx="177">
                  <c:v>41913</c:v>
                </c:pt>
                <c:pt idx="178">
                  <c:v>41944</c:v>
                </c:pt>
                <c:pt idx="179">
                  <c:v>41974</c:v>
                </c:pt>
                <c:pt idx="180">
                  <c:v>42005</c:v>
                </c:pt>
                <c:pt idx="181">
                  <c:v>42036</c:v>
                </c:pt>
                <c:pt idx="182">
                  <c:v>42064</c:v>
                </c:pt>
                <c:pt idx="183">
                  <c:v>42095</c:v>
                </c:pt>
                <c:pt idx="184">
                  <c:v>42125</c:v>
                </c:pt>
                <c:pt idx="185">
                  <c:v>42156</c:v>
                </c:pt>
                <c:pt idx="186">
                  <c:v>42186</c:v>
                </c:pt>
                <c:pt idx="187">
                  <c:v>42217</c:v>
                </c:pt>
                <c:pt idx="188">
                  <c:v>42248</c:v>
                </c:pt>
                <c:pt idx="189">
                  <c:v>42278</c:v>
                </c:pt>
                <c:pt idx="190">
                  <c:v>42309</c:v>
                </c:pt>
                <c:pt idx="191">
                  <c:v>42339</c:v>
                </c:pt>
                <c:pt idx="192">
                  <c:v>42370</c:v>
                </c:pt>
                <c:pt idx="193">
                  <c:v>42401</c:v>
                </c:pt>
                <c:pt idx="194">
                  <c:v>42430</c:v>
                </c:pt>
                <c:pt idx="195">
                  <c:v>42461</c:v>
                </c:pt>
                <c:pt idx="196">
                  <c:v>42491</c:v>
                </c:pt>
                <c:pt idx="197">
                  <c:v>42522</c:v>
                </c:pt>
                <c:pt idx="198">
                  <c:v>42552</c:v>
                </c:pt>
                <c:pt idx="199">
                  <c:v>42583</c:v>
                </c:pt>
                <c:pt idx="200">
                  <c:v>42614</c:v>
                </c:pt>
                <c:pt idx="201">
                  <c:v>42644</c:v>
                </c:pt>
                <c:pt idx="202">
                  <c:v>42675</c:v>
                </c:pt>
                <c:pt idx="203">
                  <c:v>42705</c:v>
                </c:pt>
                <c:pt idx="204">
                  <c:v>42736</c:v>
                </c:pt>
                <c:pt idx="205">
                  <c:v>42767</c:v>
                </c:pt>
                <c:pt idx="206">
                  <c:v>42795</c:v>
                </c:pt>
                <c:pt idx="207">
                  <c:v>42826</c:v>
                </c:pt>
                <c:pt idx="208">
                  <c:v>42856</c:v>
                </c:pt>
                <c:pt idx="209">
                  <c:v>42887</c:v>
                </c:pt>
                <c:pt idx="210">
                  <c:v>42917</c:v>
                </c:pt>
                <c:pt idx="211">
                  <c:v>42948</c:v>
                </c:pt>
                <c:pt idx="212">
                  <c:v>42979</c:v>
                </c:pt>
                <c:pt idx="213">
                  <c:v>43009</c:v>
                </c:pt>
                <c:pt idx="214">
                  <c:v>43040</c:v>
                </c:pt>
                <c:pt idx="215">
                  <c:v>43070</c:v>
                </c:pt>
                <c:pt idx="216">
                  <c:v>43101</c:v>
                </c:pt>
                <c:pt idx="217">
                  <c:v>43132</c:v>
                </c:pt>
                <c:pt idx="218">
                  <c:v>43160</c:v>
                </c:pt>
                <c:pt idx="219">
                  <c:v>43191</c:v>
                </c:pt>
                <c:pt idx="220">
                  <c:v>43221</c:v>
                </c:pt>
                <c:pt idx="221">
                  <c:v>43252</c:v>
                </c:pt>
                <c:pt idx="222">
                  <c:v>43282</c:v>
                </c:pt>
                <c:pt idx="223">
                  <c:v>43313</c:v>
                </c:pt>
                <c:pt idx="224">
                  <c:v>43344</c:v>
                </c:pt>
                <c:pt idx="225">
                  <c:v>43374</c:v>
                </c:pt>
                <c:pt idx="226">
                  <c:v>43405</c:v>
                </c:pt>
                <c:pt idx="227">
                  <c:v>43435</c:v>
                </c:pt>
                <c:pt idx="228">
                  <c:v>43466</c:v>
                </c:pt>
                <c:pt idx="229">
                  <c:v>43497</c:v>
                </c:pt>
                <c:pt idx="230">
                  <c:v>43525</c:v>
                </c:pt>
                <c:pt idx="231">
                  <c:v>43556</c:v>
                </c:pt>
                <c:pt idx="232">
                  <c:v>43586</c:v>
                </c:pt>
                <c:pt idx="233">
                  <c:v>43617</c:v>
                </c:pt>
                <c:pt idx="234">
                  <c:v>43647</c:v>
                </c:pt>
                <c:pt idx="235">
                  <c:v>43678</c:v>
                </c:pt>
                <c:pt idx="236">
                  <c:v>43709</c:v>
                </c:pt>
                <c:pt idx="237">
                  <c:v>43739</c:v>
                </c:pt>
                <c:pt idx="238">
                  <c:v>43770</c:v>
                </c:pt>
                <c:pt idx="239">
                  <c:v>43800</c:v>
                </c:pt>
                <c:pt idx="240">
                  <c:v>43831</c:v>
                </c:pt>
                <c:pt idx="241">
                  <c:v>43862</c:v>
                </c:pt>
                <c:pt idx="242">
                  <c:v>43891</c:v>
                </c:pt>
                <c:pt idx="243">
                  <c:v>43922</c:v>
                </c:pt>
                <c:pt idx="244">
                  <c:v>43952</c:v>
                </c:pt>
                <c:pt idx="245">
                  <c:v>43983</c:v>
                </c:pt>
                <c:pt idx="246">
                  <c:v>44013</c:v>
                </c:pt>
                <c:pt idx="247">
                  <c:v>44044</c:v>
                </c:pt>
                <c:pt idx="248">
                  <c:v>44075</c:v>
                </c:pt>
                <c:pt idx="249">
                  <c:v>44105</c:v>
                </c:pt>
                <c:pt idx="250">
                  <c:v>44136</c:v>
                </c:pt>
                <c:pt idx="251">
                  <c:v>44166</c:v>
                </c:pt>
                <c:pt idx="252">
                  <c:v>44197</c:v>
                </c:pt>
                <c:pt idx="253">
                  <c:v>44228</c:v>
                </c:pt>
                <c:pt idx="254">
                  <c:v>44256</c:v>
                </c:pt>
              </c:numCache>
            </c:numRef>
          </c:cat>
          <c:val>
            <c:numRef>
              <c:f>Work!$GT$3:$GT$257</c:f>
              <c:numCache>
                <c:formatCode>0.0%</c:formatCode>
                <c:ptCount val="255"/>
                <c:pt idx="0">
                  <c:v>0.1112006859055559</c:v>
                </c:pt>
                <c:pt idx="1">
                  <c:v>0.1069125284661696</c:v>
                </c:pt>
                <c:pt idx="2">
                  <c:v>6.9506653898438006E-2</c:v>
                </c:pt>
                <c:pt idx="3">
                  <c:v>7.614754654719362E-2</c:v>
                </c:pt>
                <c:pt idx="4">
                  <c:v>6.975906033998687E-2</c:v>
                </c:pt>
                <c:pt idx="5">
                  <c:v>7.2582629878345947E-2</c:v>
                </c:pt>
                <c:pt idx="6">
                  <c:v>8.6703598330140977E-2</c:v>
                </c:pt>
                <c:pt idx="7">
                  <c:v>3.4982669797577262E-2</c:v>
                </c:pt>
                <c:pt idx="8">
                  <c:v>4.6251922748546587E-2</c:v>
                </c:pt>
                <c:pt idx="9">
                  <c:v>4.7208171288895005E-2</c:v>
                </c:pt>
                <c:pt idx="10">
                  <c:v>6.8758827453337557E-2</c:v>
                </c:pt>
                <c:pt idx="11">
                  <c:v>5.5716410849419633E-2</c:v>
                </c:pt>
                <c:pt idx="12">
                  <c:v>8.8438844855624921E-2</c:v>
                </c:pt>
                <c:pt idx="13">
                  <c:v>9.3195743801337314E-2</c:v>
                </c:pt>
                <c:pt idx="14">
                  <c:v>6.1664733047513479E-2</c:v>
                </c:pt>
                <c:pt idx="15">
                  <c:v>5.1281297931951887E-2</c:v>
                </c:pt>
                <c:pt idx="16">
                  <c:v>7.0536366187591501E-2</c:v>
                </c:pt>
                <c:pt idx="17">
                  <c:v>5.2913015851486868E-2</c:v>
                </c:pt>
                <c:pt idx="18">
                  <c:v>6.9202502223153078E-2</c:v>
                </c:pt>
                <c:pt idx="19">
                  <c:v>4.7834922946245181E-2</c:v>
                </c:pt>
                <c:pt idx="20">
                  <c:v>7.6290709550464617E-2</c:v>
                </c:pt>
                <c:pt idx="21">
                  <c:v>8.9518252124245981E-2</c:v>
                </c:pt>
                <c:pt idx="22">
                  <c:v>0.10514198575519121</c:v>
                </c:pt>
                <c:pt idx="23">
                  <c:v>0.12371335645216749</c:v>
                </c:pt>
                <c:pt idx="24">
                  <c:v>0.11105014063591639</c:v>
                </c:pt>
                <c:pt idx="25">
                  <c:v>8.2239530130579594E-2</c:v>
                </c:pt>
                <c:pt idx="26">
                  <c:v>9.8924858863098278E-2</c:v>
                </c:pt>
                <c:pt idx="27">
                  <c:v>0.10286474201176279</c:v>
                </c:pt>
                <c:pt idx="28">
                  <c:v>8.5716072848382605E-2</c:v>
                </c:pt>
                <c:pt idx="29">
                  <c:v>0.12474624972942591</c:v>
                </c:pt>
                <c:pt idx="30">
                  <c:v>9.3929334804214892E-2</c:v>
                </c:pt>
                <c:pt idx="31">
                  <c:v>8.3290983599017016E-2</c:v>
                </c:pt>
                <c:pt idx="32">
                  <c:v>0.1463776793704524</c:v>
                </c:pt>
                <c:pt idx="33">
                  <c:v>0.1149998923371338</c:v>
                </c:pt>
                <c:pt idx="34">
                  <c:v>9.4192306414769875E-2</c:v>
                </c:pt>
                <c:pt idx="35">
                  <c:v>9.5753602822807982E-2</c:v>
                </c:pt>
                <c:pt idx="36">
                  <c:v>8.5759848864340127E-2</c:v>
                </c:pt>
                <c:pt idx="37">
                  <c:v>9.7986340754836754E-2</c:v>
                </c:pt>
                <c:pt idx="38">
                  <c:v>0.1495586324467727</c:v>
                </c:pt>
                <c:pt idx="39">
                  <c:v>0.15374926764744351</c:v>
                </c:pt>
                <c:pt idx="40">
                  <c:v>0.13468469791933829</c:v>
                </c:pt>
                <c:pt idx="41">
                  <c:v>0.1482626797715022</c:v>
                </c:pt>
                <c:pt idx="42">
                  <c:v>7.4685674351766623E-2</c:v>
                </c:pt>
                <c:pt idx="43">
                  <c:v>0.10640411287389939</c:v>
                </c:pt>
                <c:pt idx="44">
                  <c:v>9.3362879072835442E-2</c:v>
                </c:pt>
                <c:pt idx="45">
                  <c:v>0.10951944192437621</c:v>
                </c:pt>
                <c:pt idx="46">
                  <c:v>9.5431216856844692E-2</c:v>
                </c:pt>
                <c:pt idx="47">
                  <c:v>0.12071021735809669</c:v>
                </c:pt>
                <c:pt idx="48">
                  <c:v>0.1172993380943519</c:v>
                </c:pt>
                <c:pt idx="49">
                  <c:v>0.1093099191625488</c:v>
                </c:pt>
                <c:pt idx="50">
                  <c:v>0.10899900143169</c:v>
                </c:pt>
                <c:pt idx="51">
                  <c:v>0.1156636000359422</c:v>
                </c:pt>
                <c:pt idx="52">
                  <c:v>0.13298142260866461</c:v>
                </c:pt>
                <c:pt idx="53">
                  <c:v>0.12059351646154459</c:v>
                </c:pt>
                <c:pt idx="54">
                  <c:v>0.1110554361697665</c:v>
                </c:pt>
                <c:pt idx="55">
                  <c:v>7.8757329591701841E-2</c:v>
                </c:pt>
                <c:pt idx="56">
                  <c:v>7.705597863168144E-2</c:v>
                </c:pt>
                <c:pt idx="57">
                  <c:v>0.1155266996032662</c:v>
                </c:pt>
                <c:pt idx="58">
                  <c:v>0.11135372712711311</c:v>
                </c:pt>
                <c:pt idx="59">
                  <c:v>6.7826563075929838E-2</c:v>
                </c:pt>
                <c:pt idx="60">
                  <c:v>0.14099977239740538</c:v>
                </c:pt>
                <c:pt idx="61">
                  <c:v>9.7638035905246875E-2</c:v>
                </c:pt>
                <c:pt idx="62">
                  <c:v>0.12148489451738589</c:v>
                </c:pt>
                <c:pt idx="63">
                  <c:v>0.12523254777290821</c:v>
                </c:pt>
                <c:pt idx="64">
                  <c:v>0.11397084960186281</c:v>
                </c:pt>
                <c:pt idx="65">
                  <c:v>0.13517228338249709</c:v>
                </c:pt>
                <c:pt idx="66">
                  <c:v>9.5898460436400212E-2</c:v>
                </c:pt>
                <c:pt idx="67">
                  <c:v>6.1512183894261808E-2</c:v>
                </c:pt>
                <c:pt idx="68">
                  <c:v>0.1244577445065416</c:v>
                </c:pt>
                <c:pt idx="69">
                  <c:v>6.1400297048656328E-2</c:v>
                </c:pt>
                <c:pt idx="70">
                  <c:v>0.1062142922495231</c:v>
                </c:pt>
                <c:pt idx="71">
                  <c:v>9.6987272870230096E-2</c:v>
                </c:pt>
                <c:pt idx="72">
                  <c:v>0.1395007818860205</c:v>
                </c:pt>
                <c:pt idx="73">
                  <c:v>9.1280896985793628E-2</c:v>
                </c:pt>
                <c:pt idx="74">
                  <c:v>9.0388025869625951E-2</c:v>
                </c:pt>
                <c:pt idx="75">
                  <c:v>6.765218743967176E-2</c:v>
                </c:pt>
                <c:pt idx="76">
                  <c:v>8.4133126220355153E-2</c:v>
                </c:pt>
                <c:pt idx="77">
                  <c:v>0.14246152495032852</c:v>
                </c:pt>
                <c:pt idx="78">
                  <c:v>9.2203488548755846E-2</c:v>
                </c:pt>
                <c:pt idx="79">
                  <c:v>9.1272882625346122E-2</c:v>
                </c:pt>
                <c:pt idx="80">
                  <c:v>0.11794829536788029</c:v>
                </c:pt>
                <c:pt idx="81">
                  <c:v>7.4035543701655479E-2</c:v>
                </c:pt>
                <c:pt idx="82">
                  <c:v>0.1423433609507746</c:v>
                </c:pt>
                <c:pt idx="83">
                  <c:v>8.0620493853359482E-2</c:v>
                </c:pt>
                <c:pt idx="84">
                  <c:v>0.1232370629726831</c:v>
                </c:pt>
                <c:pt idx="85">
                  <c:v>0.114001168123035</c:v>
                </c:pt>
                <c:pt idx="86">
                  <c:v>5.0481595032405638E-2</c:v>
                </c:pt>
                <c:pt idx="87">
                  <c:v>5.8406605350155807E-2</c:v>
                </c:pt>
                <c:pt idx="88">
                  <c:v>0.13748255813589119</c:v>
                </c:pt>
                <c:pt idx="89">
                  <c:v>9.2292041680209852E-2</c:v>
                </c:pt>
                <c:pt idx="90">
                  <c:v>9.7105480846857453E-2</c:v>
                </c:pt>
                <c:pt idx="91">
                  <c:v>5.7015681784570997E-2</c:v>
                </c:pt>
                <c:pt idx="92">
                  <c:v>0.105463951623732</c:v>
                </c:pt>
                <c:pt idx="93">
                  <c:v>0.12356761071719831</c:v>
                </c:pt>
                <c:pt idx="94">
                  <c:v>7.4068306611655158E-2</c:v>
                </c:pt>
                <c:pt idx="95">
                  <c:v>9.4530488506829255E-2</c:v>
                </c:pt>
                <c:pt idx="96">
                  <c:v>0.13505614378089981</c:v>
                </c:pt>
                <c:pt idx="97">
                  <c:v>9.176984359189666E-2</c:v>
                </c:pt>
                <c:pt idx="98">
                  <c:v>9.7779956238303573E-2</c:v>
                </c:pt>
                <c:pt idx="99">
                  <c:v>6.066010100553456E-2</c:v>
                </c:pt>
                <c:pt idx="100">
                  <c:v>0.1043498448867973</c:v>
                </c:pt>
                <c:pt idx="101">
                  <c:v>0.13859480074414501</c:v>
                </c:pt>
                <c:pt idx="102">
                  <c:v>0.10063288582251699</c:v>
                </c:pt>
                <c:pt idx="103">
                  <c:v>7.9597222926472894E-2</c:v>
                </c:pt>
                <c:pt idx="104">
                  <c:v>0.1250595793733093</c:v>
                </c:pt>
                <c:pt idx="105">
                  <c:v>9.1720403978155923E-2</c:v>
                </c:pt>
                <c:pt idx="106">
                  <c:v>0.10031780059987931</c:v>
                </c:pt>
                <c:pt idx="107">
                  <c:v>0.1145031979924251</c:v>
                </c:pt>
                <c:pt idx="108">
                  <c:v>0.1514508580990693</c:v>
                </c:pt>
                <c:pt idx="109">
                  <c:v>0.12947864436485829</c:v>
                </c:pt>
                <c:pt idx="110">
                  <c:v>0.1164700862134273</c:v>
                </c:pt>
                <c:pt idx="111">
                  <c:v>0.10140257446479489</c:v>
                </c:pt>
                <c:pt idx="112">
                  <c:v>0.10295665283735661</c:v>
                </c:pt>
                <c:pt idx="113">
                  <c:v>0.17790160827330559</c:v>
                </c:pt>
                <c:pt idx="114">
                  <c:v>0.16196796358865431</c:v>
                </c:pt>
                <c:pt idx="115">
                  <c:v>0.13606374504389979</c:v>
                </c:pt>
                <c:pt idx="116">
                  <c:v>0.1756643083328612</c:v>
                </c:pt>
                <c:pt idx="117">
                  <c:v>0.1821715030222115</c:v>
                </c:pt>
                <c:pt idx="118">
                  <c:v>0.1690102453500861</c:v>
                </c:pt>
                <c:pt idx="119">
                  <c:v>0.11510832546857509</c:v>
                </c:pt>
                <c:pt idx="120">
                  <c:v>0.1835365145755247</c:v>
                </c:pt>
                <c:pt idx="121">
                  <c:v>0.1212090777028364</c:v>
                </c:pt>
                <c:pt idx="122">
                  <c:v>0.1123802294207133</c:v>
                </c:pt>
                <c:pt idx="123">
                  <c:v>0.22535127428629551</c:v>
                </c:pt>
                <c:pt idx="124">
                  <c:v>0.16935004775617579</c:v>
                </c:pt>
                <c:pt idx="125">
                  <c:v>0.17665362931092701</c:v>
                </c:pt>
                <c:pt idx="126">
                  <c:v>0.17298662612880861</c:v>
                </c:pt>
                <c:pt idx="127">
                  <c:v>0.12160428947560821</c:v>
                </c:pt>
                <c:pt idx="128">
                  <c:v>0.14822224040679591</c:v>
                </c:pt>
                <c:pt idx="129">
                  <c:v>0.1375141820496355</c:v>
                </c:pt>
                <c:pt idx="130">
                  <c:v>0.1630006233809311</c:v>
                </c:pt>
                <c:pt idx="131">
                  <c:v>0.17641354553949501</c:v>
                </c:pt>
                <c:pt idx="132">
                  <c:v>0.16278024822723988</c:v>
                </c:pt>
                <c:pt idx="133">
                  <c:v>0.17915120608802501</c:v>
                </c:pt>
                <c:pt idx="134">
                  <c:v>0.1110372364523521</c:v>
                </c:pt>
                <c:pt idx="135">
                  <c:v>0.18564944878505391</c:v>
                </c:pt>
                <c:pt idx="136">
                  <c:v>0.20288752716924499</c:v>
                </c:pt>
                <c:pt idx="137">
                  <c:v>0.17422241861235371</c:v>
                </c:pt>
                <c:pt idx="138">
                  <c:v>0.1258304346334882</c:v>
                </c:pt>
                <c:pt idx="139">
                  <c:v>7.8748655471258464E-2</c:v>
                </c:pt>
                <c:pt idx="140">
                  <c:v>0.1254262215327501</c:v>
                </c:pt>
                <c:pt idx="141">
                  <c:v>0.12978054022471969</c:v>
                </c:pt>
                <c:pt idx="142">
                  <c:v>7.7885630033301789E-2</c:v>
                </c:pt>
                <c:pt idx="143">
                  <c:v>8.5285498225243284E-2</c:v>
                </c:pt>
                <c:pt idx="144">
                  <c:v>0.16984444417930822</c:v>
                </c:pt>
                <c:pt idx="145">
                  <c:v>0.18514904627871828</c:v>
                </c:pt>
                <c:pt idx="146">
                  <c:v>7.7389301462261764E-2</c:v>
                </c:pt>
                <c:pt idx="147">
                  <c:v>0.1092976670652112</c:v>
                </c:pt>
                <c:pt idx="148">
                  <c:v>7.2054663036729305E-2</c:v>
                </c:pt>
                <c:pt idx="149">
                  <c:v>0.1067823953650055</c:v>
                </c:pt>
                <c:pt idx="150">
                  <c:v>9.5270577241010471E-2</c:v>
                </c:pt>
                <c:pt idx="151">
                  <c:v>0.11947974673732289</c:v>
                </c:pt>
                <c:pt idx="152">
                  <c:v>0.1261206254890235</c:v>
                </c:pt>
                <c:pt idx="153">
                  <c:v>0.1574215953188669</c:v>
                </c:pt>
                <c:pt idx="154">
                  <c:v>0.12647810204583051</c:v>
                </c:pt>
                <c:pt idx="155">
                  <c:v>0.15229062455400011</c:v>
                </c:pt>
                <c:pt idx="156">
                  <c:v>0.11735327042206171</c:v>
                </c:pt>
                <c:pt idx="157">
                  <c:v>9.9131268283938562E-2</c:v>
                </c:pt>
                <c:pt idx="158">
                  <c:v>0.1424061565409683</c:v>
                </c:pt>
                <c:pt idx="159">
                  <c:v>0.19703981778473839</c:v>
                </c:pt>
                <c:pt idx="160">
                  <c:v>0.18870009007376229</c:v>
                </c:pt>
                <c:pt idx="161">
                  <c:v>0.1981682703517203</c:v>
                </c:pt>
                <c:pt idx="162">
                  <c:v>0.19213872412783889</c:v>
                </c:pt>
                <c:pt idx="163">
                  <c:v>0.12939439603105002</c:v>
                </c:pt>
                <c:pt idx="164">
                  <c:v>0.16360706727955912</c:v>
                </c:pt>
                <c:pt idx="165">
                  <c:v>0.17971693594798618</c:v>
                </c:pt>
                <c:pt idx="166">
                  <c:v>0.1656210415122315</c:v>
                </c:pt>
                <c:pt idx="167">
                  <c:v>0.18843670786091821</c:v>
                </c:pt>
                <c:pt idx="168">
                  <c:v>0.18908247729736741</c:v>
                </c:pt>
                <c:pt idx="169">
                  <c:v>0.12369260695997561</c:v>
                </c:pt>
                <c:pt idx="170">
                  <c:v>0.1381678390689037</c:v>
                </c:pt>
                <c:pt idx="171">
                  <c:v>0.16438545999905549</c:v>
                </c:pt>
                <c:pt idx="172">
                  <c:v>0.12657194604210059</c:v>
                </c:pt>
                <c:pt idx="173">
                  <c:v>0.15653608780477241</c:v>
                </c:pt>
                <c:pt idx="174">
                  <c:v>0.12455632914231619</c:v>
                </c:pt>
                <c:pt idx="175">
                  <c:v>0.10711696368790641</c:v>
                </c:pt>
                <c:pt idx="176">
                  <c:v>0.22001419621731291</c:v>
                </c:pt>
                <c:pt idx="177">
                  <c:v>0.1204465863272013</c:v>
                </c:pt>
                <c:pt idx="178">
                  <c:v>9.0022837383296542E-2</c:v>
                </c:pt>
                <c:pt idx="179">
                  <c:v>7.6377469820447907E-2</c:v>
                </c:pt>
                <c:pt idx="180">
                  <c:v>9.5786881908259291E-2</c:v>
                </c:pt>
                <c:pt idx="181">
                  <c:v>9.1279740491786304E-2</c:v>
                </c:pt>
                <c:pt idx="182">
                  <c:v>0.1613617981957001</c:v>
                </c:pt>
                <c:pt idx="183">
                  <c:v>9.0389186135399313E-2</c:v>
                </c:pt>
                <c:pt idx="184">
                  <c:v>0.1215273073437097</c:v>
                </c:pt>
                <c:pt idx="185">
                  <c:v>0.1691962512444998</c:v>
                </c:pt>
                <c:pt idx="186">
                  <c:v>9.6154089209241872E-2</c:v>
                </c:pt>
                <c:pt idx="187">
                  <c:v>7.3347900443937478E-2</c:v>
                </c:pt>
                <c:pt idx="188">
                  <c:v>7.5390954198796156E-2</c:v>
                </c:pt>
                <c:pt idx="189">
                  <c:v>8.8752467098490329E-2</c:v>
                </c:pt>
                <c:pt idx="190">
                  <c:v>6.6830813577900758E-2</c:v>
                </c:pt>
                <c:pt idx="191">
                  <c:v>8.6934046989173938E-2</c:v>
                </c:pt>
                <c:pt idx="192">
                  <c:v>6.1215993954645616E-2</c:v>
                </c:pt>
                <c:pt idx="193">
                  <c:v>8.5783439917365853E-2</c:v>
                </c:pt>
                <c:pt idx="194">
                  <c:v>6.296457307611901E-2</c:v>
                </c:pt>
                <c:pt idx="195">
                  <c:v>4.3418906606925718E-2</c:v>
                </c:pt>
                <c:pt idx="196">
                  <c:v>7.83847639410203E-2</c:v>
                </c:pt>
                <c:pt idx="197">
                  <c:v>8.6098072979974669E-2</c:v>
                </c:pt>
                <c:pt idx="198">
                  <c:v>5.5808925752684126E-2</c:v>
                </c:pt>
                <c:pt idx="199">
                  <c:v>5.8378463103497459E-2</c:v>
                </c:pt>
                <c:pt idx="200">
                  <c:v>3.7776100178662467E-2</c:v>
                </c:pt>
                <c:pt idx="201">
                  <c:v>8.1200734807268818E-2</c:v>
                </c:pt>
                <c:pt idx="202">
                  <c:v>7.5109009431768528E-2</c:v>
                </c:pt>
                <c:pt idx="203">
                  <c:v>5.1132128095474939E-2</c:v>
                </c:pt>
                <c:pt idx="204">
                  <c:v>9.3202221557664722E-2</c:v>
                </c:pt>
                <c:pt idx="205">
                  <c:v>0.1077474150727131</c:v>
                </c:pt>
                <c:pt idx="206">
                  <c:v>6.7377944099711526E-2</c:v>
                </c:pt>
                <c:pt idx="207">
                  <c:v>6.9574522412744783E-2</c:v>
                </c:pt>
                <c:pt idx="208">
                  <c:v>4.6491041999149135E-2</c:v>
                </c:pt>
                <c:pt idx="209">
                  <c:v>9.8602249990662222E-2</c:v>
                </c:pt>
                <c:pt idx="210">
                  <c:v>9.1511041168932869E-2</c:v>
                </c:pt>
                <c:pt idx="211">
                  <c:v>7.1888034155278224E-2</c:v>
                </c:pt>
                <c:pt idx="212">
                  <c:v>9.8398727244942308E-2</c:v>
                </c:pt>
                <c:pt idx="213">
                  <c:v>9.2051383980946019E-2</c:v>
                </c:pt>
                <c:pt idx="214">
                  <c:v>5.4425375186481745E-2</c:v>
                </c:pt>
                <c:pt idx="215">
                  <c:v>4.8983345082379212E-2</c:v>
                </c:pt>
                <c:pt idx="216">
                  <c:v>4.2260759441224177E-2</c:v>
                </c:pt>
                <c:pt idx="217">
                  <c:v>8.3484978804502272E-2</c:v>
                </c:pt>
                <c:pt idx="218">
                  <c:v>7.6814139834638431E-2</c:v>
                </c:pt>
                <c:pt idx="219">
                  <c:v>6.2428197849935654E-2</c:v>
                </c:pt>
                <c:pt idx="220">
                  <c:v>3.375990141708838E-2</c:v>
                </c:pt>
                <c:pt idx="221">
                  <c:v>9.9953799882509797E-2</c:v>
                </c:pt>
                <c:pt idx="222">
                  <c:v>7.5616157421107666E-2</c:v>
                </c:pt>
                <c:pt idx="223">
                  <c:v>6.7188533191322009E-2</c:v>
                </c:pt>
                <c:pt idx="224">
                  <c:v>2.1107496181055518E-2</c:v>
                </c:pt>
                <c:pt idx="225">
                  <c:v>4.2681243427723767E-2</c:v>
                </c:pt>
                <c:pt idx="226">
                  <c:v>4.5197613721440363E-2</c:v>
                </c:pt>
                <c:pt idx="227">
                  <c:v>5.645356785066457E-2</c:v>
                </c:pt>
                <c:pt idx="228">
                  <c:v>6.1952833932826079E-2</c:v>
                </c:pt>
                <c:pt idx="229">
                  <c:v>4.6502884949169349E-2</c:v>
                </c:pt>
                <c:pt idx="230">
                  <c:v>8.6616693362665295E-2</c:v>
                </c:pt>
                <c:pt idx="231">
                  <c:v>5.3097170911686288E-2</c:v>
                </c:pt>
                <c:pt idx="232">
                  <c:v>0.1173915755225145</c:v>
                </c:pt>
                <c:pt idx="233">
                  <c:v>6.9243929465757817E-2</c:v>
                </c:pt>
                <c:pt idx="234">
                  <c:v>6.3979110723886748E-2</c:v>
                </c:pt>
                <c:pt idx="235">
                  <c:v>3.1933582377484886E-2</c:v>
                </c:pt>
                <c:pt idx="236">
                  <c:v>6.7943054274178891E-2</c:v>
                </c:pt>
                <c:pt idx="237">
                  <c:v>5.134478643611582E-2</c:v>
                </c:pt>
                <c:pt idx="238">
                  <c:v>5.2512757044448029E-2</c:v>
                </c:pt>
                <c:pt idx="239">
                  <c:v>5.4062545005275284E-2</c:v>
                </c:pt>
                <c:pt idx="240">
                  <c:v>8.5085237788530804E-2</c:v>
                </c:pt>
                <c:pt idx="241">
                  <c:v>8.1031545092164314E-2</c:v>
                </c:pt>
                <c:pt idx="242">
                  <c:v>5.2848075633220359E-2</c:v>
                </c:pt>
                <c:pt idx="243">
                  <c:v>0.27547815690970079</c:v>
                </c:pt>
                <c:pt idx="244">
                  <c:v>0.27477891911365082</c:v>
                </c:pt>
                <c:pt idx="245">
                  <c:v>0.3010305857319257</c:v>
                </c:pt>
                <c:pt idx="246">
                  <c:v>0.23433874137670363</c:v>
                </c:pt>
                <c:pt idx="247">
                  <c:v>0.1275790074607519</c:v>
                </c:pt>
                <c:pt idx="248">
                  <c:v>0.16091255471659519</c:v>
                </c:pt>
                <c:pt idx="249">
                  <c:v>0.1480218754572166</c:v>
                </c:pt>
                <c:pt idx="250">
                  <c:v>0.1297338044113234</c:v>
                </c:pt>
                <c:pt idx="251">
                  <c:v>0.15917081612983389</c:v>
                </c:pt>
                <c:pt idx="252">
                  <c:v>0.13486462709392069</c:v>
                </c:pt>
                <c:pt idx="253">
                  <c:v>0.14105889796836871</c:v>
                </c:pt>
                <c:pt idx="254">
                  <c:v>0.10892451818190831</c:v>
                </c:pt>
              </c:numCache>
            </c:numRef>
          </c:val>
          <c:smooth val="0"/>
          <c:extLst>
            <c:ext xmlns:c16="http://schemas.microsoft.com/office/drawing/2014/chart" uri="{C3380CC4-5D6E-409C-BE32-E72D297353CC}">
              <c16:uniqueId val="{00000001-E884-40A7-9C51-C93453B5BD89}"/>
            </c:ext>
          </c:extLst>
        </c:ser>
        <c:ser>
          <c:idx val="1"/>
          <c:order val="1"/>
          <c:tx>
            <c:strRef>
              <c:f>Work!$GU$2</c:f>
              <c:strCache>
                <c:ptCount val="1"/>
                <c:pt idx="0">
                  <c:v>25-44</c:v>
                </c:pt>
              </c:strCache>
            </c:strRef>
          </c:tx>
          <c:spPr>
            <a:ln w="19050" cap="rnd">
              <a:solidFill>
                <a:schemeClr val="tx2">
                  <a:lumMod val="60000"/>
                  <a:lumOff val="40000"/>
                </a:schemeClr>
              </a:solidFill>
              <a:round/>
            </a:ln>
            <a:effectLst/>
          </c:spPr>
          <c:marker>
            <c:symbol val="none"/>
          </c:marker>
          <c:cat>
            <c:numRef>
              <c:f>Work!$GS$3:$GS$257</c:f>
              <c:numCache>
                <c:formatCode>[$-409]mmm\-yy;@</c:formatCode>
                <c:ptCount val="255"/>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39264</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pt idx="164">
                  <c:v>41518</c:v>
                </c:pt>
                <c:pt idx="165">
                  <c:v>41548</c:v>
                </c:pt>
                <c:pt idx="166">
                  <c:v>41579</c:v>
                </c:pt>
                <c:pt idx="167">
                  <c:v>41609</c:v>
                </c:pt>
                <c:pt idx="168">
                  <c:v>41640</c:v>
                </c:pt>
                <c:pt idx="169">
                  <c:v>41671</c:v>
                </c:pt>
                <c:pt idx="170">
                  <c:v>41699</c:v>
                </c:pt>
                <c:pt idx="171">
                  <c:v>41730</c:v>
                </c:pt>
                <c:pt idx="172">
                  <c:v>41760</c:v>
                </c:pt>
                <c:pt idx="173">
                  <c:v>41791</c:v>
                </c:pt>
                <c:pt idx="174">
                  <c:v>41821</c:v>
                </c:pt>
                <c:pt idx="175">
                  <c:v>41852</c:v>
                </c:pt>
                <c:pt idx="176">
                  <c:v>41883</c:v>
                </c:pt>
                <c:pt idx="177">
                  <c:v>41913</c:v>
                </c:pt>
                <c:pt idx="178">
                  <c:v>41944</c:v>
                </c:pt>
                <c:pt idx="179">
                  <c:v>41974</c:v>
                </c:pt>
                <c:pt idx="180">
                  <c:v>42005</c:v>
                </c:pt>
                <c:pt idx="181">
                  <c:v>42036</c:v>
                </c:pt>
                <c:pt idx="182">
                  <c:v>42064</c:v>
                </c:pt>
                <c:pt idx="183">
                  <c:v>42095</c:v>
                </c:pt>
                <c:pt idx="184">
                  <c:v>42125</c:v>
                </c:pt>
                <c:pt idx="185">
                  <c:v>42156</c:v>
                </c:pt>
                <c:pt idx="186">
                  <c:v>42186</c:v>
                </c:pt>
                <c:pt idx="187">
                  <c:v>42217</c:v>
                </c:pt>
                <c:pt idx="188">
                  <c:v>42248</c:v>
                </c:pt>
                <c:pt idx="189">
                  <c:v>42278</c:v>
                </c:pt>
                <c:pt idx="190">
                  <c:v>42309</c:v>
                </c:pt>
                <c:pt idx="191">
                  <c:v>42339</c:v>
                </c:pt>
                <c:pt idx="192">
                  <c:v>42370</c:v>
                </c:pt>
                <c:pt idx="193">
                  <c:v>42401</c:v>
                </c:pt>
                <c:pt idx="194">
                  <c:v>42430</c:v>
                </c:pt>
                <c:pt idx="195">
                  <c:v>42461</c:v>
                </c:pt>
                <c:pt idx="196">
                  <c:v>42491</c:v>
                </c:pt>
                <c:pt idx="197">
                  <c:v>42522</c:v>
                </c:pt>
                <c:pt idx="198">
                  <c:v>42552</c:v>
                </c:pt>
                <c:pt idx="199">
                  <c:v>42583</c:v>
                </c:pt>
                <c:pt idx="200">
                  <c:v>42614</c:v>
                </c:pt>
                <c:pt idx="201">
                  <c:v>42644</c:v>
                </c:pt>
                <c:pt idx="202">
                  <c:v>42675</c:v>
                </c:pt>
                <c:pt idx="203">
                  <c:v>42705</c:v>
                </c:pt>
                <c:pt idx="204">
                  <c:v>42736</c:v>
                </c:pt>
                <c:pt idx="205">
                  <c:v>42767</c:v>
                </c:pt>
                <c:pt idx="206">
                  <c:v>42795</c:v>
                </c:pt>
                <c:pt idx="207">
                  <c:v>42826</c:v>
                </c:pt>
                <c:pt idx="208">
                  <c:v>42856</c:v>
                </c:pt>
                <c:pt idx="209">
                  <c:v>42887</c:v>
                </c:pt>
                <c:pt idx="210">
                  <c:v>42917</c:v>
                </c:pt>
                <c:pt idx="211">
                  <c:v>42948</c:v>
                </c:pt>
                <c:pt idx="212">
                  <c:v>42979</c:v>
                </c:pt>
                <c:pt idx="213">
                  <c:v>43009</c:v>
                </c:pt>
                <c:pt idx="214">
                  <c:v>43040</c:v>
                </c:pt>
                <c:pt idx="215">
                  <c:v>43070</c:v>
                </c:pt>
                <c:pt idx="216">
                  <c:v>43101</c:v>
                </c:pt>
                <c:pt idx="217">
                  <c:v>43132</c:v>
                </c:pt>
                <c:pt idx="218">
                  <c:v>43160</c:v>
                </c:pt>
                <c:pt idx="219">
                  <c:v>43191</c:v>
                </c:pt>
                <c:pt idx="220">
                  <c:v>43221</c:v>
                </c:pt>
                <c:pt idx="221">
                  <c:v>43252</c:v>
                </c:pt>
                <c:pt idx="222">
                  <c:v>43282</c:v>
                </c:pt>
                <c:pt idx="223">
                  <c:v>43313</c:v>
                </c:pt>
                <c:pt idx="224">
                  <c:v>43344</c:v>
                </c:pt>
                <c:pt idx="225">
                  <c:v>43374</c:v>
                </c:pt>
                <c:pt idx="226">
                  <c:v>43405</c:v>
                </c:pt>
                <c:pt idx="227">
                  <c:v>43435</c:v>
                </c:pt>
                <c:pt idx="228">
                  <c:v>43466</c:v>
                </c:pt>
                <c:pt idx="229">
                  <c:v>43497</c:v>
                </c:pt>
                <c:pt idx="230">
                  <c:v>43525</c:v>
                </c:pt>
                <c:pt idx="231">
                  <c:v>43556</c:v>
                </c:pt>
                <c:pt idx="232">
                  <c:v>43586</c:v>
                </c:pt>
                <c:pt idx="233">
                  <c:v>43617</c:v>
                </c:pt>
                <c:pt idx="234">
                  <c:v>43647</c:v>
                </c:pt>
                <c:pt idx="235">
                  <c:v>43678</c:v>
                </c:pt>
                <c:pt idx="236">
                  <c:v>43709</c:v>
                </c:pt>
                <c:pt idx="237">
                  <c:v>43739</c:v>
                </c:pt>
                <c:pt idx="238">
                  <c:v>43770</c:v>
                </c:pt>
                <c:pt idx="239">
                  <c:v>43800</c:v>
                </c:pt>
                <c:pt idx="240">
                  <c:v>43831</c:v>
                </c:pt>
                <c:pt idx="241">
                  <c:v>43862</c:v>
                </c:pt>
                <c:pt idx="242">
                  <c:v>43891</c:v>
                </c:pt>
                <c:pt idx="243">
                  <c:v>43922</c:v>
                </c:pt>
                <c:pt idx="244">
                  <c:v>43952</c:v>
                </c:pt>
                <c:pt idx="245">
                  <c:v>43983</c:v>
                </c:pt>
                <c:pt idx="246">
                  <c:v>44013</c:v>
                </c:pt>
                <c:pt idx="247">
                  <c:v>44044</c:v>
                </c:pt>
                <c:pt idx="248">
                  <c:v>44075</c:v>
                </c:pt>
                <c:pt idx="249">
                  <c:v>44105</c:v>
                </c:pt>
                <c:pt idx="250">
                  <c:v>44136</c:v>
                </c:pt>
                <c:pt idx="251">
                  <c:v>44166</c:v>
                </c:pt>
                <c:pt idx="252">
                  <c:v>44197</c:v>
                </c:pt>
                <c:pt idx="253">
                  <c:v>44228</c:v>
                </c:pt>
                <c:pt idx="254">
                  <c:v>44256</c:v>
                </c:pt>
              </c:numCache>
            </c:numRef>
          </c:cat>
          <c:val>
            <c:numRef>
              <c:f>Work!$GU$3:$GU$257</c:f>
              <c:numCache>
                <c:formatCode>0.0%</c:formatCode>
                <c:ptCount val="255"/>
                <c:pt idx="0">
                  <c:v>2.6915648776127631E-2</c:v>
                </c:pt>
                <c:pt idx="1">
                  <c:v>3.3087533564045611E-2</c:v>
                </c:pt>
                <c:pt idx="2">
                  <c:v>2.5343077459904363E-2</c:v>
                </c:pt>
                <c:pt idx="3">
                  <c:v>1.9970005276960849E-2</c:v>
                </c:pt>
                <c:pt idx="4">
                  <c:v>1.5719131119981432E-2</c:v>
                </c:pt>
                <c:pt idx="5">
                  <c:v>1.495419341595202E-2</c:v>
                </c:pt>
                <c:pt idx="6">
                  <c:v>2.5210030966650671E-2</c:v>
                </c:pt>
                <c:pt idx="7">
                  <c:v>2.1756141243906488E-2</c:v>
                </c:pt>
                <c:pt idx="8">
                  <c:v>2.0349122014884549E-2</c:v>
                </c:pt>
                <c:pt idx="9">
                  <c:v>2.0862226885437696E-2</c:v>
                </c:pt>
                <c:pt idx="10">
                  <c:v>2.140783576517746E-2</c:v>
                </c:pt>
                <c:pt idx="11">
                  <c:v>1.7176672107449231E-2</c:v>
                </c:pt>
                <c:pt idx="12">
                  <c:v>2.7945776484405278E-2</c:v>
                </c:pt>
                <c:pt idx="13">
                  <c:v>2.8042261264673081E-2</c:v>
                </c:pt>
                <c:pt idx="14">
                  <c:v>3.9341421971777389E-2</c:v>
                </c:pt>
                <c:pt idx="15">
                  <c:v>3.2957076476629439E-2</c:v>
                </c:pt>
                <c:pt idx="16">
                  <c:v>3.349548031862197E-2</c:v>
                </c:pt>
                <c:pt idx="17">
                  <c:v>3.7856627615238662E-2</c:v>
                </c:pt>
                <c:pt idx="18">
                  <c:v>4.6165493955221903E-2</c:v>
                </c:pt>
                <c:pt idx="19">
                  <c:v>2.9618529791065228E-2</c:v>
                </c:pt>
                <c:pt idx="20">
                  <c:v>3.4981971164771045E-2</c:v>
                </c:pt>
                <c:pt idx="21">
                  <c:v>3.6704267399428878E-2</c:v>
                </c:pt>
                <c:pt idx="22">
                  <c:v>3.0128036569673122E-2</c:v>
                </c:pt>
                <c:pt idx="23">
                  <c:v>4.0061769782281292E-2</c:v>
                </c:pt>
                <c:pt idx="24">
                  <c:v>3.7811699378576459E-2</c:v>
                </c:pt>
                <c:pt idx="25">
                  <c:v>4.2354578479418613E-2</c:v>
                </c:pt>
                <c:pt idx="26">
                  <c:v>3.9139662232858509E-2</c:v>
                </c:pt>
                <c:pt idx="27">
                  <c:v>4.9246530752418499E-2</c:v>
                </c:pt>
                <c:pt idx="28">
                  <c:v>4.2688516161072172E-2</c:v>
                </c:pt>
                <c:pt idx="29">
                  <c:v>4.7468600642513264E-2</c:v>
                </c:pt>
                <c:pt idx="30">
                  <c:v>5.1542221647332603E-2</c:v>
                </c:pt>
                <c:pt idx="31">
                  <c:v>5.6934365070273107E-2</c:v>
                </c:pt>
                <c:pt idx="32">
                  <c:v>5.5704157508510634E-2</c:v>
                </c:pt>
                <c:pt idx="33">
                  <c:v>4.2790759664457244E-2</c:v>
                </c:pt>
                <c:pt idx="34">
                  <c:v>3.8749637229950569E-2</c:v>
                </c:pt>
                <c:pt idx="35">
                  <c:v>4.4647662114789238E-2</c:v>
                </c:pt>
                <c:pt idx="36">
                  <c:v>5.5633627135734651E-2</c:v>
                </c:pt>
                <c:pt idx="37">
                  <c:v>5.7587068038073862E-2</c:v>
                </c:pt>
                <c:pt idx="38">
                  <c:v>7.2368801285669221E-2</c:v>
                </c:pt>
                <c:pt idx="39">
                  <c:v>4.4514388615606845E-2</c:v>
                </c:pt>
                <c:pt idx="40">
                  <c:v>4.8066406951771418E-2</c:v>
                </c:pt>
                <c:pt idx="41">
                  <c:v>4.8644426801449911E-2</c:v>
                </c:pt>
                <c:pt idx="42">
                  <c:v>5.1671305722996178E-2</c:v>
                </c:pt>
                <c:pt idx="43">
                  <c:v>4.9493401077557911E-2</c:v>
                </c:pt>
                <c:pt idx="44">
                  <c:v>4.8298095380919503E-2</c:v>
                </c:pt>
                <c:pt idx="45">
                  <c:v>5.2814285138427314E-2</c:v>
                </c:pt>
                <c:pt idx="46">
                  <c:v>5.2190574366604833E-2</c:v>
                </c:pt>
                <c:pt idx="47">
                  <c:v>4.3872647734740949E-2</c:v>
                </c:pt>
                <c:pt idx="48">
                  <c:v>5.928653184890148E-2</c:v>
                </c:pt>
                <c:pt idx="49">
                  <c:v>4.4482113444585573E-2</c:v>
                </c:pt>
                <c:pt idx="50">
                  <c:v>4.8181436416660166E-2</c:v>
                </c:pt>
                <c:pt idx="51">
                  <c:v>3.2809859109767851E-2</c:v>
                </c:pt>
                <c:pt idx="52">
                  <c:v>4.793039348944398E-2</c:v>
                </c:pt>
                <c:pt idx="53">
                  <c:v>4.9955495470895686E-2</c:v>
                </c:pt>
                <c:pt idx="54">
                  <c:v>4.8908240190940352E-2</c:v>
                </c:pt>
                <c:pt idx="55">
                  <c:v>5.8206803988206018E-2</c:v>
                </c:pt>
                <c:pt idx="56">
                  <c:v>2.6015698363765202E-2</c:v>
                </c:pt>
                <c:pt idx="57">
                  <c:v>1.7481412135819888E-2</c:v>
                </c:pt>
                <c:pt idx="58">
                  <c:v>2.3392178226942031E-2</c:v>
                </c:pt>
                <c:pt idx="59">
                  <c:v>3.7205711492770147E-2</c:v>
                </c:pt>
                <c:pt idx="60">
                  <c:v>6.7937193392355238E-2</c:v>
                </c:pt>
                <c:pt idx="61">
                  <c:v>6.8228842128602446E-2</c:v>
                </c:pt>
                <c:pt idx="62">
                  <c:v>6.2423334497447171E-2</c:v>
                </c:pt>
                <c:pt idx="63">
                  <c:v>2.283395144527102E-2</c:v>
                </c:pt>
                <c:pt idx="64">
                  <c:v>2.854918505157035E-2</c:v>
                </c:pt>
                <c:pt idx="65">
                  <c:v>4.3445673728102492E-2</c:v>
                </c:pt>
                <c:pt idx="66">
                  <c:v>4.6651177540653815E-2</c:v>
                </c:pt>
                <c:pt idx="67">
                  <c:v>3.5507426853868533E-2</c:v>
                </c:pt>
                <c:pt idx="68">
                  <c:v>3.9431809453383662E-2</c:v>
                </c:pt>
                <c:pt idx="69">
                  <c:v>4.0839661520315963E-2</c:v>
                </c:pt>
                <c:pt idx="70">
                  <c:v>4.6876616860246238E-2</c:v>
                </c:pt>
                <c:pt idx="71">
                  <c:v>5.4385289335173448E-2</c:v>
                </c:pt>
                <c:pt idx="72">
                  <c:v>4.9011879295823998E-2</c:v>
                </c:pt>
                <c:pt idx="73">
                  <c:v>6.7747963153379984E-2</c:v>
                </c:pt>
                <c:pt idx="74">
                  <c:v>7.0299722446031193E-2</c:v>
                </c:pt>
                <c:pt idx="75">
                  <c:v>5.5828664374584246E-2</c:v>
                </c:pt>
                <c:pt idx="76">
                  <c:v>4.5244949798329763E-2</c:v>
                </c:pt>
                <c:pt idx="77">
                  <c:v>2.521138377993408E-2</c:v>
                </c:pt>
                <c:pt idx="78">
                  <c:v>3.449296182389984E-2</c:v>
                </c:pt>
                <c:pt idx="79">
                  <c:v>3.8051739304699302E-2</c:v>
                </c:pt>
                <c:pt idx="80">
                  <c:v>6.379734063516114E-2</c:v>
                </c:pt>
                <c:pt idx="81">
                  <c:v>4.3639235850077139E-2</c:v>
                </c:pt>
                <c:pt idx="82">
                  <c:v>5.2457905175049148E-2</c:v>
                </c:pt>
                <c:pt idx="83">
                  <c:v>6.4906856246474701E-2</c:v>
                </c:pt>
                <c:pt idx="84">
                  <c:v>6.3863748875001083E-2</c:v>
                </c:pt>
                <c:pt idx="85">
                  <c:v>6.3450380358137271E-2</c:v>
                </c:pt>
                <c:pt idx="86">
                  <c:v>3.8266837401595116E-2</c:v>
                </c:pt>
                <c:pt idx="87">
                  <c:v>3.6403554118582829E-2</c:v>
                </c:pt>
                <c:pt idx="88">
                  <c:v>3.9498444541535907E-2</c:v>
                </c:pt>
                <c:pt idx="89">
                  <c:v>4.002013896673217E-2</c:v>
                </c:pt>
                <c:pt idx="90">
                  <c:v>5.100592330419642E-2</c:v>
                </c:pt>
                <c:pt idx="91">
                  <c:v>4.1287460888615062E-2</c:v>
                </c:pt>
                <c:pt idx="92">
                  <c:v>3.6703627398417267E-2</c:v>
                </c:pt>
                <c:pt idx="93">
                  <c:v>3.6134975309188945E-2</c:v>
                </c:pt>
                <c:pt idx="94">
                  <c:v>3.9682224114819017E-2</c:v>
                </c:pt>
                <c:pt idx="95">
                  <c:v>3.2620555016768547E-2</c:v>
                </c:pt>
                <c:pt idx="96">
                  <c:v>5.9542476652569863E-2</c:v>
                </c:pt>
                <c:pt idx="97">
                  <c:v>5.5102014135202743E-2</c:v>
                </c:pt>
                <c:pt idx="98">
                  <c:v>4.3260010480643013E-2</c:v>
                </c:pt>
                <c:pt idx="99">
                  <c:v>3.8102242557370117E-2</c:v>
                </c:pt>
                <c:pt idx="100">
                  <c:v>7.0936756484099708E-2</c:v>
                </c:pt>
                <c:pt idx="101">
                  <c:v>5.7491155983200863E-2</c:v>
                </c:pt>
                <c:pt idx="102">
                  <c:v>4.1611023486405427E-2</c:v>
                </c:pt>
                <c:pt idx="103">
                  <c:v>4.394692894106729E-2</c:v>
                </c:pt>
                <c:pt idx="104">
                  <c:v>4.3753166753354319E-2</c:v>
                </c:pt>
                <c:pt idx="105">
                  <c:v>3.1988561463233652E-2</c:v>
                </c:pt>
                <c:pt idx="106">
                  <c:v>5.456739672229341E-2</c:v>
                </c:pt>
                <c:pt idx="107">
                  <c:v>6.9263622765883145E-2</c:v>
                </c:pt>
                <c:pt idx="108">
                  <c:v>8.0812399650366143E-2</c:v>
                </c:pt>
                <c:pt idx="109">
                  <c:v>9.0699248638373947E-2</c:v>
                </c:pt>
                <c:pt idx="110">
                  <c:v>7.5309594360894003E-2</c:v>
                </c:pt>
                <c:pt idx="111">
                  <c:v>8.9229352614213664E-2</c:v>
                </c:pt>
                <c:pt idx="112">
                  <c:v>8.3870674858268379E-2</c:v>
                </c:pt>
                <c:pt idx="113">
                  <c:v>8.1899991837459579E-2</c:v>
                </c:pt>
                <c:pt idx="114">
                  <c:v>8.7199895294815366E-2</c:v>
                </c:pt>
                <c:pt idx="115">
                  <c:v>8.6155307569003803E-2</c:v>
                </c:pt>
                <c:pt idx="116">
                  <c:v>8.0491741359046035E-2</c:v>
                </c:pt>
                <c:pt idx="117">
                  <c:v>5.0069971007046139E-2</c:v>
                </c:pt>
                <c:pt idx="118">
                  <c:v>5.6895664501393169E-2</c:v>
                </c:pt>
                <c:pt idx="119">
                  <c:v>9.5881104780085824E-2</c:v>
                </c:pt>
                <c:pt idx="120">
                  <c:v>9.6352323966970563E-2</c:v>
                </c:pt>
                <c:pt idx="121">
                  <c:v>0.1082487017225454</c:v>
                </c:pt>
                <c:pt idx="122">
                  <c:v>6.9166051350764549E-2</c:v>
                </c:pt>
                <c:pt idx="123">
                  <c:v>8.0992095248647117E-2</c:v>
                </c:pt>
                <c:pt idx="124">
                  <c:v>7.6577300062630249E-2</c:v>
                </c:pt>
                <c:pt idx="125">
                  <c:v>5.9631549519685113E-2</c:v>
                </c:pt>
                <c:pt idx="126">
                  <c:v>5.9639696332750944E-2</c:v>
                </c:pt>
                <c:pt idx="127">
                  <c:v>4.3669899563974261E-2</c:v>
                </c:pt>
                <c:pt idx="128">
                  <c:v>5.7712631177130422E-2</c:v>
                </c:pt>
                <c:pt idx="129">
                  <c:v>6.7303863213449167E-2</c:v>
                </c:pt>
                <c:pt idx="130">
                  <c:v>7.84879093188771E-2</c:v>
                </c:pt>
                <c:pt idx="131">
                  <c:v>6.8408675726130172E-2</c:v>
                </c:pt>
                <c:pt idx="132">
                  <c:v>7.2348974301687297E-2</c:v>
                </c:pt>
                <c:pt idx="133">
                  <c:v>6.3444172311047695E-2</c:v>
                </c:pt>
                <c:pt idx="134">
                  <c:v>7.4408363780959288E-2</c:v>
                </c:pt>
                <c:pt idx="135">
                  <c:v>4.1258074400144423E-2</c:v>
                </c:pt>
                <c:pt idx="136">
                  <c:v>4.961920214818414E-2</c:v>
                </c:pt>
                <c:pt idx="137">
                  <c:v>5.9375584691920863E-2</c:v>
                </c:pt>
                <c:pt idx="138">
                  <c:v>6.2404299864517759E-2</c:v>
                </c:pt>
                <c:pt idx="139">
                  <c:v>5.4608845352626438E-2</c:v>
                </c:pt>
                <c:pt idx="140">
                  <c:v>5.4383388136122555E-2</c:v>
                </c:pt>
                <c:pt idx="141">
                  <c:v>5.1464728170119746E-2</c:v>
                </c:pt>
                <c:pt idx="142">
                  <c:v>4.4155208609313552E-2</c:v>
                </c:pt>
                <c:pt idx="143">
                  <c:v>4.2347366333253138E-2</c:v>
                </c:pt>
                <c:pt idx="144">
                  <c:v>5.7454427054843743E-2</c:v>
                </c:pt>
                <c:pt idx="145">
                  <c:v>5.9309751118304478E-2</c:v>
                </c:pt>
                <c:pt idx="146">
                  <c:v>4.8795370379166529E-2</c:v>
                </c:pt>
                <c:pt idx="147">
                  <c:v>4.9835134250412721E-2</c:v>
                </c:pt>
                <c:pt idx="148">
                  <c:v>4.951149871634309E-2</c:v>
                </c:pt>
                <c:pt idx="149">
                  <c:v>5.2445773221722052E-2</c:v>
                </c:pt>
                <c:pt idx="150">
                  <c:v>6.9911020898726348E-2</c:v>
                </c:pt>
                <c:pt idx="151">
                  <c:v>6.1237510296885359E-2</c:v>
                </c:pt>
                <c:pt idx="152">
                  <c:v>6.6638163197829989E-2</c:v>
                </c:pt>
                <c:pt idx="153">
                  <c:v>5.9380243596118112E-2</c:v>
                </c:pt>
                <c:pt idx="154">
                  <c:v>6.4999037245703065E-2</c:v>
                </c:pt>
                <c:pt idx="155">
                  <c:v>7.6545362102927048E-2</c:v>
                </c:pt>
                <c:pt idx="156">
                  <c:v>7.0568712298957462E-2</c:v>
                </c:pt>
                <c:pt idx="157">
                  <c:v>6.699153852852574E-2</c:v>
                </c:pt>
                <c:pt idx="158">
                  <c:v>8.1864917318154942E-2</c:v>
                </c:pt>
                <c:pt idx="159">
                  <c:v>4.6718497300398135E-2</c:v>
                </c:pt>
                <c:pt idx="160">
                  <c:v>6.865600385069158E-2</c:v>
                </c:pt>
                <c:pt idx="161">
                  <c:v>7.0310460514344558E-2</c:v>
                </c:pt>
                <c:pt idx="162">
                  <c:v>5.2781093175841939E-2</c:v>
                </c:pt>
                <c:pt idx="163">
                  <c:v>6.9205852960955355E-2</c:v>
                </c:pt>
                <c:pt idx="164">
                  <c:v>5.8575997081434752E-2</c:v>
                </c:pt>
                <c:pt idx="165">
                  <c:v>7.1087050732143206E-2</c:v>
                </c:pt>
                <c:pt idx="166">
                  <c:v>5.9640642254984381E-2</c:v>
                </c:pt>
                <c:pt idx="167">
                  <c:v>4.3724506037215907E-2</c:v>
                </c:pt>
                <c:pt idx="168">
                  <c:v>3.8668564858988425E-2</c:v>
                </c:pt>
                <c:pt idx="169">
                  <c:v>3.8603501566134596E-2</c:v>
                </c:pt>
                <c:pt idx="170">
                  <c:v>4.7297272027504909E-2</c:v>
                </c:pt>
                <c:pt idx="171">
                  <c:v>4.080449008536368E-2</c:v>
                </c:pt>
                <c:pt idx="172">
                  <c:v>3.2227672756282758E-2</c:v>
                </c:pt>
                <c:pt idx="173">
                  <c:v>4.5576208232162664E-2</c:v>
                </c:pt>
                <c:pt idx="174">
                  <c:v>6.9212671366675665E-2</c:v>
                </c:pt>
                <c:pt idx="175">
                  <c:v>6.7417272110271334E-2</c:v>
                </c:pt>
                <c:pt idx="176">
                  <c:v>5.491348036747002E-2</c:v>
                </c:pt>
                <c:pt idx="177">
                  <c:v>4.4351016604914306E-2</c:v>
                </c:pt>
                <c:pt idx="178">
                  <c:v>5.8267740004408076E-2</c:v>
                </c:pt>
                <c:pt idx="179">
                  <c:v>3.9469680526131479E-2</c:v>
                </c:pt>
                <c:pt idx="180">
                  <c:v>4.9679592337806666E-2</c:v>
                </c:pt>
                <c:pt idx="181">
                  <c:v>5.6913589516275967E-2</c:v>
                </c:pt>
                <c:pt idx="182">
                  <c:v>3.8924523501573452E-2</c:v>
                </c:pt>
                <c:pt idx="183">
                  <c:v>3.3283005741345802E-2</c:v>
                </c:pt>
                <c:pt idx="184">
                  <c:v>3.8745336347712905E-2</c:v>
                </c:pt>
                <c:pt idx="185">
                  <c:v>4.0223175631336767E-2</c:v>
                </c:pt>
                <c:pt idx="186">
                  <c:v>5.914625272771383E-2</c:v>
                </c:pt>
                <c:pt idx="187">
                  <c:v>4.3499076516511873E-2</c:v>
                </c:pt>
                <c:pt idx="188">
                  <c:v>3.754016452593998E-2</c:v>
                </c:pt>
                <c:pt idx="189">
                  <c:v>4.5405545309952895E-2</c:v>
                </c:pt>
                <c:pt idx="190">
                  <c:v>6.1210174198069636E-2</c:v>
                </c:pt>
                <c:pt idx="191">
                  <c:v>4.3912677379117394E-2</c:v>
                </c:pt>
                <c:pt idx="192">
                  <c:v>4.842680064419571E-2</c:v>
                </c:pt>
                <c:pt idx="193">
                  <c:v>4.2039533977566303E-2</c:v>
                </c:pt>
                <c:pt idx="194">
                  <c:v>5.5982689598234936E-2</c:v>
                </c:pt>
                <c:pt idx="195">
                  <c:v>3.275386629730194E-2</c:v>
                </c:pt>
                <c:pt idx="196">
                  <c:v>3.1632115405395622E-2</c:v>
                </c:pt>
                <c:pt idx="197">
                  <c:v>3.3377303678630052E-2</c:v>
                </c:pt>
                <c:pt idx="198">
                  <c:v>2.7455211454911779E-2</c:v>
                </c:pt>
                <c:pt idx="199">
                  <c:v>3.500846831944205E-2</c:v>
                </c:pt>
                <c:pt idx="200">
                  <c:v>1.585881616280271E-2</c:v>
                </c:pt>
                <c:pt idx="201">
                  <c:v>1.820336037729945E-2</c:v>
                </c:pt>
                <c:pt idx="202">
                  <c:v>1.4204113928153581E-2</c:v>
                </c:pt>
                <c:pt idx="203">
                  <c:v>3.277151049004752E-2</c:v>
                </c:pt>
                <c:pt idx="204">
                  <c:v>3.8308484530279407E-2</c:v>
                </c:pt>
                <c:pt idx="205">
                  <c:v>2.5690541302703963E-2</c:v>
                </c:pt>
                <c:pt idx="206">
                  <c:v>4.1438942982696417E-2</c:v>
                </c:pt>
                <c:pt idx="207">
                  <c:v>3.7006300205097598E-2</c:v>
                </c:pt>
                <c:pt idx="208">
                  <c:v>4.1761193796685185E-2</c:v>
                </c:pt>
                <c:pt idx="209">
                  <c:v>2.5224477473406937E-2</c:v>
                </c:pt>
                <c:pt idx="210">
                  <c:v>3.606193591180222E-2</c:v>
                </c:pt>
                <c:pt idx="211">
                  <c:v>2.6409811541655712E-2</c:v>
                </c:pt>
                <c:pt idx="212">
                  <c:v>2.3806027866612452E-2</c:v>
                </c:pt>
                <c:pt idx="213">
                  <c:v>3.4098351052234271E-2</c:v>
                </c:pt>
                <c:pt idx="214">
                  <c:v>3.7605972423534008E-2</c:v>
                </c:pt>
                <c:pt idx="215">
                  <c:v>3.377178442323725E-2</c:v>
                </c:pt>
                <c:pt idx="216">
                  <c:v>3.3997759095165156E-2</c:v>
                </c:pt>
                <c:pt idx="217">
                  <c:v>4.8554470525598512E-2</c:v>
                </c:pt>
                <c:pt idx="218">
                  <c:v>3.5594160311873131E-2</c:v>
                </c:pt>
                <c:pt idx="219">
                  <c:v>3.095243032266597E-2</c:v>
                </c:pt>
                <c:pt idx="220">
                  <c:v>4.5721919620472479E-2</c:v>
                </c:pt>
                <c:pt idx="221">
                  <c:v>2.8617336232622841E-2</c:v>
                </c:pt>
                <c:pt idx="222">
                  <c:v>3.5620306399659352E-2</c:v>
                </c:pt>
                <c:pt idx="223">
                  <c:v>2.2887335943053092E-2</c:v>
                </c:pt>
                <c:pt idx="224">
                  <c:v>2.2089699194242689E-2</c:v>
                </c:pt>
                <c:pt idx="225">
                  <c:v>2.5728190804241571E-2</c:v>
                </c:pt>
                <c:pt idx="226">
                  <c:v>1.8190532406019498E-2</c:v>
                </c:pt>
                <c:pt idx="227">
                  <c:v>1.994875300071617E-2</c:v>
                </c:pt>
                <c:pt idx="228">
                  <c:v>2.983489122275294E-2</c:v>
                </c:pt>
                <c:pt idx="229">
                  <c:v>2.4848839516243029E-2</c:v>
                </c:pt>
                <c:pt idx="230">
                  <c:v>2.2269390175784859E-2</c:v>
                </c:pt>
                <c:pt idx="231">
                  <c:v>2.3677809963827529E-2</c:v>
                </c:pt>
                <c:pt idx="232">
                  <c:v>2.7897481863488397E-2</c:v>
                </c:pt>
                <c:pt idx="233">
                  <c:v>2.6794114515656629E-2</c:v>
                </c:pt>
                <c:pt idx="234">
                  <c:v>2.1399883661427702E-2</c:v>
                </c:pt>
                <c:pt idx="235">
                  <c:v>3.2456931165562121E-2</c:v>
                </c:pt>
                <c:pt idx="236">
                  <c:v>3.3379897912164731E-2</c:v>
                </c:pt>
                <c:pt idx="237">
                  <c:v>1.214511931195583E-2</c:v>
                </c:pt>
                <c:pt idx="238">
                  <c:v>1.382342990660506E-2</c:v>
                </c:pt>
                <c:pt idx="239">
                  <c:v>1.7644476443341418E-2</c:v>
                </c:pt>
                <c:pt idx="240">
                  <c:v>3.3845969890125532E-2</c:v>
                </c:pt>
                <c:pt idx="241">
                  <c:v>3.6960591393000203E-2</c:v>
                </c:pt>
                <c:pt idx="242">
                  <c:v>3.6949874775226446E-2</c:v>
                </c:pt>
                <c:pt idx="243">
                  <c:v>0.16032284342216341</c:v>
                </c:pt>
                <c:pt idx="244">
                  <c:v>0.15484697571236508</c:v>
                </c:pt>
                <c:pt idx="245">
                  <c:v>0.1602915769816394</c:v>
                </c:pt>
                <c:pt idx="246">
                  <c:v>0.10770305792203409</c:v>
                </c:pt>
                <c:pt idx="247">
                  <c:v>0.10783393089341979</c:v>
                </c:pt>
                <c:pt idx="248">
                  <c:v>7.1012871979427336E-2</c:v>
                </c:pt>
                <c:pt idx="249">
                  <c:v>6.2828659618296173E-2</c:v>
                </c:pt>
                <c:pt idx="250">
                  <c:v>5.2147126105046487E-2</c:v>
                </c:pt>
                <c:pt idx="251">
                  <c:v>5.2157104017578108E-2</c:v>
                </c:pt>
                <c:pt idx="252">
                  <c:v>5.0820180916474306E-2</c:v>
                </c:pt>
                <c:pt idx="253">
                  <c:v>5.9602000178484486E-2</c:v>
                </c:pt>
                <c:pt idx="254">
                  <c:v>5.475459865768588E-2</c:v>
                </c:pt>
              </c:numCache>
            </c:numRef>
          </c:val>
          <c:smooth val="0"/>
          <c:extLst>
            <c:ext xmlns:c16="http://schemas.microsoft.com/office/drawing/2014/chart" uri="{C3380CC4-5D6E-409C-BE32-E72D297353CC}">
              <c16:uniqueId val="{00000002-E884-40A7-9C51-C93453B5BD89}"/>
            </c:ext>
          </c:extLst>
        </c:ser>
        <c:ser>
          <c:idx val="2"/>
          <c:order val="2"/>
          <c:tx>
            <c:strRef>
              <c:f>Work!$GV$2</c:f>
              <c:strCache>
                <c:ptCount val="1"/>
                <c:pt idx="0">
                  <c:v>45-64</c:v>
                </c:pt>
              </c:strCache>
            </c:strRef>
          </c:tx>
          <c:spPr>
            <a:ln w="19050" cap="rnd">
              <a:solidFill>
                <a:srgbClr val="92D050"/>
              </a:solidFill>
              <a:round/>
            </a:ln>
            <a:effectLst/>
          </c:spPr>
          <c:marker>
            <c:symbol val="none"/>
          </c:marker>
          <c:cat>
            <c:numRef>
              <c:f>Work!$GS$3:$GS$257</c:f>
              <c:numCache>
                <c:formatCode>[$-409]mmm\-yy;@</c:formatCode>
                <c:ptCount val="255"/>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39264</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pt idx="164">
                  <c:v>41518</c:v>
                </c:pt>
                <c:pt idx="165">
                  <c:v>41548</c:v>
                </c:pt>
                <c:pt idx="166">
                  <c:v>41579</c:v>
                </c:pt>
                <c:pt idx="167">
                  <c:v>41609</c:v>
                </c:pt>
                <c:pt idx="168">
                  <c:v>41640</c:v>
                </c:pt>
                <c:pt idx="169">
                  <c:v>41671</c:v>
                </c:pt>
                <c:pt idx="170">
                  <c:v>41699</c:v>
                </c:pt>
                <c:pt idx="171">
                  <c:v>41730</c:v>
                </c:pt>
                <c:pt idx="172">
                  <c:v>41760</c:v>
                </c:pt>
                <c:pt idx="173">
                  <c:v>41791</c:v>
                </c:pt>
                <c:pt idx="174">
                  <c:v>41821</c:v>
                </c:pt>
                <c:pt idx="175">
                  <c:v>41852</c:v>
                </c:pt>
                <c:pt idx="176">
                  <c:v>41883</c:v>
                </c:pt>
                <c:pt idx="177">
                  <c:v>41913</c:v>
                </c:pt>
                <c:pt idx="178">
                  <c:v>41944</c:v>
                </c:pt>
                <c:pt idx="179">
                  <c:v>41974</c:v>
                </c:pt>
                <c:pt idx="180">
                  <c:v>42005</c:v>
                </c:pt>
                <c:pt idx="181">
                  <c:v>42036</c:v>
                </c:pt>
                <c:pt idx="182">
                  <c:v>42064</c:v>
                </c:pt>
                <c:pt idx="183">
                  <c:v>42095</c:v>
                </c:pt>
                <c:pt idx="184">
                  <c:v>42125</c:v>
                </c:pt>
                <c:pt idx="185">
                  <c:v>42156</c:v>
                </c:pt>
                <c:pt idx="186">
                  <c:v>42186</c:v>
                </c:pt>
                <c:pt idx="187">
                  <c:v>42217</c:v>
                </c:pt>
                <c:pt idx="188">
                  <c:v>42248</c:v>
                </c:pt>
                <c:pt idx="189">
                  <c:v>42278</c:v>
                </c:pt>
                <c:pt idx="190">
                  <c:v>42309</c:v>
                </c:pt>
                <c:pt idx="191">
                  <c:v>42339</c:v>
                </c:pt>
                <c:pt idx="192">
                  <c:v>42370</c:v>
                </c:pt>
                <c:pt idx="193">
                  <c:v>42401</c:v>
                </c:pt>
                <c:pt idx="194">
                  <c:v>42430</c:v>
                </c:pt>
                <c:pt idx="195">
                  <c:v>42461</c:v>
                </c:pt>
                <c:pt idx="196">
                  <c:v>42491</c:v>
                </c:pt>
                <c:pt idx="197">
                  <c:v>42522</c:v>
                </c:pt>
                <c:pt idx="198">
                  <c:v>42552</c:v>
                </c:pt>
                <c:pt idx="199">
                  <c:v>42583</c:v>
                </c:pt>
                <c:pt idx="200">
                  <c:v>42614</c:v>
                </c:pt>
                <c:pt idx="201">
                  <c:v>42644</c:v>
                </c:pt>
                <c:pt idx="202">
                  <c:v>42675</c:v>
                </c:pt>
                <c:pt idx="203">
                  <c:v>42705</c:v>
                </c:pt>
                <c:pt idx="204">
                  <c:v>42736</c:v>
                </c:pt>
                <c:pt idx="205">
                  <c:v>42767</c:v>
                </c:pt>
                <c:pt idx="206">
                  <c:v>42795</c:v>
                </c:pt>
                <c:pt idx="207">
                  <c:v>42826</c:v>
                </c:pt>
                <c:pt idx="208">
                  <c:v>42856</c:v>
                </c:pt>
                <c:pt idx="209">
                  <c:v>42887</c:v>
                </c:pt>
                <c:pt idx="210">
                  <c:v>42917</c:v>
                </c:pt>
                <c:pt idx="211">
                  <c:v>42948</c:v>
                </c:pt>
                <c:pt idx="212">
                  <c:v>42979</c:v>
                </c:pt>
                <c:pt idx="213">
                  <c:v>43009</c:v>
                </c:pt>
                <c:pt idx="214">
                  <c:v>43040</c:v>
                </c:pt>
                <c:pt idx="215">
                  <c:v>43070</c:v>
                </c:pt>
                <c:pt idx="216">
                  <c:v>43101</c:v>
                </c:pt>
                <c:pt idx="217">
                  <c:v>43132</c:v>
                </c:pt>
                <c:pt idx="218">
                  <c:v>43160</c:v>
                </c:pt>
                <c:pt idx="219">
                  <c:v>43191</c:v>
                </c:pt>
                <c:pt idx="220">
                  <c:v>43221</c:v>
                </c:pt>
                <c:pt idx="221">
                  <c:v>43252</c:v>
                </c:pt>
                <c:pt idx="222">
                  <c:v>43282</c:v>
                </c:pt>
                <c:pt idx="223">
                  <c:v>43313</c:v>
                </c:pt>
                <c:pt idx="224">
                  <c:v>43344</c:v>
                </c:pt>
                <c:pt idx="225">
                  <c:v>43374</c:v>
                </c:pt>
                <c:pt idx="226">
                  <c:v>43405</c:v>
                </c:pt>
                <c:pt idx="227">
                  <c:v>43435</c:v>
                </c:pt>
                <c:pt idx="228">
                  <c:v>43466</c:v>
                </c:pt>
                <c:pt idx="229">
                  <c:v>43497</c:v>
                </c:pt>
                <c:pt idx="230">
                  <c:v>43525</c:v>
                </c:pt>
                <c:pt idx="231">
                  <c:v>43556</c:v>
                </c:pt>
                <c:pt idx="232">
                  <c:v>43586</c:v>
                </c:pt>
                <c:pt idx="233">
                  <c:v>43617</c:v>
                </c:pt>
                <c:pt idx="234">
                  <c:v>43647</c:v>
                </c:pt>
                <c:pt idx="235">
                  <c:v>43678</c:v>
                </c:pt>
                <c:pt idx="236">
                  <c:v>43709</c:v>
                </c:pt>
                <c:pt idx="237">
                  <c:v>43739</c:v>
                </c:pt>
                <c:pt idx="238">
                  <c:v>43770</c:v>
                </c:pt>
                <c:pt idx="239">
                  <c:v>43800</c:v>
                </c:pt>
                <c:pt idx="240">
                  <c:v>43831</c:v>
                </c:pt>
                <c:pt idx="241">
                  <c:v>43862</c:v>
                </c:pt>
                <c:pt idx="242">
                  <c:v>43891</c:v>
                </c:pt>
                <c:pt idx="243">
                  <c:v>43922</c:v>
                </c:pt>
                <c:pt idx="244">
                  <c:v>43952</c:v>
                </c:pt>
                <c:pt idx="245">
                  <c:v>43983</c:v>
                </c:pt>
                <c:pt idx="246">
                  <c:v>44013</c:v>
                </c:pt>
                <c:pt idx="247">
                  <c:v>44044</c:v>
                </c:pt>
                <c:pt idx="248">
                  <c:v>44075</c:v>
                </c:pt>
                <c:pt idx="249">
                  <c:v>44105</c:v>
                </c:pt>
                <c:pt idx="250">
                  <c:v>44136</c:v>
                </c:pt>
                <c:pt idx="251">
                  <c:v>44166</c:v>
                </c:pt>
                <c:pt idx="252">
                  <c:v>44197</c:v>
                </c:pt>
                <c:pt idx="253">
                  <c:v>44228</c:v>
                </c:pt>
                <c:pt idx="254">
                  <c:v>44256</c:v>
                </c:pt>
              </c:numCache>
            </c:numRef>
          </c:cat>
          <c:val>
            <c:numRef>
              <c:f>Work!$GV$3:$GV$257</c:f>
              <c:numCache>
                <c:formatCode>0.0%</c:formatCode>
                <c:ptCount val="255"/>
                <c:pt idx="0">
                  <c:v>2.672956027155049E-2</c:v>
                </c:pt>
                <c:pt idx="1">
                  <c:v>1.2880950674501439E-2</c:v>
                </c:pt>
                <c:pt idx="2">
                  <c:v>6.4163846937197958E-3</c:v>
                </c:pt>
                <c:pt idx="3">
                  <c:v>1.853565960173335E-2</c:v>
                </c:pt>
                <c:pt idx="4">
                  <c:v>1.074672441940693E-2</c:v>
                </c:pt>
                <c:pt idx="5">
                  <c:v>2.7983203093932651E-2</c:v>
                </c:pt>
                <c:pt idx="6">
                  <c:v>1.9331646337467243E-2</c:v>
                </c:pt>
                <c:pt idx="7">
                  <c:v>1.8499941316532632E-2</c:v>
                </c:pt>
                <c:pt idx="8">
                  <c:v>1.9035850922663879E-2</c:v>
                </c:pt>
                <c:pt idx="9">
                  <c:v>1.9549496041873161E-2</c:v>
                </c:pt>
                <c:pt idx="10">
                  <c:v>2.2556667231721794E-2</c:v>
                </c:pt>
                <c:pt idx="11">
                  <c:v>1.951804600153571E-2</c:v>
                </c:pt>
                <c:pt idx="12">
                  <c:v>3.0336291240474659E-2</c:v>
                </c:pt>
                <c:pt idx="13">
                  <c:v>2.3992120957220631E-2</c:v>
                </c:pt>
                <c:pt idx="14">
                  <c:v>3.605893568913264E-2</c:v>
                </c:pt>
                <c:pt idx="15">
                  <c:v>1.806868383114206E-2</c:v>
                </c:pt>
                <c:pt idx="16">
                  <c:v>3.0065648509961861E-2</c:v>
                </c:pt>
                <c:pt idx="17">
                  <c:v>1.4618016560208301E-2</c:v>
                </c:pt>
                <c:pt idx="18">
                  <c:v>2.9812756616429459E-2</c:v>
                </c:pt>
                <c:pt idx="19">
                  <c:v>2.803052494046647E-2</c:v>
                </c:pt>
                <c:pt idx="20">
                  <c:v>2.6721567193346271E-2</c:v>
                </c:pt>
                <c:pt idx="21">
                  <c:v>3.3794552949015004E-2</c:v>
                </c:pt>
                <c:pt idx="22">
                  <c:v>3.087830803378536E-2</c:v>
                </c:pt>
                <c:pt idx="23">
                  <c:v>1.8905831568934672E-2</c:v>
                </c:pt>
                <c:pt idx="24">
                  <c:v>4.2909719620322667E-2</c:v>
                </c:pt>
                <c:pt idx="25">
                  <c:v>4.4100459251812128E-2</c:v>
                </c:pt>
                <c:pt idx="26">
                  <c:v>4.1175340189387948E-2</c:v>
                </c:pt>
                <c:pt idx="27">
                  <c:v>4.6255530727432465E-2</c:v>
                </c:pt>
                <c:pt idx="28">
                  <c:v>3.7889271228629118E-2</c:v>
                </c:pt>
                <c:pt idx="29">
                  <c:v>6.1974195838460956E-2</c:v>
                </c:pt>
                <c:pt idx="30">
                  <c:v>5.5474626612898703E-2</c:v>
                </c:pt>
                <c:pt idx="31">
                  <c:v>4.8242303906130754E-2</c:v>
                </c:pt>
                <c:pt idx="32">
                  <c:v>3.7782281975693957E-2</c:v>
                </c:pt>
                <c:pt idx="33">
                  <c:v>4.4519549531425034E-2</c:v>
                </c:pt>
                <c:pt idx="34">
                  <c:v>3.6007896267405866E-2</c:v>
                </c:pt>
                <c:pt idx="35">
                  <c:v>3.9942242876603473E-2</c:v>
                </c:pt>
                <c:pt idx="36">
                  <c:v>4.1184662912665086E-2</c:v>
                </c:pt>
                <c:pt idx="37">
                  <c:v>4.2097689707372953E-2</c:v>
                </c:pt>
                <c:pt idx="38">
                  <c:v>3.9200865166516538E-2</c:v>
                </c:pt>
                <c:pt idx="39">
                  <c:v>3.2079862813463714E-2</c:v>
                </c:pt>
                <c:pt idx="40">
                  <c:v>4.8856131454234279E-2</c:v>
                </c:pt>
                <c:pt idx="41">
                  <c:v>4.7263778597846189E-2</c:v>
                </c:pt>
                <c:pt idx="42">
                  <c:v>5.436421634358355E-2</c:v>
                </c:pt>
                <c:pt idx="43">
                  <c:v>7.7951077154300594E-2</c:v>
                </c:pt>
                <c:pt idx="44">
                  <c:v>7.0287742346368254E-2</c:v>
                </c:pt>
                <c:pt idx="45">
                  <c:v>4.2938993522376109E-2</c:v>
                </c:pt>
                <c:pt idx="46">
                  <c:v>3.8417309460495618E-2</c:v>
                </c:pt>
                <c:pt idx="47">
                  <c:v>4.2207368674337449E-2</c:v>
                </c:pt>
                <c:pt idx="48">
                  <c:v>3.4118713033311904E-2</c:v>
                </c:pt>
                <c:pt idx="49">
                  <c:v>4.7178084210059673E-2</c:v>
                </c:pt>
                <c:pt idx="50">
                  <c:v>5.1272585421011672E-2</c:v>
                </c:pt>
                <c:pt idx="51">
                  <c:v>2.9888217887655059E-2</c:v>
                </c:pt>
                <c:pt idx="52">
                  <c:v>4.9308657323892641E-2</c:v>
                </c:pt>
                <c:pt idx="53">
                  <c:v>3.9294489029819558E-2</c:v>
                </c:pt>
                <c:pt idx="54">
                  <c:v>4.3689870469620008E-2</c:v>
                </c:pt>
                <c:pt idx="55">
                  <c:v>4.7629799956666059E-2</c:v>
                </c:pt>
                <c:pt idx="56">
                  <c:v>4.3853706178431963E-2</c:v>
                </c:pt>
                <c:pt idx="57">
                  <c:v>4.4261730813462602E-2</c:v>
                </c:pt>
                <c:pt idx="58">
                  <c:v>3.7808056383336341E-2</c:v>
                </c:pt>
                <c:pt idx="59">
                  <c:v>3.4281870369181393E-2</c:v>
                </c:pt>
                <c:pt idx="60">
                  <c:v>3.3266686220885362E-2</c:v>
                </c:pt>
                <c:pt idx="61">
                  <c:v>2.9706533631120201E-2</c:v>
                </c:pt>
                <c:pt idx="62">
                  <c:v>3.9205324724909202E-2</c:v>
                </c:pt>
                <c:pt idx="63">
                  <c:v>3.892716259821679E-2</c:v>
                </c:pt>
                <c:pt idx="64">
                  <c:v>3.777951271966791E-2</c:v>
                </c:pt>
                <c:pt idx="65">
                  <c:v>2.7178613467838061E-2</c:v>
                </c:pt>
                <c:pt idx="66">
                  <c:v>3.6881113425886396E-2</c:v>
                </c:pt>
                <c:pt idx="67">
                  <c:v>2.6966195982732581E-2</c:v>
                </c:pt>
                <c:pt idx="68">
                  <c:v>4.0481545249534664E-2</c:v>
                </c:pt>
                <c:pt idx="69">
                  <c:v>4.8175791637464792E-2</c:v>
                </c:pt>
                <c:pt idx="70">
                  <c:v>3.5702509151021647E-2</c:v>
                </c:pt>
                <c:pt idx="71">
                  <c:v>4.0157909995170743E-2</c:v>
                </c:pt>
                <c:pt idx="72">
                  <c:v>4.4173955805901048E-2</c:v>
                </c:pt>
                <c:pt idx="73">
                  <c:v>4.9965703932682203E-2</c:v>
                </c:pt>
                <c:pt idx="74">
                  <c:v>4.0946514214931264E-2</c:v>
                </c:pt>
                <c:pt idx="75">
                  <c:v>3.4376658373944491E-2</c:v>
                </c:pt>
                <c:pt idx="76">
                  <c:v>3.6073843407296469E-2</c:v>
                </c:pt>
                <c:pt idx="77">
                  <c:v>2.7738257321612961E-2</c:v>
                </c:pt>
                <c:pt idx="78">
                  <c:v>2.3908602919973602E-2</c:v>
                </c:pt>
                <c:pt idx="79">
                  <c:v>3.6357350643132211E-2</c:v>
                </c:pt>
                <c:pt idx="80">
                  <c:v>2.4860261389760548E-2</c:v>
                </c:pt>
                <c:pt idx="81">
                  <c:v>3.5800045725376671E-2</c:v>
                </c:pt>
                <c:pt idx="82">
                  <c:v>2.741461419886166E-2</c:v>
                </c:pt>
                <c:pt idx="83">
                  <c:v>5.1584167491187417E-2</c:v>
                </c:pt>
                <c:pt idx="84">
                  <c:v>5.0962006397043666E-2</c:v>
                </c:pt>
                <c:pt idx="85">
                  <c:v>4.8601654905748026E-2</c:v>
                </c:pt>
                <c:pt idx="86">
                  <c:v>3.6531853170751007E-2</c:v>
                </c:pt>
                <c:pt idx="87">
                  <c:v>3.8717579376359938E-2</c:v>
                </c:pt>
                <c:pt idx="88">
                  <c:v>4.7651257536839201E-2</c:v>
                </c:pt>
                <c:pt idx="89">
                  <c:v>2.9329352303597851E-2</c:v>
                </c:pt>
                <c:pt idx="90">
                  <c:v>3.2936011299679172E-2</c:v>
                </c:pt>
                <c:pt idx="91">
                  <c:v>2.116212001085329E-2</c:v>
                </c:pt>
                <c:pt idx="92">
                  <c:v>2.6029568018779453E-2</c:v>
                </c:pt>
                <c:pt idx="93">
                  <c:v>1.081214262889965E-2</c:v>
                </c:pt>
                <c:pt idx="94">
                  <c:v>2.2945451198783641E-2</c:v>
                </c:pt>
                <c:pt idx="95">
                  <c:v>3.0771767501827571E-2</c:v>
                </c:pt>
                <c:pt idx="96">
                  <c:v>4.1471688497731217E-2</c:v>
                </c:pt>
                <c:pt idx="97">
                  <c:v>3.638883176596365E-2</c:v>
                </c:pt>
                <c:pt idx="98">
                  <c:v>3.2201263102703021E-2</c:v>
                </c:pt>
                <c:pt idx="99">
                  <c:v>3.0999427085997948E-2</c:v>
                </c:pt>
                <c:pt idx="100">
                  <c:v>2.8482266543281967E-2</c:v>
                </c:pt>
                <c:pt idx="101">
                  <c:v>4.1908454852082035E-2</c:v>
                </c:pt>
                <c:pt idx="102">
                  <c:v>4.1739746387268711E-2</c:v>
                </c:pt>
                <c:pt idx="103">
                  <c:v>4.3008111106621741E-2</c:v>
                </c:pt>
                <c:pt idx="104">
                  <c:v>3.3444269211068078E-2</c:v>
                </c:pt>
                <c:pt idx="105">
                  <c:v>5.1283479966236584E-2</c:v>
                </c:pt>
                <c:pt idx="106">
                  <c:v>5.0455917533326539E-2</c:v>
                </c:pt>
                <c:pt idx="107">
                  <c:v>6.4501432993920554E-2</c:v>
                </c:pt>
                <c:pt idx="108">
                  <c:v>6.6803404136362904E-2</c:v>
                </c:pt>
                <c:pt idx="109">
                  <c:v>7.0534700063966255E-2</c:v>
                </c:pt>
                <c:pt idx="110">
                  <c:v>6.2272220555797259E-2</c:v>
                </c:pt>
                <c:pt idx="111">
                  <c:v>5.8007535566041379E-2</c:v>
                </c:pt>
                <c:pt idx="112">
                  <c:v>4.9165878954532699E-2</c:v>
                </c:pt>
                <c:pt idx="113">
                  <c:v>5.565441717608912E-2</c:v>
                </c:pt>
                <c:pt idx="114">
                  <c:v>6.3896671333269234E-2</c:v>
                </c:pt>
                <c:pt idx="115">
                  <c:v>7.5171542774254738E-2</c:v>
                </c:pt>
                <c:pt idx="116">
                  <c:v>6.4660595615775848E-2</c:v>
                </c:pt>
                <c:pt idx="117">
                  <c:v>6.6051512071384932E-2</c:v>
                </c:pt>
                <c:pt idx="118">
                  <c:v>8.5784207830839176E-2</c:v>
                </c:pt>
                <c:pt idx="119">
                  <c:v>9.5669814413502308E-2</c:v>
                </c:pt>
                <c:pt idx="120">
                  <c:v>0.1004064391627362</c:v>
                </c:pt>
                <c:pt idx="121">
                  <c:v>8.2697603132689187E-2</c:v>
                </c:pt>
                <c:pt idx="122">
                  <c:v>8.4740222340285096E-2</c:v>
                </c:pt>
                <c:pt idx="123">
                  <c:v>6.9514030751836667E-2</c:v>
                </c:pt>
                <c:pt idx="124">
                  <c:v>7.1016292023946867E-2</c:v>
                </c:pt>
                <c:pt idx="125">
                  <c:v>6.9914943526022816E-2</c:v>
                </c:pt>
                <c:pt idx="126">
                  <c:v>8.8818354630661192E-2</c:v>
                </c:pt>
                <c:pt idx="127">
                  <c:v>7.1879813624768432E-2</c:v>
                </c:pt>
                <c:pt idx="128">
                  <c:v>6.4218968112913583E-2</c:v>
                </c:pt>
                <c:pt idx="129">
                  <c:v>6.5653877768858684E-2</c:v>
                </c:pt>
                <c:pt idx="130">
                  <c:v>6.7254476605928606E-2</c:v>
                </c:pt>
                <c:pt idx="131">
                  <c:v>6.2696494438203618E-2</c:v>
                </c:pt>
                <c:pt idx="132">
                  <c:v>7.7085091432628483E-2</c:v>
                </c:pt>
                <c:pt idx="133">
                  <c:v>7.658057535603438E-2</c:v>
                </c:pt>
                <c:pt idx="134">
                  <c:v>6.2229117683093901E-2</c:v>
                </c:pt>
                <c:pt idx="135">
                  <c:v>5.3883044684298033E-2</c:v>
                </c:pt>
                <c:pt idx="136">
                  <c:v>5.1888388330572709E-2</c:v>
                </c:pt>
                <c:pt idx="137">
                  <c:v>5.2871745907447976E-2</c:v>
                </c:pt>
                <c:pt idx="138">
                  <c:v>7.2444424055057161E-2</c:v>
                </c:pt>
                <c:pt idx="139">
                  <c:v>6.2028967306502578E-2</c:v>
                </c:pt>
                <c:pt idx="140">
                  <c:v>6.4336034710506779E-2</c:v>
                </c:pt>
                <c:pt idx="141">
                  <c:v>6.7582541602542665E-2</c:v>
                </c:pt>
                <c:pt idx="142">
                  <c:v>5.9805326571527422E-2</c:v>
                </c:pt>
                <c:pt idx="143">
                  <c:v>7.1798263583591496E-2</c:v>
                </c:pt>
                <c:pt idx="144">
                  <c:v>7.2343941157684957E-2</c:v>
                </c:pt>
                <c:pt idx="145">
                  <c:v>5.9510207812355373E-2</c:v>
                </c:pt>
                <c:pt idx="146">
                  <c:v>5.4914531377026392E-2</c:v>
                </c:pt>
                <c:pt idx="147">
                  <c:v>5.9303199475585086E-2</c:v>
                </c:pt>
                <c:pt idx="148">
                  <c:v>5.8711573097469598E-2</c:v>
                </c:pt>
                <c:pt idx="149">
                  <c:v>5.585244172409802E-2</c:v>
                </c:pt>
                <c:pt idx="150">
                  <c:v>7.763232180862209E-2</c:v>
                </c:pt>
                <c:pt idx="151">
                  <c:v>7.169176282351411E-2</c:v>
                </c:pt>
                <c:pt idx="152">
                  <c:v>7.0744358251164319E-2</c:v>
                </c:pt>
                <c:pt idx="153">
                  <c:v>4.8232441655317579E-2</c:v>
                </c:pt>
                <c:pt idx="154">
                  <c:v>3.9710620739627653E-2</c:v>
                </c:pt>
                <c:pt idx="155">
                  <c:v>4.6003590277476955E-2</c:v>
                </c:pt>
                <c:pt idx="156">
                  <c:v>4.1280633661379233E-2</c:v>
                </c:pt>
                <c:pt idx="157">
                  <c:v>4.368421826543633E-2</c:v>
                </c:pt>
                <c:pt idx="158">
                  <c:v>5.8901198577065467E-2</c:v>
                </c:pt>
                <c:pt idx="159">
                  <c:v>5.9873219394934701E-2</c:v>
                </c:pt>
                <c:pt idx="160">
                  <c:v>5.3893847018753716E-2</c:v>
                </c:pt>
                <c:pt idx="161">
                  <c:v>5.6365760747174309E-2</c:v>
                </c:pt>
                <c:pt idx="162">
                  <c:v>5.0155934252420903E-2</c:v>
                </c:pt>
                <c:pt idx="163">
                  <c:v>5.8210140705185216E-2</c:v>
                </c:pt>
                <c:pt idx="164">
                  <c:v>4.8391970071390761E-2</c:v>
                </c:pt>
                <c:pt idx="165">
                  <c:v>4.4500284126715882E-2</c:v>
                </c:pt>
                <c:pt idx="166">
                  <c:v>5.7345877281103054E-2</c:v>
                </c:pt>
                <c:pt idx="167">
                  <c:v>6.0207629099850744E-2</c:v>
                </c:pt>
                <c:pt idx="168">
                  <c:v>5.0590047247675483E-2</c:v>
                </c:pt>
                <c:pt idx="169">
                  <c:v>4.9079549138807403E-2</c:v>
                </c:pt>
                <c:pt idx="170">
                  <c:v>5.1851267375176334E-2</c:v>
                </c:pt>
                <c:pt idx="171">
                  <c:v>2.3447135594352912E-2</c:v>
                </c:pt>
                <c:pt idx="172">
                  <c:v>2.5897566900062369E-2</c:v>
                </c:pt>
                <c:pt idx="173">
                  <c:v>4.3241030687287706E-2</c:v>
                </c:pt>
                <c:pt idx="174">
                  <c:v>5.0382360390814167E-2</c:v>
                </c:pt>
                <c:pt idx="175">
                  <c:v>5.613227525119116E-2</c:v>
                </c:pt>
                <c:pt idx="176">
                  <c:v>5.638048567612166E-2</c:v>
                </c:pt>
                <c:pt idx="177">
                  <c:v>3.4067135433900789E-2</c:v>
                </c:pt>
                <c:pt idx="178">
                  <c:v>3.8763546993261538E-2</c:v>
                </c:pt>
                <c:pt idx="179">
                  <c:v>4.1307560811422089E-2</c:v>
                </c:pt>
                <c:pt idx="180">
                  <c:v>5.4614344701762942E-2</c:v>
                </c:pt>
                <c:pt idx="181">
                  <c:v>6.0860147653858741E-2</c:v>
                </c:pt>
                <c:pt idx="182">
                  <c:v>3.9102258684060497E-2</c:v>
                </c:pt>
                <c:pt idx="183">
                  <c:v>3.450398652349132E-2</c:v>
                </c:pt>
                <c:pt idx="184">
                  <c:v>3.2611824246081882E-2</c:v>
                </c:pt>
                <c:pt idx="185">
                  <c:v>4.0694302154133985E-2</c:v>
                </c:pt>
                <c:pt idx="186">
                  <c:v>3.3358842611392193E-2</c:v>
                </c:pt>
                <c:pt idx="187">
                  <c:v>4.003086045072226E-2</c:v>
                </c:pt>
                <c:pt idx="188">
                  <c:v>4.1699345260583852E-2</c:v>
                </c:pt>
                <c:pt idx="189">
                  <c:v>4.711158814865693E-2</c:v>
                </c:pt>
                <c:pt idx="190">
                  <c:v>2.9728228454964891E-2</c:v>
                </c:pt>
                <c:pt idx="191">
                  <c:v>3.473613691210474E-2</c:v>
                </c:pt>
                <c:pt idx="192">
                  <c:v>2.5916830429671509E-2</c:v>
                </c:pt>
                <c:pt idx="193">
                  <c:v>3.7948960842750783E-2</c:v>
                </c:pt>
                <c:pt idx="194">
                  <c:v>3.2283351647580096E-2</c:v>
                </c:pt>
                <c:pt idx="195">
                  <c:v>3.4274220267224542E-2</c:v>
                </c:pt>
                <c:pt idx="196">
                  <c:v>3.7983075824482328E-2</c:v>
                </c:pt>
                <c:pt idx="197">
                  <c:v>2.7114206316262369E-2</c:v>
                </c:pt>
                <c:pt idx="198">
                  <c:v>3.8807649182758142E-2</c:v>
                </c:pt>
                <c:pt idx="199">
                  <c:v>3.0150083593471991E-2</c:v>
                </c:pt>
                <c:pt idx="200">
                  <c:v>3.0894289552391551E-2</c:v>
                </c:pt>
                <c:pt idx="201">
                  <c:v>3.4434164930059692E-2</c:v>
                </c:pt>
                <c:pt idx="202">
                  <c:v>4.1589813094101903E-2</c:v>
                </c:pt>
                <c:pt idx="203">
                  <c:v>3.0363161270252709E-2</c:v>
                </c:pt>
                <c:pt idx="204">
                  <c:v>3.779814366468804E-2</c:v>
                </c:pt>
                <c:pt idx="205">
                  <c:v>5.7078123542042419E-2</c:v>
                </c:pt>
                <c:pt idx="206">
                  <c:v>2.2964710383746877E-2</c:v>
                </c:pt>
                <c:pt idx="207">
                  <c:v>4.635966616882458E-2</c:v>
                </c:pt>
                <c:pt idx="208">
                  <c:v>4.5859839706753537E-2</c:v>
                </c:pt>
                <c:pt idx="209">
                  <c:v>3.4955373539513231E-2</c:v>
                </c:pt>
                <c:pt idx="210">
                  <c:v>3.7391902887880163E-2</c:v>
                </c:pt>
                <c:pt idx="211">
                  <c:v>2.4736850726580068E-2</c:v>
                </c:pt>
                <c:pt idx="212">
                  <c:v>2.5447048649516222E-2</c:v>
                </c:pt>
                <c:pt idx="213">
                  <c:v>1.8557018309451768E-2</c:v>
                </c:pt>
                <c:pt idx="214">
                  <c:v>1.878966759050036E-2</c:v>
                </c:pt>
                <c:pt idx="215">
                  <c:v>2.8987500677323638E-2</c:v>
                </c:pt>
                <c:pt idx="216">
                  <c:v>3.5974908480212592E-2</c:v>
                </c:pt>
                <c:pt idx="217">
                  <c:v>4.0317598685137061E-2</c:v>
                </c:pt>
                <c:pt idx="218">
                  <c:v>3.8390685396922877E-2</c:v>
                </c:pt>
                <c:pt idx="219">
                  <c:v>2.9194027771894261E-2</c:v>
                </c:pt>
                <c:pt idx="220">
                  <c:v>3.4353663912931591E-2</c:v>
                </c:pt>
                <c:pt idx="221">
                  <c:v>2.5223982961368491E-2</c:v>
                </c:pt>
                <c:pt idx="222">
                  <c:v>3.1093478526463211E-2</c:v>
                </c:pt>
                <c:pt idx="223">
                  <c:v>3.5405804146797053E-2</c:v>
                </c:pt>
                <c:pt idx="224">
                  <c:v>2.5348996627926442E-2</c:v>
                </c:pt>
                <c:pt idx="225">
                  <c:v>2.1984197704195553E-2</c:v>
                </c:pt>
                <c:pt idx="226">
                  <c:v>2.2937920916546027E-2</c:v>
                </c:pt>
                <c:pt idx="227">
                  <c:v>2.5896960947719233E-2</c:v>
                </c:pt>
                <c:pt idx="228">
                  <c:v>4.0285125871295915E-2</c:v>
                </c:pt>
                <c:pt idx="229">
                  <c:v>4.4206185018955214E-2</c:v>
                </c:pt>
                <c:pt idx="230">
                  <c:v>3.3587226491748889E-2</c:v>
                </c:pt>
                <c:pt idx="231">
                  <c:v>2.5786171278336802E-2</c:v>
                </c:pt>
                <c:pt idx="232">
                  <c:v>2.821497530701168E-2</c:v>
                </c:pt>
                <c:pt idx="233">
                  <c:v>1.7719392277036401E-2</c:v>
                </c:pt>
                <c:pt idx="234">
                  <c:v>2.2679641992293661E-2</c:v>
                </c:pt>
                <c:pt idx="235">
                  <c:v>3.0717349419633798E-2</c:v>
                </c:pt>
                <c:pt idx="236">
                  <c:v>1.9162717941602889E-2</c:v>
                </c:pt>
                <c:pt idx="237">
                  <c:v>2.3907696175348037E-2</c:v>
                </c:pt>
                <c:pt idx="238">
                  <c:v>1.8810931552424269E-2</c:v>
                </c:pt>
                <c:pt idx="239">
                  <c:v>1.8711894220879252E-2</c:v>
                </c:pt>
                <c:pt idx="240">
                  <c:v>3.268154613629496E-2</c:v>
                </c:pt>
                <c:pt idx="241">
                  <c:v>3.1829679434928183E-2</c:v>
                </c:pt>
                <c:pt idx="242">
                  <c:v>3.6357230640342103E-2</c:v>
                </c:pt>
                <c:pt idx="243">
                  <c:v>0.15931339119791749</c:v>
                </c:pt>
                <c:pt idx="244">
                  <c:v>0.15927321761854502</c:v>
                </c:pt>
                <c:pt idx="245">
                  <c:v>0.13150396396138139</c:v>
                </c:pt>
                <c:pt idx="246">
                  <c:v>0.13177375588422971</c:v>
                </c:pt>
                <c:pt idx="247">
                  <c:v>8.3991166260146646E-2</c:v>
                </c:pt>
                <c:pt idx="248">
                  <c:v>8.0282450327765209E-2</c:v>
                </c:pt>
                <c:pt idx="249">
                  <c:v>5.7966700086462312E-2</c:v>
                </c:pt>
                <c:pt idx="250">
                  <c:v>4.5907190331081288E-2</c:v>
                </c:pt>
                <c:pt idx="251">
                  <c:v>4.6679386668235165E-2</c:v>
                </c:pt>
                <c:pt idx="252">
                  <c:v>5.6759446879932937E-2</c:v>
                </c:pt>
                <c:pt idx="253">
                  <c:v>6.1069049782233827E-2</c:v>
                </c:pt>
                <c:pt idx="254">
                  <c:v>5.1712016492064222E-2</c:v>
                </c:pt>
              </c:numCache>
            </c:numRef>
          </c:val>
          <c:smooth val="0"/>
          <c:extLst>
            <c:ext xmlns:c16="http://schemas.microsoft.com/office/drawing/2014/chart" uri="{C3380CC4-5D6E-409C-BE32-E72D297353CC}">
              <c16:uniqueId val="{00000003-E884-40A7-9C51-C93453B5BD89}"/>
            </c:ext>
          </c:extLst>
        </c:ser>
        <c:ser>
          <c:idx val="3"/>
          <c:order val="3"/>
          <c:tx>
            <c:strRef>
              <c:f>Work!$GW$2</c:f>
              <c:strCache>
                <c:ptCount val="1"/>
                <c:pt idx="0">
                  <c:v>65 and over</c:v>
                </c:pt>
              </c:strCache>
            </c:strRef>
          </c:tx>
          <c:spPr>
            <a:ln w="19050" cap="rnd">
              <a:solidFill>
                <a:srgbClr val="9B2B24">
                  <a:lumMod val="40000"/>
                  <a:lumOff val="60000"/>
                </a:srgbClr>
              </a:solidFill>
              <a:round/>
            </a:ln>
            <a:effectLst/>
          </c:spPr>
          <c:marker>
            <c:symbol val="none"/>
          </c:marker>
          <c:cat>
            <c:numRef>
              <c:f>Work!$GS$3:$GS$257</c:f>
              <c:numCache>
                <c:formatCode>[$-409]mmm\-yy;@</c:formatCode>
                <c:ptCount val="255"/>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39264</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pt idx="164">
                  <c:v>41518</c:v>
                </c:pt>
                <c:pt idx="165">
                  <c:v>41548</c:v>
                </c:pt>
                <c:pt idx="166">
                  <c:v>41579</c:v>
                </c:pt>
                <c:pt idx="167">
                  <c:v>41609</c:v>
                </c:pt>
                <c:pt idx="168">
                  <c:v>41640</c:v>
                </c:pt>
                <c:pt idx="169">
                  <c:v>41671</c:v>
                </c:pt>
                <c:pt idx="170">
                  <c:v>41699</c:v>
                </c:pt>
                <c:pt idx="171">
                  <c:v>41730</c:v>
                </c:pt>
                <c:pt idx="172">
                  <c:v>41760</c:v>
                </c:pt>
                <c:pt idx="173">
                  <c:v>41791</c:v>
                </c:pt>
                <c:pt idx="174">
                  <c:v>41821</c:v>
                </c:pt>
                <c:pt idx="175">
                  <c:v>41852</c:v>
                </c:pt>
                <c:pt idx="176">
                  <c:v>41883</c:v>
                </c:pt>
                <c:pt idx="177">
                  <c:v>41913</c:v>
                </c:pt>
                <c:pt idx="178">
                  <c:v>41944</c:v>
                </c:pt>
                <c:pt idx="179">
                  <c:v>41974</c:v>
                </c:pt>
                <c:pt idx="180">
                  <c:v>42005</c:v>
                </c:pt>
                <c:pt idx="181">
                  <c:v>42036</c:v>
                </c:pt>
                <c:pt idx="182">
                  <c:v>42064</c:v>
                </c:pt>
                <c:pt idx="183">
                  <c:v>42095</c:v>
                </c:pt>
                <c:pt idx="184">
                  <c:v>42125</c:v>
                </c:pt>
                <c:pt idx="185">
                  <c:v>42156</c:v>
                </c:pt>
                <c:pt idx="186">
                  <c:v>42186</c:v>
                </c:pt>
                <c:pt idx="187">
                  <c:v>42217</c:v>
                </c:pt>
                <c:pt idx="188">
                  <c:v>42248</c:v>
                </c:pt>
                <c:pt idx="189">
                  <c:v>42278</c:v>
                </c:pt>
                <c:pt idx="190">
                  <c:v>42309</c:v>
                </c:pt>
                <c:pt idx="191">
                  <c:v>42339</c:v>
                </c:pt>
                <c:pt idx="192">
                  <c:v>42370</c:v>
                </c:pt>
                <c:pt idx="193">
                  <c:v>42401</c:v>
                </c:pt>
                <c:pt idx="194">
                  <c:v>42430</c:v>
                </c:pt>
                <c:pt idx="195">
                  <c:v>42461</c:v>
                </c:pt>
                <c:pt idx="196">
                  <c:v>42491</c:v>
                </c:pt>
                <c:pt idx="197">
                  <c:v>42522</c:v>
                </c:pt>
                <c:pt idx="198">
                  <c:v>42552</c:v>
                </c:pt>
                <c:pt idx="199">
                  <c:v>42583</c:v>
                </c:pt>
                <c:pt idx="200">
                  <c:v>42614</c:v>
                </c:pt>
                <c:pt idx="201">
                  <c:v>42644</c:v>
                </c:pt>
                <c:pt idx="202">
                  <c:v>42675</c:v>
                </c:pt>
                <c:pt idx="203">
                  <c:v>42705</c:v>
                </c:pt>
                <c:pt idx="204">
                  <c:v>42736</c:v>
                </c:pt>
                <c:pt idx="205">
                  <c:v>42767</c:v>
                </c:pt>
                <c:pt idx="206">
                  <c:v>42795</c:v>
                </c:pt>
                <c:pt idx="207">
                  <c:v>42826</c:v>
                </c:pt>
                <c:pt idx="208">
                  <c:v>42856</c:v>
                </c:pt>
                <c:pt idx="209">
                  <c:v>42887</c:v>
                </c:pt>
                <c:pt idx="210">
                  <c:v>42917</c:v>
                </c:pt>
                <c:pt idx="211">
                  <c:v>42948</c:v>
                </c:pt>
                <c:pt idx="212">
                  <c:v>42979</c:v>
                </c:pt>
                <c:pt idx="213">
                  <c:v>43009</c:v>
                </c:pt>
                <c:pt idx="214">
                  <c:v>43040</c:v>
                </c:pt>
                <c:pt idx="215">
                  <c:v>43070</c:v>
                </c:pt>
                <c:pt idx="216">
                  <c:v>43101</c:v>
                </c:pt>
                <c:pt idx="217">
                  <c:v>43132</c:v>
                </c:pt>
                <c:pt idx="218">
                  <c:v>43160</c:v>
                </c:pt>
                <c:pt idx="219">
                  <c:v>43191</c:v>
                </c:pt>
                <c:pt idx="220">
                  <c:v>43221</c:v>
                </c:pt>
                <c:pt idx="221">
                  <c:v>43252</c:v>
                </c:pt>
                <c:pt idx="222">
                  <c:v>43282</c:v>
                </c:pt>
                <c:pt idx="223">
                  <c:v>43313</c:v>
                </c:pt>
                <c:pt idx="224">
                  <c:v>43344</c:v>
                </c:pt>
                <c:pt idx="225">
                  <c:v>43374</c:v>
                </c:pt>
                <c:pt idx="226">
                  <c:v>43405</c:v>
                </c:pt>
                <c:pt idx="227">
                  <c:v>43435</c:v>
                </c:pt>
                <c:pt idx="228">
                  <c:v>43466</c:v>
                </c:pt>
                <c:pt idx="229">
                  <c:v>43497</c:v>
                </c:pt>
                <c:pt idx="230">
                  <c:v>43525</c:v>
                </c:pt>
                <c:pt idx="231">
                  <c:v>43556</c:v>
                </c:pt>
                <c:pt idx="232">
                  <c:v>43586</c:v>
                </c:pt>
                <c:pt idx="233">
                  <c:v>43617</c:v>
                </c:pt>
                <c:pt idx="234">
                  <c:v>43647</c:v>
                </c:pt>
                <c:pt idx="235">
                  <c:v>43678</c:v>
                </c:pt>
                <c:pt idx="236">
                  <c:v>43709</c:v>
                </c:pt>
                <c:pt idx="237">
                  <c:v>43739</c:v>
                </c:pt>
                <c:pt idx="238">
                  <c:v>43770</c:v>
                </c:pt>
                <c:pt idx="239">
                  <c:v>43800</c:v>
                </c:pt>
                <c:pt idx="240">
                  <c:v>43831</c:v>
                </c:pt>
                <c:pt idx="241">
                  <c:v>43862</c:v>
                </c:pt>
                <c:pt idx="242">
                  <c:v>43891</c:v>
                </c:pt>
                <c:pt idx="243">
                  <c:v>43922</c:v>
                </c:pt>
                <c:pt idx="244">
                  <c:v>43952</c:v>
                </c:pt>
                <c:pt idx="245">
                  <c:v>43983</c:v>
                </c:pt>
                <c:pt idx="246">
                  <c:v>44013</c:v>
                </c:pt>
                <c:pt idx="247">
                  <c:v>44044</c:v>
                </c:pt>
                <c:pt idx="248">
                  <c:v>44075</c:v>
                </c:pt>
                <c:pt idx="249">
                  <c:v>44105</c:v>
                </c:pt>
                <c:pt idx="250">
                  <c:v>44136</c:v>
                </c:pt>
                <c:pt idx="251">
                  <c:v>44166</c:v>
                </c:pt>
                <c:pt idx="252">
                  <c:v>44197</c:v>
                </c:pt>
                <c:pt idx="253">
                  <c:v>44228</c:v>
                </c:pt>
                <c:pt idx="254">
                  <c:v>44256</c:v>
                </c:pt>
              </c:numCache>
            </c:numRef>
          </c:cat>
          <c:val>
            <c:numRef>
              <c:f>Work!$GW$3:$GW$257</c:f>
              <c:numCache>
                <c:formatCode>0.0%</c:formatCode>
                <c:ptCount val="255"/>
                <c:pt idx="0">
                  <c:v>4.2256252948328778E-2</c:v>
                </c:pt>
                <c:pt idx="1">
                  <c:v>6.2601614562439317E-2</c:v>
                </c:pt>
                <c:pt idx="2">
                  <c:v>2.5925078506714893E-2</c:v>
                </c:pt>
                <c:pt idx="3">
                  <c:v>4.7216864875803462E-2</c:v>
                </c:pt>
                <c:pt idx="4">
                  <c:v>2.4952181581978952E-2</c:v>
                </c:pt>
                <c:pt idx="5">
                  <c:v>0</c:v>
                </c:pt>
                <c:pt idx="6">
                  <c:v>1.7702178569168791E-2</c:v>
                </c:pt>
                <c:pt idx="7">
                  <c:v>0</c:v>
                </c:pt>
                <c:pt idx="8">
                  <c:v>0</c:v>
                </c:pt>
                <c:pt idx="9">
                  <c:v>0</c:v>
                </c:pt>
                <c:pt idx="10">
                  <c:v>0</c:v>
                </c:pt>
                <c:pt idx="11">
                  <c:v>0</c:v>
                </c:pt>
                <c:pt idx="12">
                  <c:v>0</c:v>
                </c:pt>
                <c:pt idx="13">
                  <c:v>1.464867628972674E-2</c:v>
                </c:pt>
                <c:pt idx="14">
                  <c:v>0</c:v>
                </c:pt>
                <c:pt idx="15">
                  <c:v>0</c:v>
                </c:pt>
                <c:pt idx="16">
                  <c:v>2.1772407569924202E-2</c:v>
                </c:pt>
                <c:pt idx="17">
                  <c:v>2.0495493412398723E-2</c:v>
                </c:pt>
                <c:pt idx="18">
                  <c:v>5.0141503349034604E-2</c:v>
                </c:pt>
                <c:pt idx="19">
                  <c:v>4.2862095683428754E-2</c:v>
                </c:pt>
                <c:pt idx="20">
                  <c:v>3.5687688507937992E-2</c:v>
                </c:pt>
                <c:pt idx="21">
                  <c:v>0</c:v>
                </c:pt>
                <c:pt idx="22">
                  <c:v>4.909628523449068E-2</c:v>
                </c:pt>
                <c:pt idx="23">
                  <c:v>1.7215246232859579E-2</c:v>
                </c:pt>
                <c:pt idx="24">
                  <c:v>3.7862039973769399E-2</c:v>
                </c:pt>
                <c:pt idx="25">
                  <c:v>1.7464631076436501E-2</c:v>
                </c:pt>
                <c:pt idx="26">
                  <c:v>0</c:v>
                </c:pt>
                <c:pt idx="27">
                  <c:v>3.7880710534201271E-2</c:v>
                </c:pt>
                <c:pt idx="28">
                  <c:v>4.2171359730266193E-2</c:v>
                </c:pt>
                <c:pt idx="29">
                  <c:v>5.2753158794510743E-2</c:v>
                </c:pt>
                <c:pt idx="30">
                  <c:v>3.4311938684082326E-2</c:v>
                </c:pt>
                <c:pt idx="31">
                  <c:v>3.2522456706632986E-2</c:v>
                </c:pt>
                <c:pt idx="32">
                  <c:v>2.1109494601533441E-2</c:v>
                </c:pt>
                <c:pt idx="33">
                  <c:v>0</c:v>
                </c:pt>
                <c:pt idx="34">
                  <c:v>3.7812618714758141E-2</c:v>
                </c:pt>
                <c:pt idx="35">
                  <c:v>3.8829304078976293E-2</c:v>
                </c:pt>
                <c:pt idx="36">
                  <c:v>3.9953067404039054E-2</c:v>
                </c:pt>
                <c:pt idx="37">
                  <c:v>1.8907208472097342E-2</c:v>
                </c:pt>
                <c:pt idx="38">
                  <c:v>4.0213674004218714E-2</c:v>
                </c:pt>
                <c:pt idx="39">
                  <c:v>4.2364259358441396E-2</c:v>
                </c:pt>
                <c:pt idx="40">
                  <c:v>2.0442626427704461E-2</c:v>
                </c:pt>
                <c:pt idx="41">
                  <c:v>2.5481337758210151E-2</c:v>
                </c:pt>
                <c:pt idx="42">
                  <c:v>1.6182387935751989E-2</c:v>
                </c:pt>
                <c:pt idx="43">
                  <c:v>0</c:v>
                </c:pt>
                <c:pt idx="44">
                  <c:v>0</c:v>
                </c:pt>
                <c:pt idx="45">
                  <c:v>0</c:v>
                </c:pt>
                <c:pt idx="46">
                  <c:v>3.6207739133252634E-2</c:v>
                </c:pt>
                <c:pt idx="47">
                  <c:v>4.9898768052999441E-2</c:v>
                </c:pt>
                <c:pt idx="48">
                  <c:v>3.6609625940368762E-2</c:v>
                </c:pt>
                <c:pt idx="49">
                  <c:v>3.9400287620003367E-2</c:v>
                </c:pt>
                <c:pt idx="50">
                  <c:v>3.5351695191375751E-2</c:v>
                </c:pt>
                <c:pt idx="51">
                  <c:v>6.2210621741778584E-2</c:v>
                </c:pt>
                <c:pt idx="52">
                  <c:v>2.2265281498302092E-2</c:v>
                </c:pt>
                <c:pt idx="53">
                  <c:v>7.7469372016553989E-2</c:v>
                </c:pt>
                <c:pt idx="54">
                  <c:v>1.84329279403425E-2</c:v>
                </c:pt>
                <c:pt idx="55">
                  <c:v>4.3178371032095167E-2</c:v>
                </c:pt>
                <c:pt idx="56">
                  <c:v>0</c:v>
                </c:pt>
                <c:pt idx="57">
                  <c:v>1.7583309093097112E-2</c:v>
                </c:pt>
                <c:pt idx="58">
                  <c:v>3.7084838518865404E-2</c:v>
                </c:pt>
                <c:pt idx="59">
                  <c:v>1.542148441335315E-2</c:v>
                </c:pt>
                <c:pt idx="60">
                  <c:v>1.5701921258860288E-2</c:v>
                </c:pt>
                <c:pt idx="61">
                  <c:v>5.879771594808194E-2</c:v>
                </c:pt>
                <c:pt idx="62">
                  <c:v>4.8365043939690704E-2</c:v>
                </c:pt>
                <c:pt idx="63">
                  <c:v>4.510774546295275E-2</c:v>
                </c:pt>
                <c:pt idx="64">
                  <c:v>7.6394236320671591E-2</c:v>
                </c:pt>
                <c:pt idx="65">
                  <c:v>2.08249640855083E-2</c:v>
                </c:pt>
                <c:pt idx="66">
                  <c:v>0</c:v>
                </c:pt>
                <c:pt idx="67">
                  <c:v>1.945042998284233E-2</c:v>
                </c:pt>
                <c:pt idx="68">
                  <c:v>1.6625129292043839E-2</c:v>
                </c:pt>
                <c:pt idx="69">
                  <c:v>0</c:v>
                </c:pt>
                <c:pt idx="70">
                  <c:v>1.565360703890005E-2</c:v>
                </c:pt>
                <c:pt idx="71">
                  <c:v>0</c:v>
                </c:pt>
                <c:pt idx="72">
                  <c:v>0</c:v>
                </c:pt>
                <c:pt idx="73">
                  <c:v>5.3800230856691271E-2</c:v>
                </c:pt>
                <c:pt idx="74">
                  <c:v>2.2902131197099388E-2</c:v>
                </c:pt>
                <c:pt idx="75">
                  <c:v>0</c:v>
                </c:pt>
                <c:pt idx="76">
                  <c:v>4.6955537048770687E-2</c:v>
                </c:pt>
                <c:pt idx="77">
                  <c:v>4.2191016288076283E-2</c:v>
                </c:pt>
                <c:pt idx="78">
                  <c:v>0</c:v>
                </c:pt>
                <c:pt idx="79">
                  <c:v>2.6591277119586431E-2</c:v>
                </c:pt>
                <c:pt idx="80">
                  <c:v>2.3393474689806709E-2</c:v>
                </c:pt>
                <c:pt idx="81">
                  <c:v>0</c:v>
                </c:pt>
                <c:pt idx="82">
                  <c:v>3.3754025158596261E-2</c:v>
                </c:pt>
                <c:pt idx="83">
                  <c:v>1.6442921639952739E-2</c:v>
                </c:pt>
                <c:pt idx="84">
                  <c:v>3.9078951991206583E-2</c:v>
                </c:pt>
                <c:pt idx="85">
                  <c:v>3.6716350462678439E-2</c:v>
                </c:pt>
                <c:pt idx="86">
                  <c:v>4.4910333883650247E-2</c:v>
                </c:pt>
                <c:pt idx="87">
                  <c:v>7.3384886320190704E-2</c:v>
                </c:pt>
                <c:pt idx="88">
                  <c:v>6.7442702423893802E-2</c:v>
                </c:pt>
                <c:pt idx="89">
                  <c:v>0.10777156040736409</c:v>
                </c:pt>
                <c:pt idx="90">
                  <c:v>8.1753469148886496E-2</c:v>
                </c:pt>
                <c:pt idx="91">
                  <c:v>5.0090506195489007E-2</c:v>
                </c:pt>
                <c:pt idx="92">
                  <c:v>6.0960595430862762E-2</c:v>
                </c:pt>
                <c:pt idx="93">
                  <c:v>0</c:v>
                </c:pt>
                <c:pt idx="94">
                  <c:v>2.254776490680567E-2</c:v>
                </c:pt>
                <c:pt idx="95">
                  <c:v>4.1856911750125875E-2</c:v>
                </c:pt>
                <c:pt idx="96">
                  <c:v>4.7185350514581226E-2</c:v>
                </c:pt>
                <c:pt idx="97">
                  <c:v>0.1131812414587231</c:v>
                </c:pt>
                <c:pt idx="98">
                  <c:v>3.8135220600047127E-2</c:v>
                </c:pt>
                <c:pt idx="99">
                  <c:v>0</c:v>
                </c:pt>
                <c:pt idx="100">
                  <c:v>0</c:v>
                </c:pt>
                <c:pt idx="101">
                  <c:v>4.141420255656441E-2</c:v>
                </c:pt>
                <c:pt idx="102">
                  <c:v>2.9788231643546038E-2</c:v>
                </c:pt>
                <c:pt idx="103">
                  <c:v>4.1841628954025323E-2</c:v>
                </c:pt>
                <c:pt idx="104">
                  <c:v>6.6653075995301694E-2</c:v>
                </c:pt>
                <c:pt idx="105">
                  <c:v>0</c:v>
                </c:pt>
                <c:pt idx="106">
                  <c:v>5.2720336380392467E-2</c:v>
                </c:pt>
                <c:pt idx="107">
                  <c:v>0.11363796353442521</c:v>
                </c:pt>
                <c:pt idx="108">
                  <c:v>7.2007618714795413E-2</c:v>
                </c:pt>
                <c:pt idx="109">
                  <c:v>4.0509430490130678E-2</c:v>
                </c:pt>
                <c:pt idx="110">
                  <c:v>3.7318660261774467E-2</c:v>
                </c:pt>
                <c:pt idx="111">
                  <c:v>7.3443665101781949E-2</c:v>
                </c:pt>
                <c:pt idx="112">
                  <c:v>7.3930856278654616E-2</c:v>
                </c:pt>
                <c:pt idx="113">
                  <c:v>7.9064456964816163E-2</c:v>
                </c:pt>
                <c:pt idx="114">
                  <c:v>8.6564162001216471E-2</c:v>
                </c:pt>
                <c:pt idx="115">
                  <c:v>7.0971776771437622E-2</c:v>
                </c:pt>
                <c:pt idx="116">
                  <c:v>8.595542094453322E-2</c:v>
                </c:pt>
                <c:pt idx="117">
                  <c:v>5.7127786298035027E-2</c:v>
                </c:pt>
                <c:pt idx="118">
                  <c:v>7.5742616169683516E-2</c:v>
                </c:pt>
                <c:pt idx="119">
                  <c:v>0.18785317915522959</c:v>
                </c:pt>
                <c:pt idx="120">
                  <c:v>0.1509485950802</c:v>
                </c:pt>
                <c:pt idx="121">
                  <c:v>0.1475758288053072</c:v>
                </c:pt>
                <c:pt idx="122">
                  <c:v>0.122861685527287</c:v>
                </c:pt>
                <c:pt idx="123">
                  <c:v>7.0589694253162097E-2</c:v>
                </c:pt>
                <c:pt idx="124">
                  <c:v>8.9273954675999773E-2</c:v>
                </c:pt>
                <c:pt idx="125">
                  <c:v>1.9087644805116998E-2</c:v>
                </c:pt>
                <c:pt idx="126">
                  <c:v>3.6338164923752178E-2</c:v>
                </c:pt>
                <c:pt idx="127">
                  <c:v>5.0162658749993483E-2</c:v>
                </c:pt>
                <c:pt idx="128">
                  <c:v>4.2343905183068811E-2</c:v>
                </c:pt>
                <c:pt idx="129">
                  <c:v>2.8471840113887412E-2</c:v>
                </c:pt>
                <c:pt idx="130">
                  <c:v>3.5864086732852726E-2</c:v>
                </c:pt>
                <c:pt idx="131">
                  <c:v>8.0337146156376715E-2</c:v>
                </c:pt>
                <c:pt idx="132">
                  <c:v>5.246815117310779E-2</c:v>
                </c:pt>
                <c:pt idx="133">
                  <c:v>7.3011157085972819E-2</c:v>
                </c:pt>
                <c:pt idx="134">
                  <c:v>7.2993119811086152E-2</c:v>
                </c:pt>
                <c:pt idx="135">
                  <c:v>7.4320076588386269E-2</c:v>
                </c:pt>
                <c:pt idx="136">
                  <c:v>7.286017281847014E-2</c:v>
                </c:pt>
                <c:pt idx="137">
                  <c:v>6.6439459205499166E-2</c:v>
                </c:pt>
                <c:pt idx="138">
                  <c:v>0.10353531291953261</c:v>
                </c:pt>
                <c:pt idx="139">
                  <c:v>9.1070845581630075E-2</c:v>
                </c:pt>
                <c:pt idx="140">
                  <c:v>0.12937232150304301</c:v>
                </c:pt>
                <c:pt idx="141">
                  <c:v>8.1930376855513812E-2</c:v>
                </c:pt>
                <c:pt idx="142">
                  <c:v>9.3908181499029381E-2</c:v>
                </c:pt>
                <c:pt idx="143">
                  <c:v>0.15064423558067841</c:v>
                </c:pt>
                <c:pt idx="144">
                  <c:v>9.8623701986645856E-2</c:v>
                </c:pt>
                <c:pt idx="145">
                  <c:v>9.83236858842432E-2</c:v>
                </c:pt>
                <c:pt idx="146">
                  <c:v>6.0726248776246286E-2</c:v>
                </c:pt>
                <c:pt idx="147">
                  <c:v>1.8143924845310532E-2</c:v>
                </c:pt>
                <c:pt idx="148">
                  <c:v>1.7291939257157468E-2</c:v>
                </c:pt>
                <c:pt idx="149">
                  <c:v>7.2870919397817507E-2</c:v>
                </c:pt>
                <c:pt idx="150">
                  <c:v>4.7048969623644972E-2</c:v>
                </c:pt>
                <c:pt idx="151">
                  <c:v>8.9423731930325337E-2</c:v>
                </c:pt>
                <c:pt idx="152">
                  <c:v>2.8562047360404099E-2</c:v>
                </c:pt>
                <c:pt idx="153">
                  <c:v>8.5265029914007098E-2</c:v>
                </c:pt>
                <c:pt idx="154">
                  <c:v>4.145471930356804E-2</c:v>
                </c:pt>
                <c:pt idx="155">
                  <c:v>4.604132938906931E-2</c:v>
                </c:pt>
                <c:pt idx="156">
                  <c:v>0.13798152881258929</c:v>
                </c:pt>
                <c:pt idx="157">
                  <c:v>0.12857285007952379</c:v>
                </c:pt>
                <c:pt idx="158">
                  <c:v>4.574918465320487E-2</c:v>
                </c:pt>
                <c:pt idx="159">
                  <c:v>1.5156607633135699E-2</c:v>
                </c:pt>
                <c:pt idx="160">
                  <c:v>4.264586576888986E-2</c:v>
                </c:pt>
                <c:pt idx="161">
                  <c:v>3.6429343612705355E-2</c:v>
                </c:pt>
                <c:pt idx="162">
                  <c:v>2.452294844332021E-2</c:v>
                </c:pt>
                <c:pt idx="163">
                  <c:v>3.4751290214735088E-2</c:v>
                </c:pt>
                <c:pt idx="164">
                  <c:v>4.5323689864694032E-2</c:v>
                </c:pt>
                <c:pt idx="165">
                  <c:v>5.0338981172735414E-2</c:v>
                </c:pt>
                <c:pt idx="166">
                  <c:v>1.2391578863639301E-2</c:v>
                </c:pt>
                <c:pt idx="167">
                  <c:v>6.2491175481902778E-2</c:v>
                </c:pt>
                <c:pt idx="168">
                  <c:v>5.9919692720827034E-2</c:v>
                </c:pt>
                <c:pt idx="169">
                  <c:v>3.9321659891508924E-2</c:v>
                </c:pt>
                <c:pt idx="170">
                  <c:v>7.2218958326918048E-2</c:v>
                </c:pt>
                <c:pt idx="171">
                  <c:v>5.0477340602301315E-2</c:v>
                </c:pt>
                <c:pt idx="172">
                  <c:v>4.3706054126586416E-2</c:v>
                </c:pt>
                <c:pt idx="173">
                  <c:v>6.2828733090853128E-2</c:v>
                </c:pt>
                <c:pt idx="174">
                  <c:v>3.462851221873748E-2</c:v>
                </c:pt>
                <c:pt idx="175">
                  <c:v>7.229336205426648E-2</c:v>
                </c:pt>
                <c:pt idx="176">
                  <c:v>7.7489140718197416E-2</c:v>
                </c:pt>
                <c:pt idx="177">
                  <c:v>2.8085110142771513E-2</c:v>
                </c:pt>
                <c:pt idx="178">
                  <c:v>8.55139734592512E-2</c:v>
                </c:pt>
                <c:pt idx="179">
                  <c:v>1.0185355017245211E-2</c:v>
                </c:pt>
                <c:pt idx="180">
                  <c:v>3.0489284472215231E-2</c:v>
                </c:pt>
                <c:pt idx="181">
                  <c:v>1.99682131987317E-2</c:v>
                </c:pt>
                <c:pt idx="182">
                  <c:v>4.4940701032908439E-2</c:v>
                </c:pt>
                <c:pt idx="183">
                  <c:v>3.6943879334067418E-2</c:v>
                </c:pt>
                <c:pt idx="184">
                  <c:v>2.0818602014639968E-2</c:v>
                </c:pt>
                <c:pt idx="185">
                  <c:v>0</c:v>
                </c:pt>
                <c:pt idx="186">
                  <c:v>0</c:v>
                </c:pt>
                <c:pt idx="187">
                  <c:v>0</c:v>
                </c:pt>
                <c:pt idx="188">
                  <c:v>1.1796214860271119E-2</c:v>
                </c:pt>
                <c:pt idx="189">
                  <c:v>4.3534884744191656E-2</c:v>
                </c:pt>
                <c:pt idx="190">
                  <c:v>4.3507729874834131E-2</c:v>
                </c:pt>
                <c:pt idx="191">
                  <c:v>4.9398773541010341E-2</c:v>
                </c:pt>
                <c:pt idx="192">
                  <c:v>6.626928743246864E-2</c:v>
                </c:pt>
                <c:pt idx="193">
                  <c:v>3.8725210799753641E-2</c:v>
                </c:pt>
                <c:pt idx="194">
                  <c:v>3.267726014038147E-2</c:v>
                </c:pt>
                <c:pt idx="195">
                  <c:v>3.8016788247872739E-2</c:v>
                </c:pt>
                <c:pt idx="196">
                  <c:v>4.5584782022876101E-2</c:v>
                </c:pt>
                <c:pt idx="197">
                  <c:v>3.4128595389969194E-2</c:v>
                </c:pt>
                <c:pt idx="198">
                  <c:v>3.9784134588339806E-2</c:v>
                </c:pt>
                <c:pt idx="199">
                  <c:v>3.5504908452867606E-2</c:v>
                </c:pt>
                <c:pt idx="200">
                  <c:v>4.8201242629158092E-2</c:v>
                </c:pt>
                <c:pt idx="201">
                  <c:v>2.1984842075435239E-2</c:v>
                </c:pt>
                <c:pt idx="202">
                  <c:v>9.4885003252612975E-3</c:v>
                </c:pt>
                <c:pt idx="203">
                  <c:v>2.8860896623264479E-2</c:v>
                </c:pt>
                <c:pt idx="204">
                  <c:v>5.2989550053487468E-2</c:v>
                </c:pt>
                <c:pt idx="205">
                  <c:v>3.2124709928134328E-2</c:v>
                </c:pt>
                <c:pt idx="206">
                  <c:v>7.1817534116287801E-2</c:v>
                </c:pt>
                <c:pt idx="207">
                  <c:v>5.1379671930758569E-2</c:v>
                </c:pt>
                <c:pt idx="208">
                  <c:v>5.1815248274096781E-2</c:v>
                </c:pt>
                <c:pt idx="209">
                  <c:v>3.7809016665961162E-2</c:v>
                </c:pt>
                <c:pt idx="210">
                  <c:v>2.4044186864907863E-2</c:v>
                </c:pt>
                <c:pt idx="211">
                  <c:v>3.0337407321576929E-2</c:v>
                </c:pt>
                <c:pt idx="212">
                  <c:v>1.801216997362352E-2</c:v>
                </c:pt>
                <c:pt idx="213">
                  <c:v>3.9561563635577814E-2</c:v>
                </c:pt>
                <c:pt idx="214">
                  <c:v>3.4301021880947691E-2</c:v>
                </c:pt>
                <c:pt idx="215">
                  <c:v>9.6194529316051391E-3</c:v>
                </c:pt>
                <c:pt idx="216">
                  <c:v>8.2057047743426897E-2</c:v>
                </c:pt>
                <c:pt idx="217">
                  <c:v>2.4804311013411649E-2</c:v>
                </c:pt>
                <c:pt idx="218">
                  <c:v>2.3743759278479552E-2</c:v>
                </c:pt>
                <c:pt idx="219">
                  <c:v>0</c:v>
                </c:pt>
                <c:pt idx="220">
                  <c:v>2.5130102662467603E-2</c:v>
                </c:pt>
                <c:pt idx="221">
                  <c:v>8.3649444801514206E-2</c:v>
                </c:pt>
                <c:pt idx="222">
                  <c:v>4.9361450125724085E-2</c:v>
                </c:pt>
                <c:pt idx="223">
                  <c:v>6.4880527933511775E-2</c:v>
                </c:pt>
                <c:pt idx="224">
                  <c:v>5.5611111979240964E-2</c:v>
                </c:pt>
                <c:pt idx="225">
                  <c:v>5.0567044295622851E-2</c:v>
                </c:pt>
                <c:pt idx="226">
                  <c:v>1.937591077108558E-2</c:v>
                </c:pt>
                <c:pt idx="227">
                  <c:v>8.2334593898006243E-3</c:v>
                </c:pt>
                <c:pt idx="228">
                  <c:v>3.8470972351610018E-2</c:v>
                </c:pt>
                <c:pt idx="229">
                  <c:v>2.445480920551564E-2</c:v>
                </c:pt>
                <c:pt idx="230">
                  <c:v>3.3182955256062151E-2</c:v>
                </c:pt>
                <c:pt idx="231">
                  <c:v>9.3709511078501478E-3</c:v>
                </c:pt>
                <c:pt idx="232">
                  <c:v>4.2684069722191173E-2</c:v>
                </c:pt>
                <c:pt idx="233">
                  <c:v>3.0623192463933392E-2</c:v>
                </c:pt>
                <c:pt idx="234">
                  <c:v>2.0124415592421129E-2</c:v>
                </c:pt>
                <c:pt idx="235">
                  <c:v>3.7481535803127165E-2</c:v>
                </c:pt>
                <c:pt idx="236">
                  <c:v>8.6360887840356143E-3</c:v>
                </c:pt>
                <c:pt idx="237">
                  <c:v>7.0714898857780848E-3</c:v>
                </c:pt>
                <c:pt idx="238">
                  <c:v>3.125608546158936E-2</c:v>
                </c:pt>
                <c:pt idx="239">
                  <c:v>0</c:v>
                </c:pt>
                <c:pt idx="240">
                  <c:v>2.1166104302853272E-2</c:v>
                </c:pt>
                <c:pt idx="241">
                  <c:v>0</c:v>
                </c:pt>
                <c:pt idx="242">
                  <c:v>1.7453584663363789E-2</c:v>
                </c:pt>
                <c:pt idx="243">
                  <c:v>0.22812130104005429</c:v>
                </c:pt>
                <c:pt idx="244">
                  <c:v>0.22487067147288939</c:v>
                </c:pt>
                <c:pt idx="245">
                  <c:v>0.1152385077746651</c:v>
                </c:pt>
                <c:pt idx="246">
                  <c:v>7.1257816411819969E-2</c:v>
                </c:pt>
                <c:pt idx="247">
                  <c:v>0.1065640614237392</c:v>
                </c:pt>
                <c:pt idx="248">
                  <c:v>0.1090167426767851</c:v>
                </c:pt>
                <c:pt idx="249">
                  <c:v>7.6610042440363582E-2</c:v>
                </c:pt>
                <c:pt idx="250">
                  <c:v>0.13027814897652379</c:v>
                </c:pt>
                <c:pt idx="251">
                  <c:v>0.11052905054240179</c:v>
                </c:pt>
                <c:pt idx="252">
                  <c:v>5.2272545278433877E-2</c:v>
                </c:pt>
                <c:pt idx="253">
                  <c:v>4.6804793264953529E-2</c:v>
                </c:pt>
                <c:pt idx="254">
                  <c:v>2.8142042123803442E-2</c:v>
                </c:pt>
              </c:numCache>
            </c:numRef>
          </c:val>
          <c:smooth val="0"/>
          <c:extLst>
            <c:ext xmlns:c16="http://schemas.microsoft.com/office/drawing/2014/chart" uri="{C3380CC4-5D6E-409C-BE32-E72D297353CC}">
              <c16:uniqueId val="{00000004-E884-40A7-9C51-C93453B5BD89}"/>
            </c:ext>
          </c:extLst>
        </c:ser>
        <c:dLbls>
          <c:showLegendKey val="0"/>
          <c:showVal val="0"/>
          <c:showCatName val="0"/>
          <c:showSerName val="0"/>
          <c:showPercent val="0"/>
          <c:showBubbleSize val="0"/>
        </c:dLbls>
        <c:marker val="1"/>
        <c:smooth val="0"/>
        <c:axId val="497695816"/>
        <c:axId val="497690896"/>
      </c:lineChart>
      <c:dateAx>
        <c:axId val="497695816"/>
        <c:scaling>
          <c:orientation val="minMax"/>
        </c:scaling>
        <c:delete val="0"/>
        <c:axPos val="b"/>
        <c:numFmt formatCode="[$-409]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Tw Cen MT" panose="020B0602020104020603" pitchFamily="34" charset="0"/>
                <a:ea typeface="+mn-ea"/>
                <a:cs typeface="+mn-cs"/>
              </a:defRPr>
            </a:pPr>
            <a:endParaRPr lang="en-US"/>
          </a:p>
        </c:txPr>
        <c:crossAx val="497690896"/>
        <c:crosses val="autoZero"/>
        <c:auto val="1"/>
        <c:lblOffset val="100"/>
        <c:baseTimeUnit val="months"/>
        <c:majorUnit val="12"/>
        <c:majorTimeUnit val="months"/>
      </c:dateAx>
      <c:valAx>
        <c:axId val="497690896"/>
        <c:scaling>
          <c:orientation val="minMax"/>
          <c:max val="0.35000000000000003"/>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Tw Cen MT" panose="020B0602020104020603" pitchFamily="34" charset="0"/>
                <a:ea typeface="+mn-ea"/>
                <a:cs typeface="+mn-cs"/>
              </a:defRPr>
            </a:pPr>
            <a:endParaRPr lang="en-US"/>
          </a:p>
        </c:txPr>
        <c:crossAx val="497695816"/>
        <c:crosses val="autoZero"/>
        <c:crossBetween val="between"/>
      </c:valAx>
      <c:spPr>
        <a:noFill/>
        <a:ln>
          <a:noFill/>
        </a:ln>
        <a:effectLst/>
      </c:spPr>
    </c:plotArea>
    <c:legend>
      <c:legendPos val="b"/>
      <c:legendEntry>
        <c:idx val="0"/>
        <c:delete val="1"/>
      </c:legendEntry>
      <c:layout>
        <c:manualLayout>
          <c:xMode val="edge"/>
          <c:yMode val="edge"/>
          <c:x val="0.16691086756047385"/>
          <c:y val="3.3559007540975822E-2"/>
          <c:w val="0.70671880541959287"/>
          <c:h val="9.2322160636264874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0706001276867422E-2"/>
          <c:y val="0.12890231621349446"/>
          <c:w val="0.8908283677378166"/>
          <c:h val="0.67309275162356974"/>
        </c:manualLayout>
      </c:layout>
      <c:barChart>
        <c:barDir val="col"/>
        <c:grouping val="clustered"/>
        <c:varyColors val="0"/>
        <c:ser>
          <c:idx val="2"/>
          <c:order val="2"/>
          <c:tx>
            <c:strRef>
              <c:f>LFPRs!$FQ$2</c:f>
              <c:strCache>
                <c:ptCount val="1"/>
                <c:pt idx="0">
                  <c:v>Recession</c:v>
                </c:pt>
              </c:strCache>
            </c:strRef>
          </c:tx>
          <c:spPr>
            <a:solidFill>
              <a:schemeClr val="bg1">
                <a:lumMod val="65000"/>
                <a:alpha val="25000"/>
              </a:schemeClr>
            </a:solidFill>
            <a:ln>
              <a:noFill/>
            </a:ln>
            <a:effectLst/>
          </c:spPr>
          <c:invertIfNegative val="0"/>
          <c:cat>
            <c:numRef>
              <c:f>LFPRs!$FN$3:$FN$257</c:f>
              <c:numCache>
                <c:formatCode>[$-409]mmm\-yy;@</c:formatCode>
                <c:ptCount val="255"/>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39264</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pt idx="164">
                  <c:v>41518</c:v>
                </c:pt>
                <c:pt idx="165">
                  <c:v>41548</c:v>
                </c:pt>
                <c:pt idx="166">
                  <c:v>41579</c:v>
                </c:pt>
                <c:pt idx="167">
                  <c:v>41609</c:v>
                </c:pt>
                <c:pt idx="168">
                  <c:v>41640</c:v>
                </c:pt>
                <c:pt idx="169">
                  <c:v>41671</c:v>
                </c:pt>
                <c:pt idx="170">
                  <c:v>41699</c:v>
                </c:pt>
                <c:pt idx="171">
                  <c:v>41730</c:v>
                </c:pt>
                <c:pt idx="172">
                  <c:v>41760</c:v>
                </c:pt>
                <c:pt idx="173">
                  <c:v>41791</c:v>
                </c:pt>
                <c:pt idx="174">
                  <c:v>41821</c:v>
                </c:pt>
                <c:pt idx="175">
                  <c:v>41852</c:v>
                </c:pt>
                <c:pt idx="176">
                  <c:v>41883</c:v>
                </c:pt>
                <c:pt idx="177">
                  <c:v>41913</c:v>
                </c:pt>
                <c:pt idx="178">
                  <c:v>41944</c:v>
                </c:pt>
                <c:pt idx="179">
                  <c:v>41974</c:v>
                </c:pt>
                <c:pt idx="180">
                  <c:v>42005</c:v>
                </c:pt>
                <c:pt idx="181">
                  <c:v>42036</c:v>
                </c:pt>
                <c:pt idx="182">
                  <c:v>42064</c:v>
                </c:pt>
                <c:pt idx="183">
                  <c:v>42095</c:v>
                </c:pt>
                <c:pt idx="184">
                  <c:v>42125</c:v>
                </c:pt>
                <c:pt idx="185">
                  <c:v>42156</c:v>
                </c:pt>
                <c:pt idx="186">
                  <c:v>42186</c:v>
                </c:pt>
                <c:pt idx="187">
                  <c:v>42217</c:v>
                </c:pt>
                <c:pt idx="188">
                  <c:v>42248</c:v>
                </c:pt>
                <c:pt idx="189">
                  <c:v>42278</c:v>
                </c:pt>
                <c:pt idx="190">
                  <c:v>42309</c:v>
                </c:pt>
                <c:pt idx="191">
                  <c:v>42339</c:v>
                </c:pt>
                <c:pt idx="192">
                  <c:v>42370</c:v>
                </c:pt>
                <c:pt idx="193">
                  <c:v>42401</c:v>
                </c:pt>
                <c:pt idx="194">
                  <c:v>42430</c:v>
                </c:pt>
                <c:pt idx="195">
                  <c:v>42461</c:v>
                </c:pt>
                <c:pt idx="196">
                  <c:v>42491</c:v>
                </c:pt>
                <c:pt idx="197">
                  <c:v>42522</c:v>
                </c:pt>
                <c:pt idx="198">
                  <c:v>42552</c:v>
                </c:pt>
                <c:pt idx="199">
                  <c:v>42583</c:v>
                </c:pt>
                <c:pt idx="200">
                  <c:v>42614</c:v>
                </c:pt>
                <c:pt idx="201">
                  <c:v>42644</c:v>
                </c:pt>
                <c:pt idx="202">
                  <c:v>42675</c:v>
                </c:pt>
                <c:pt idx="203">
                  <c:v>42705</c:v>
                </c:pt>
                <c:pt idx="204">
                  <c:v>42736</c:v>
                </c:pt>
                <c:pt idx="205">
                  <c:v>42767</c:v>
                </c:pt>
                <c:pt idx="206">
                  <c:v>42795</c:v>
                </c:pt>
                <c:pt idx="207">
                  <c:v>42826</c:v>
                </c:pt>
                <c:pt idx="208">
                  <c:v>42856</c:v>
                </c:pt>
                <c:pt idx="209">
                  <c:v>42887</c:v>
                </c:pt>
                <c:pt idx="210">
                  <c:v>42917</c:v>
                </c:pt>
                <c:pt idx="211">
                  <c:v>42948</c:v>
                </c:pt>
                <c:pt idx="212">
                  <c:v>42979</c:v>
                </c:pt>
                <c:pt idx="213">
                  <c:v>43009</c:v>
                </c:pt>
                <c:pt idx="214">
                  <c:v>43040</c:v>
                </c:pt>
                <c:pt idx="215">
                  <c:v>43070</c:v>
                </c:pt>
                <c:pt idx="216">
                  <c:v>43101</c:v>
                </c:pt>
                <c:pt idx="217">
                  <c:v>43132</c:v>
                </c:pt>
                <c:pt idx="218">
                  <c:v>43160</c:v>
                </c:pt>
                <c:pt idx="219">
                  <c:v>43191</c:v>
                </c:pt>
                <c:pt idx="220">
                  <c:v>43221</c:v>
                </c:pt>
                <c:pt idx="221">
                  <c:v>43252</c:v>
                </c:pt>
                <c:pt idx="222">
                  <c:v>43282</c:v>
                </c:pt>
                <c:pt idx="223">
                  <c:v>43313</c:v>
                </c:pt>
                <c:pt idx="224">
                  <c:v>43344</c:v>
                </c:pt>
                <c:pt idx="225">
                  <c:v>43374</c:v>
                </c:pt>
                <c:pt idx="226">
                  <c:v>43405</c:v>
                </c:pt>
                <c:pt idx="227">
                  <c:v>43435</c:v>
                </c:pt>
                <c:pt idx="228">
                  <c:v>43466</c:v>
                </c:pt>
                <c:pt idx="229">
                  <c:v>43497</c:v>
                </c:pt>
                <c:pt idx="230">
                  <c:v>43525</c:v>
                </c:pt>
                <c:pt idx="231">
                  <c:v>43556</c:v>
                </c:pt>
                <c:pt idx="232">
                  <c:v>43586</c:v>
                </c:pt>
                <c:pt idx="233">
                  <c:v>43617</c:v>
                </c:pt>
                <c:pt idx="234">
                  <c:v>43647</c:v>
                </c:pt>
                <c:pt idx="235">
                  <c:v>43678</c:v>
                </c:pt>
                <c:pt idx="236">
                  <c:v>43709</c:v>
                </c:pt>
                <c:pt idx="237">
                  <c:v>43739</c:v>
                </c:pt>
                <c:pt idx="238">
                  <c:v>43770</c:v>
                </c:pt>
                <c:pt idx="239">
                  <c:v>43800</c:v>
                </c:pt>
                <c:pt idx="240">
                  <c:v>43831</c:v>
                </c:pt>
                <c:pt idx="241">
                  <c:v>43862</c:v>
                </c:pt>
                <c:pt idx="242">
                  <c:v>43891</c:v>
                </c:pt>
                <c:pt idx="243">
                  <c:v>43922</c:v>
                </c:pt>
                <c:pt idx="244">
                  <c:v>43952</c:v>
                </c:pt>
                <c:pt idx="245">
                  <c:v>43983</c:v>
                </c:pt>
                <c:pt idx="246">
                  <c:v>44013</c:v>
                </c:pt>
                <c:pt idx="247">
                  <c:v>44044</c:v>
                </c:pt>
                <c:pt idx="248">
                  <c:v>44075</c:v>
                </c:pt>
                <c:pt idx="249">
                  <c:v>44105</c:v>
                </c:pt>
                <c:pt idx="250">
                  <c:v>44136</c:v>
                </c:pt>
                <c:pt idx="251">
                  <c:v>44166</c:v>
                </c:pt>
                <c:pt idx="252">
                  <c:v>44197</c:v>
                </c:pt>
                <c:pt idx="253">
                  <c:v>44228</c:v>
                </c:pt>
                <c:pt idx="254">
                  <c:v>44256</c:v>
                </c:pt>
              </c:numCache>
            </c:numRef>
          </c:cat>
          <c:val>
            <c:numRef>
              <c:f>LFPRs!$FQ$3:$FQ$257</c:f>
              <c:numCache>
                <c:formatCode>General</c:formatCode>
                <c:ptCount val="255"/>
                <c:pt idx="14" formatCode="0%">
                  <c:v>0.9</c:v>
                </c:pt>
                <c:pt idx="15" formatCode="0%">
                  <c:v>0.9</c:v>
                </c:pt>
                <c:pt idx="16" formatCode="0%">
                  <c:v>0.9</c:v>
                </c:pt>
                <c:pt idx="17" formatCode="0%">
                  <c:v>0.9</c:v>
                </c:pt>
                <c:pt idx="18" formatCode="0%">
                  <c:v>0.9</c:v>
                </c:pt>
                <c:pt idx="19" formatCode="0%">
                  <c:v>0.9</c:v>
                </c:pt>
                <c:pt idx="20" formatCode="0%">
                  <c:v>0.9</c:v>
                </c:pt>
                <c:pt idx="21" formatCode="0%">
                  <c:v>0.9</c:v>
                </c:pt>
                <c:pt idx="22" formatCode="0%">
                  <c:v>0.9</c:v>
                </c:pt>
                <c:pt idx="95" formatCode="0%">
                  <c:v>0.9</c:v>
                </c:pt>
                <c:pt idx="96" formatCode="0%">
                  <c:v>0.9</c:v>
                </c:pt>
                <c:pt idx="97" formatCode="0%">
                  <c:v>0.9</c:v>
                </c:pt>
                <c:pt idx="98" formatCode="0%">
                  <c:v>0.9</c:v>
                </c:pt>
                <c:pt idx="99" formatCode="0%">
                  <c:v>0.9</c:v>
                </c:pt>
                <c:pt idx="100" formatCode="0%">
                  <c:v>0.9</c:v>
                </c:pt>
                <c:pt idx="101" formatCode="0%">
                  <c:v>0.9</c:v>
                </c:pt>
                <c:pt idx="102" formatCode="0%">
                  <c:v>0.9</c:v>
                </c:pt>
                <c:pt idx="103" formatCode="0%">
                  <c:v>0.9</c:v>
                </c:pt>
                <c:pt idx="104" formatCode="0%">
                  <c:v>0.9</c:v>
                </c:pt>
                <c:pt idx="105" formatCode="0%">
                  <c:v>0.9</c:v>
                </c:pt>
                <c:pt idx="106" formatCode="0%">
                  <c:v>0.9</c:v>
                </c:pt>
                <c:pt idx="107" formatCode="0%">
                  <c:v>0.9</c:v>
                </c:pt>
                <c:pt idx="108" formatCode="0%">
                  <c:v>0.9</c:v>
                </c:pt>
                <c:pt idx="109" formatCode="0%">
                  <c:v>0.9</c:v>
                </c:pt>
                <c:pt idx="110" formatCode="0%">
                  <c:v>0.9</c:v>
                </c:pt>
                <c:pt idx="111" formatCode="0%">
                  <c:v>0.9</c:v>
                </c:pt>
                <c:pt idx="112" formatCode="0%">
                  <c:v>0.9</c:v>
                </c:pt>
                <c:pt idx="113" formatCode="0%">
                  <c:v>0.9</c:v>
                </c:pt>
                <c:pt idx="241" formatCode="0%">
                  <c:v>0.9</c:v>
                </c:pt>
                <c:pt idx="242" formatCode="0%">
                  <c:v>0.9</c:v>
                </c:pt>
                <c:pt idx="243" formatCode="0%">
                  <c:v>0.9</c:v>
                </c:pt>
                <c:pt idx="244" formatCode="0%">
                  <c:v>0.9</c:v>
                </c:pt>
                <c:pt idx="245" formatCode="0%">
                  <c:v>0.9</c:v>
                </c:pt>
                <c:pt idx="246" formatCode="0%">
                  <c:v>0.9</c:v>
                </c:pt>
                <c:pt idx="247" formatCode="0%">
                  <c:v>0.9</c:v>
                </c:pt>
                <c:pt idx="248" formatCode="0%">
                  <c:v>0.9</c:v>
                </c:pt>
                <c:pt idx="249" formatCode="0%">
                  <c:v>0.9</c:v>
                </c:pt>
                <c:pt idx="250" formatCode="0%">
                  <c:v>0.9</c:v>
                </c:pt>
                <c:pt idx="251" formatCode="0%">
                  <c:v>0.9</c:v>
                </c:pt>
                <c:pt idx="252" formatCode="0%">
                  <c:v>0.9</c:v>
                </c:pt>
                <c:pt idx="253" formatCode="0%">
                  <c:v>0.9</c:v>
                </c:pt>
                <c:pt idx="254" formatCode="0%">
                  <c:v>0.9</c:v>
                </c:pt>
              </c:numCache>
            </c:numRef>
          </c:val>
          <c:extLst>
            <c:ext xmlns:c16="http://schemas.microsoft.com/office/drawing/2014/chart" uri="{C3380CC4-5D6E-409C-BE32-E72D297353CC}">
              <c16:uniqueId val="{00000000-8F00-4BF7-8C81-7906E82BD15B}"/>
            </c:ext>
          </c:extLst>
        </c:ser>
        <c:dLbls>
          <c:showLegendKey val="0"/>
          <c:showVal val="0"/>
          <c:showCatName val="0"/>
          <c:showSerName val="0"/>
          <c:showPercent val="0"/>
          <c:showBubbleSize val="0"/>
        </c:dLbls>
        <c:gapWidth val="0"/>
        <c:axId val="497695816"/>
        <c:axId val="497690896"/>
      </c:barChart>
      <c:lineChart>
        <c:grouping val="standard"/>
        <c:varyColors val="0"/>
        <c:ser>
          <c:idx val="0"/>
          <c:order val="0"/>
          <c:tx>
            <c:strRef>
              <c:f>LFPRs!$FO$2</c:f>
              <c:strCache>
                <c:ptCount val="1"/>
                <c:pt idx="0">
                  <c:v>Female</c:v>
                </c:pt>
              </c:strCache>
            </c:strRef>
          </c:tx>
          <c:spPr>
            <a:ln w="28575" cap="rnd">
              <a:solidFill>
                <a:srgbClr val="2A2A92"/>
              </a:solidFill>
              <a:round/>
            </a:ln>
            <a:effectLst/>
          </c:spPr>
          <c:marker>
            <c:symbol val="none"/>
          </c:marker>
          <c:cat>
            <c:numRef>
              <c:f>LFPRs!$FN$3:$FN$257</c:f>
              <c:numCache>
                <c:formatCode>[$-409]mmm\-yy;@</c:formatCode>
                <c:ptCount val="255"/>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39264</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pt idx="164">
                  <c:v>41518</c:v>
                </c:pt>
                <c:pt idx="165">
                  <c:v>41548</c:v>
                </c:pt>
                <c:pt idx="166">
                  <c:v>41579</c:v>
                </c:pt>
                <c:pt idx="167">
                  <c:v>41609</c:v>
                </c:pt>
                <c:pt idx="168">
                  <c:v>41640</c:v>
                </c:pt>
                <c:pt idx="169">
                  <c:v>41671</c:v>
                </c:pt>
                <c:pt idx="170">
                  <c:v>41699</c:v>
                </c:pt>
                <c:pt idx="171">
                  <c:v>41730</c:v>
                </c:pt>
                <c:pt idx="172">
                  <c:v>41760</c:v>
                </c:pt>
                <c:pt idx="173">
                  <c:v>41791</c:v>
                </c:pt>
                <c:pt idx="174">
                  <c:v>41821</c:v>
                </c:pt>
                <c:pt idx="175">
                  <c:v>41852</c:v>
                </c:pt>
                <c:pt idx="176">
                  <c:v>41883</c:v>
                </c:pt>
                <c:pt idx="177">
                  <c:v>41913</c:v>
                </c:pt>
                <c:pt idx="178">
                  <c:v>41944</c:v>
                </c:pt>
                <c:pt idx="179">
                  <c:v>41974</c:v>
                </c:pt>
                <c:pt idx="180">
                  <c:v>42005</c:v>
                </c:pt>
                <c:pt idx="181">
                  <c:v>42036</c:v>
                </c:pt>
                <c:pt idx="182">
                  <c:v>42064</c:v>
                </c:pt>
                <c:pt idx="183">
                  <c:v>42095</c:v>
                </c:pt>
                <c:pt idx="184">
                  <c:v>42125</c:v>
                </c:pt>
                <c:pt idx="185">
                  <c:v>42156</c:v>
                </c:pt>
                <c:pt idx="186">
                  <c:v>42186</c:v>
                </c:pt>
                <c:pt idx="187">
                  <c:v>42217</c:v>
                </c:pt>
                <c:pt idx="188">
                  <c:v>42248</c:v>
                </c:pt>
                <c:pt idx="189">
                  <c:v>42278</c:v>
                </c:pt>
                <c:pt idx="190">
                  <c:v>42309</c:v>
                </c:pt>
                <c:pt idx="191">
                  <c:v>42339</c:v>
                </c:pt>
                <c:pt idx="192">
                  <c:v>42370</c:v>
                </c:pt>
                <c:pt idx="193">
                  <c:v>42401</c:v>
                </c:pt>
                <c:pt idx="194">
                  <c:v>42430</c:v>
                </c:pt>
                <c:pt idx="195">
                  <c:v>42461</c:v>
                </c:pt>
                <c:pt idx="196">
                  <c:v>42491</c:v>
                </c:pt>
                <c:pt idx="197">
                  <c:v>42522</c:v>
                </c:pt>
                <c:pt idx="198">
                  <c:v>42552</c:v>
                </c:pt>
                <c:pt idx="199">
                  <c:v>42583</c:v>
                </c:pt>
                <c:pt idx="200">
                  <c:v>42614</c:v>
                </c:pt>
                <c:pt idx="201">
                  <c:v>42644</c:v>
                </c:pt>
                <c:pt idx="202">
                  <c:v>42675</c:v>
                </c:pt>
                <c:pt idx="203">
                  <c:v>42705</c:v>
                </c:pt>
                <c:pt idx="204">
                  <c:v>42736</c:v>
                </c:pt>
                <c:pt idx="205">
                  <c:v>42767</c:v>
                </c:pt>
                <c:pt idx="206">
                  <c:v>42795</c:v>
                </c:pt>
                <c:pt idx="207">
                  <c:v>42826</c:v>
                </c:pt>
                <c:pt idx="208">
                  <c:v>42856</c:v>
                </c:pt>
                <c:pt idx="209">
                  <c:v>42887</c:v>
                </c:pt>
                <c:pt idx="210">
                  <c:v>42917</c:v>
                </c:pt>
                <c:pt idx="211">
                  <c:v>42948</c:v>
                </c:pt>
                <c:pt idx="212">
                  <c:v>42979</c:v>
                </c:pt>
                <c:pt idx="213">
                  <c:v>43009</c:v>
                </c:pt>
                <c:pt idx="214">
                  <c:v>43040</c:v>
                </c:pt>
                <c:pt idx="215">
                  <c:v>43070</c:v>
                </c:pt>
                <c:pt idx="216">
                  <c:v>43101</c:v>
                </c:pt>
                <c:pt idx="217">
                  <c:v>43132</c:v>
                </c:pt>
                <c:pt idx="218">
                  <c:v>43160</c:v>
                </c:pt>
                <c:pt idx="219">
                  <c:v>43191</c:v>
                </c:pt>
                <c:pt idx="220">
                  <c:v>43221</c:v>
                </c:pt>
                <c:pt idx="221">
                  <c:v>43252</c:v>
                </c:pt>
                <c:pt idx="222">
                  <c:v>43282</c:v>
                </c:pt>
                <c:pt idx="223">
                  <c:v>43313</c:v>
                </c:pt>
                <c:pt idx="224">
                  <c:v>43344</c:v>
                </c:pt>
                <c:pt idx="225">
                  <c:v>43374</c:v>
                </c:pt>
                <c:pt idx="226">
                  <c:v>43405</c:v>
                </c:pt>
                <c:pt idx="227">
                  <c:v>43435</c:v>
                </c:pt>
                <c:pt idx="228">
                  <c:v>43466</c:v>
                </c:pt>
                <c:pt idx="229">
                  <c:v>43497</c:v>
                </c:pt>
                <c:pt idx="230">
                  <c:v>43525</c:v>
                </c:pt>
                <c:pt idx="231">
                  <c:v>43556</c:v>
                </c:pt>
                <c:pt idx="232">
                  <c:v>43586</c:v>
                </c:pt>
                <c:pt idx="233">
                  <c:v>43617</c:v>
                </c:pt>
                <c:pt idx="234">
                  <c:v>43647</c:v>
                </c:pt>
                <c:pt idx="235">
                  <c:v>43678</c:v>
                </c:pt>
                <c:pt idx="236">
                  <c:v>43709</c:v>
                </c:pt>
                <c:pt idx="237">
                  <c:v>43739</c:v>
                </c:pt>
                <c:pt idx="238">
                  <c:v>43770</c:v>
                </c:pt>
                <c:pt idx="239">
                  <c:v>43800</c:v>
                </c:pt>
                <c:pt idx="240">
                  <c:v>43831</c:v>
                </c:pt>
                <c:pt idx="241">
                  <c:v>43862</c:v>
                </c:pt>
                <c:pt idx="242">
                  <c:v>43891</c:v>
                </c:pt>
                <c:pt idx="243">
                  <c:v>43922</c:v>
                </c:pt>
                <c:pt idx="244">
                  <c:v>43952</c:v>
                </c:pt>
                <c:pt idx="245">
                  <c:v>43983</c:v>
                </c:pt>
                <c:pt idx="246">
                  <c:v>44013</c:v>
                </c:pt>
                <c:pt idx="247">
                  <c:v>44044</c:v>
                </c:pt>
                <c:pt idx="248">
                  <c:v>44075</c:v>
                </c:pt>
                <c:pt idx="249">
                  <c:v>44105</c:v>
                </c:pt>
                <c:pt idx="250">
                  <c:v>44136</c:v>
                </c:pt>
                <c:pt idx="251">
                  <c:v>44166</c:v>
                </c:pt>
                <c:pt idx="252">
                  <c:v>44197</c:v>
                </c:pt>
                <c:pt idx="253">
                  <c:v>44228</c:v>
                </c:pt>
                <c:pt idx="254">
                  <c:v>44256</c:v>
                </c:pt>
              </c:numCache>
            </c:numRef>
          </c:cat>
          <c:val>
            <c:numRef>
              <c:f>LFPRs!$FO$3:$FO$257</c:f>
              <c:numCache>
                <c:formatCode>0.0%</c:formatCode>
                <c:ptCount val="255"/>
                <c:pt idx="0">
                  <c:v>0.64640687525128837</c:v>
                </c:pt>
                <c:pt idx="1">
                  <c:v>0.63316081100358279</c:v>
                </c:pt>
                <c:pt idx="2">
                  <c:v>0.61625768389917912</c:v>
                </c:pt>
                <c:pt idx="3">
                  <c:v>0.62923574554611295</c:v>
                </c:pt>
                <c:pt idx="4">
                  <c:v>0.61979144547178555</c:v>
                </c:pt>
                <c:pt idx="5">
                  <c:v>0.61942118860793138</c:v>
                </c:pt>
                <c:pt idx="6">
                  <c:v>0.61998654891662064</c:v>
                </c:pt>
                <c:pt idx="7">
                  <c:v>0.59695152662357864</c:v>
                </c:pt>
                <c:pt idx="8">
                  <c:v>0.58292975318712648</c:v>
                </c:pt>
                <c:pt idx="9">
                  <c:v>0.59763586589714368</c:v>
                </c:pt>
                <c:pt idx="10">
                  <c:v>0.60267645536384173</c:v>
                </c:pt>
                <c:pt idx="11">
                  <c:v>0.62219370254236972</c:v>
                </c:pt>
                <c:pt idx="12">
                  <c:v>0.61507390000364037</c:v>
                </c:pt>
                <c:pt idx="13">
                  <c:v>0.62801240135774516</c:v>
                </c:pt>
                <c:pt idx="14">
                  <c:v>0.62437560424091332</c:v>
                </c:pt>
                <c:pt idx="15">
                  <c:v>0.61660228511394721</c:v>
                </c:pt>
                <c:pt idx="16">
                  <c:v>0.59887704917360152</c:v>
                </c:pt>
                <c:pt idx="17">
                  <c:v>0.62027636497877114</c:v>
                </c:pt>
                <c:pt idx="18">
                  <c:v>0.63493933446489759</c:v>
                </c:pt>
                <c:pt idx="19">
                  <c:v>0.61950721400401842</c:v>
                </c:pt>
                <c:pt idx="20">
                  <c:v>0.61246503199722446</c:v>
                </c:pt>
                <c:pt idx="21">
                  <c:v>0.60101494589331605</c:v>
                </c:pt>
                <c:pt idx="22">
                  <c:v>0.5978095116150437</c:v>
                </c:pt>
                <c:pt idx="23">
                  <c:v>0.62091945617114497</c:v>
                </c:pt>
                <c:pt idx="24">
                  <c:v>0.61176367089794459</c:v>
                </c:pt>
                <c:pt idx="25">
                  <c:v>0.64681233071035693</c:v>
                </c:pt>
                <c:pt idx="26">
                  <c:v>0.63178437884021832</c:v>
                </c:pt>
                <c:pt idx="27">
                  <c:v>0.63496187319608555</c:v>
                </c:pt>
                <c:pt idx="28">
                  <c:v>0.64136818303750343</c:v>
                </c:pt>
                <c:pt idx="29">
                  <c:v>0.62364404205055768</c:v>
                </c:pt>
                <c:pt idx="30">
                  <c:v>0.63777732673430787</c:v>
                </c:pt>
                <c:pt idx="31">
                  <c:v>0.60948569585210921</c:v>
                </c:pt>
                <c:pt idx="32">
                  <c:v>0.61037666579330052</c:v>
                </c:pt>
                <c:pt idx="33">
                  <c:v>0.6295513161354217</c:v>
                </c:pt>
                <c:pt idx="34">
                  <c:v>0.63848540845383706</c:v>
                </c:pt>
                <c:pt idx="35">
                  <c:v>0.64319923162444648</c:v>
                </c:pt>
                <c:pt idx="36">
                  <c:v>0.63576955589263129</c:v>
                </c:pt>
                <c:pt idx="37">
                  <c:v>0.61613017359194355</c:v>
                </c:pt>
                <c:pt idx="38">
                  <c:v>0.60440808569079374</c:v>
                </c:pt>
                <c:pt idx="39">
                  <c:v>0.62148335219621864</c:v>
                </c:pt>
                <c:pt idx="40">
                  <c:v>0.62034872225483462</c:v>
                </c:pt>
                <c:pt idx="41">
                  <c:v>0.63069746288863082</c:v>
                </c:pt>
                <c:pt idx="42">
                  <c:v>0.62907159879433006</c:v>
                </c:pt>
                <c:pt idx="43">
                  <c:v>0.61585810597665325</c:v>
                </c:pt>
                <c:pt idx="44">
                  <c:v>0.60144199784827401</c:v>
                </c:pt>
                <c:pt idx="45">
                  <c:v>0.6050878996074549</c:v>
                </c:pt>
                <c:pt idx="46">
                  <c:v>0.62956413933006306</c:v>
                </c:pt>
                <c:pt idx="47">
                  <c:v>0.61952306028006565</c:v>
                </c:pt>
                <c:pt idx="48">
                  <c:v>0.63470752146632126</c:v>
                </c:pt>
                <c:pt idx="49">
                  <c:v>0.63786467336418684</c:v>
                </c:pt>
                <c:pt idx="50">
                  <c:v>0.62628529438643854</c:v>
                </c:pt>
                <c:pt idx="51">
                  <c:v>0.60336565516781837</c:v>
                </c:pt>
                <c:pt idx="52">
                  <c:v>0.61580467354484314</c:v>
                </c:pt>
                <c:pt idx="53">
                  <c:v>0.62222982597060139</c:v>
                </c:pt>
                <c:pt idx="54">
                  <c:v>0.62556006419911581</c:v>
                </c:pt>
                <c:pt idx="55">
                  <c:v>0.62914449446316234</c:v>
                </c:pt>
                <c:pt idx="56">
                  <c:v>0.61485524776162859</c:v>
                </c:pt>
                <c:pt idx="57">
                  <c:v>0.60503244534366363</c:v>
                </c:pt>
                <c:pt idx="58">
                  <c:v>0.60089931396208696</c:v>
                </c:pt>
                <c:pt idx="59">
                  <c:v>0.61498642326160058</c:v>
                </c:pt>
                <c:pt idx="60">
                  <c:v>0.61380646375315751</c:v>
                </c:pt>
                <c:pt idx="61">
                  <c:v>0.61254317421034865</c:v>
                </c:pt>
                <c:pt idx="62">
                  <c:v>0.61377254124869307</c:v>
                </c:pt>
                <c:pt idx="63">
                  <c:v>0.60751070542725427</c:v>
                </c:pt>
                <c:pt idx="64">
                  <c:v>0.61384291651664635</c:v>
                </c:pt>
                <c:pt idx="65">
                  <c:v>0.62259484688675892</c:v>
                </c:pt>
                <c:pt idx="66">
                  <c:v>0.62626315468840188</c:v>
                </c:pt>
                <c:pt idx="67">
                  <c:v>0.62906897026004605</c:v>
                </c:pt>
                <c:pt idx="68">
                  <c:v>0.63341718955381354</c:v>
                </c:pt>
                <c:pt idx="69">
                  <c:v>0.60683456989627971</c:v>
                </c:pt>
                <c:pt idx="70">
                  <c:v>0.60305019914357216</c:v>
                </c:pt>
                <c:pt idx="71">
                  <c:v>0.59249914933383729</c:v>
                </c:pt>
                <c:pt idx="72">
                  <c:v>0.58461381417451763</c:v>
                </c:pt>
                <c:pt idx="73">
                  <c:v>0.5941297659357786</c:v>
                </c:pt>
                <c:pt idx="74">
                  <c:v>0.59044142105818931</c:v>
                </c:pt>
                <c:pt idx="75">
                  <c:v>0.58868472800747362</c:v>
                </c:pt>
                <c:pt idx="76">
                  <c:v>0.61628130556192962</c:v>
                </c:pt>
                <c:pt idx="77">
                  <c:v>0.63995804352132046</c:v>
                </c:pt>
                <c:pt idx="78">
                  <c:v>0.63906437979104658</c:v>
                </c:pt>
                <c:pt idx="79">
                  <c:v>0.63679379669331748</c:v>
                </c:pt>
                <c:pt idx="80">
                  <c:v>0.61419895073832942</c:v>
                </c:pt>
                <c:pt idx="81">
                  <c:v>0.59678093096010809</c:v>
                </c:pt>
                <c:pt idx="82">
                  <c:v>0.60032553414075762</c:v>
                </c:pt>
                <c:pt idx="83">
                  <c:v>0.59403614928094561</c:v>
                </c:pt>
                <c:pt idx="84">
                  <c:v>0.59295743594576966</c:v>
                </c:pt>
                <c:pt idx="85">
                  <c:v>0.58817791722748169</c:v>
                </c:pt>
                <c:pt idx="86">
                  <c:v>0.58583096580129224</c:v>
                </c:pt>
                <c:pt idx="87">
                  <c:v>0.59947813077247336</c:v>
                </c:pt>
                <c:pt idx="88">
                  <c:v>0.61382520335065782</c:v>
                </c:pt>
                <c:pt idx="89">
                  <c:v>0.6447096591164887</c:v>
                </c:pt>
                <c:pt idx="90">
                  <c:v>0.63003728200197595</c:v>
                </c:pt>
                <c:pt idx="91">
                  <c:v>0.59383922824073476</c:v>
                </c:pt>
                <c:pt idx="92">
                  <c:v>0.58634496889407595</c:v>
                </c:pt>
                <c:pt idx="93">
                  <c:v>0.57279378552246041</c:v>
                </c:pt>
                <c:pt idx="94">
                  <c:v>0.58698750971764335</c:v>
                </c:pt>
                <c:pt idx="95">
                  <c:v>0.59050622195599178</c:v>
                </c:pt>
                <c:pt idx="96">
                  <c:v>0.60727614142911579</c:v>
                </c:pt>
                <c:pt idx="97">
                  <c:v>0.59726383564730001</c:v>
                </c:pt>
                <c:pt idx="98">
                  <c:v>0.6151604672273151</c:v>
                </c:pt>
                <c:pt idx="99">
                  <c:v>0.59775785555443683</c:v>
                </c:pt>
                <c:pt idx="100">
                  <c:v>0.59700842013192523</c:v>
                </c:pt>
                <c:pt idx="101">
                  <c:v>0.63873394995625432</c:v>
                </c:pt>
                <c:pt idx="102">
                  <c:v>0.64384141339552003</c:v>
                </c:pt>
                <c:pt idx="103">
                  <c:v>0.65213161395306718</c:v>
                </c:pt>
                <c:pt idx="104">
                  <c:v>0.62333252667627637</c:v>
                </c:pt>
                <c:pt idx="105">
                  <c:v>0.62080064751820951</c:v>
                </c:pt>
                <c:pt idx="106">
                  <c:v>0.60384267353489396</c:v>
                </c:pt>
                <c:pt idx="107">
                  <c:v>0.59839281261082511</c:v>
                </c:pt>
                <c:pt idx="108">
                  <c:v>0.62523910884994016</c:v>
                </c:pt>
                <c:pt idx="109">
                  <c:v>0.59729577652570243</c:v>
                </c:pt>
                <c:pt idx="110">
                  <c:v>0.60660106785136514</c:v>
                </c:pt>
                <c:pt idx="111">
                  <c:v>0.6257456352564762</c:v>
                </c:pt>
                <c:pt idx="112">
                  <c:v>0.59478442655759356</c:v>
                </c:pt>
                <c:pt idx="113">
                  <c:v>0.62189003180131774</c:v>
                </c:pt>
                <c:pt idx="114">
                  <c:v>0.64335346265342286</c:v>
                </c:pt>
                <c:pt idx="115">
                  <c:v>0.64838442851277511</c:v>
                </c:pt>
                <c:pt idx="116">
                  <c:v>0.63273389005910063</c:v>
                </c:pt>
                <c:pt idx="117">
                  <c:v>0.61472093723898469</c:v>
                </c:pt>
                <c:pt idx="118">
                  <c:v>0.61875289658684252</c:v>
                </c:pt>
                <c:pt idx="119">
                  <c:v>0.60590369475943451</c:v>
                </c:pt>
                <c:pt idx="120">
                  <c:v>0.60148259633292478</c:v>
                </c:pt>
                <c:pt idx="121">
                  <c:v>0.60632753238925818</c:v>
                </c:pt>
                <c:pt idx="122">
                  <c:v>0.60698930568040088</c:v>
                </c:pt>
                <c:pt idx="123">
                  <c:v>0.61988009283616274</c:v>
                </c:pt>
                <c:pt idx="124">
                  <c:v>0.61270214912999565</c:v>
                </c:pt>
                <c:pt idx="125">
                  <c:v>0.62961560071657996</c:v>
                </c:pt>
                <c:pt idx="126">
                  <c:v>0.63649009147010238</c:v>
                </c:pt>
                <c:pt idx="127">
                  <c:v>0.62822025083784727</c:v>
                </c:pt>
                <c:pt idx="128">
                  <c:v>0.64151209288691946</c:v>
                </c:pt>
                <c:pt idx="129">
                  <c:v>0.62589266672810129</c:v>
                </c:pt>
                <c:pt idx="130">
                  <c:v>0.63770631940873868</c:v>
                </c:pt>
                <c:pt idx="131">
                  <c:v>0.62231410473786763</c:v>
                </c:pt>
                <c:pt idx="132">
                  <c:v>0.61644026644759908</c:v>
                </c:pt>
                <c:pt idx="133">
                  <c:v>0.60422836831297833</c:v>
                </c:pt>
                <c:pt idx="134">
                  <c:v>0.61452832432394644</c:v>
                </c:pt>
                <c:pt idx="135">
                  <c:v>0.6069431804092984</c:v>
                </c:pt>
                <c:pt idx="136">
                  <c:v>0.60347416233721285</c:v>
                </c:pt>
                <c:pt idx="137">
                  <c:v>0.62582017003379709</c:v>
                </c:pt>
                <c:pt idx="138">
                  <c:v>0.60688262266779303</c:v>
                </c:pt>
                <c:pt idx="139">
                  <c:v>0.62919217494424029</c:v>
                </c:pt>
                <c:pt idx="140">
                  <c:v>0.63182990510737902</c:v>
                </c:pt>
                <c:pt idx="141">
                  <c:v>0.64064329255893115</c:v>
                </c:pt>
                <c:pt idx="142">
                  <c:v>0.62651191070980639</c:v>
                </c:pt>
                <c:pt idx="143">
                  <c:v>0.62704705209669598</c:v>
                </c:pt>
                <c:pt idx="144">
                  <c:v>0.61147602581898231</c:v>
                </c:pt>
                <c:pt idx="145">
                  <c:v>0.61075624172255993</c:v>
                </c:pt>
                <c:pt idx="146">
                  <c:v>0.59949756132827015</c:v>
                </c:pt>
                <c:pt idx="147">
                  <c:v>0.61264875170554334</c:v>
                </c:pt>
                <c:pt idx="148">
                  <c:v>0.61522066381642448</c:v>
                </c:pt>
                <c:pt idx="149">
                  <c:v>0.63071181729781089</c:v>
                </c:pt>
                <c:pt idx="150">
                  <c:v>0.60807211512875003</c:v>
                </c:pt>
                <c:pt idx="151">
                  <c:v>0.6247304428421141</c:v>
                </c:pt>
                <c:pt idx="152">
                  <c:v>0.63846801903895856</c:v>
                </c:pt>
                <c:pt idx="153">
                  <c:v>0.62652122546422384</c:v>
                </c:pt>
                <c:pt idx="154">
                  <c:v>0.62337247061132572</c:v>
                </c:pt>
                <c:pt idx="155">
                  <c:v>0.61090901116071106</c:v>
                </c:pt>
                <c:pt idx="156">
                  <c:v>0.59913772724277603</c:v>
                </c:pt>
                <c:pt idx="157">
                  <c:v>0.58305644481068786</c:v>
                </c:pt>
                <c:pt idx="158">
                  <c:v>0.59284984338943569</c:v>
                </c:pt>
                <c:pt idx="159">
                  <c:v>0.60195960024282502</c:v>
                </c:pt>
                <c:pt idx="160">
                  <c:v>0.61983278353027527</c:v>
                </c:pt>
                <c:pt idx="161">
                  <c:v>0.62072939460430265</c:v>
                </c:pt>
                <c:pt idx="162">
                  <c:v>0.6316915472189325</c:v>
                </c:pt>
                <c:pt idx="163">
                  <c:v>0.62267416661653763</c:v>
                </c:pt>
                <c:pt idx="164">
                  <c:v>0.60656957989863547</c:v>
                </c:pt>
                <c:pt idx="165">
                  <c:v>0.60450711841077565</c:v>
                </c:pt>
                <c:pt idx="166">
                  <c:v>0.5878417645326538</c:v>
                </c:pt>
                <c:pt idx="167">
                  <c:v>0.59645431576625907</c:v>
                </c:pt>
                <c:pt idx="168">
                  <c:v>0.59880313350538272</c:v>
                </c:pt>
                <c:pt idx="169">
                  <c:v>0.60798191915774258</c:v>
                </c:pt>
                <c:pt idx="170">
                  <c:v>0.60268423822757466</c:v>
                </c:pt>
                <c:pt idx="171">
                  <c:v>0.5867052806064893</c:v>
                </c:pt>
                <c:pt idx="172">
                  <c:v>0.58750833458638285</c:v>
                </c:pt>
                <c:pt idx="173">
                  <c:v>0.60545884844999354</c:v>
                </c:pt>
                <c:pt idx="174">
                  <c:v>0.63107396746435696</c:v>
                </c:pt>
                <c:pt idx="175">
                  <c:v>0.61519068759314233</c:v>
                </c:pt>
                <c:pt idx="176">
                  <c:v>0.61119176589075475</c:v>
                </c:pt>
                <c:pt idx="177">
                  <c:v>0.61043921875865859</c:v>
                </c:pt>
                <c:pt idx="178">
                  <c:v>0.6331806229365432</c:v>
                </c:pt>
                <c:pt idx="179">
                  <c:v>0.61897017339854488</c:v>
                </c:pt>
                <c:pt idx="180">
                  <c:v>0.60897491211300581</c:v>
                </c:pt>
                <c:pt idx="181">
                  <c:v>0.61830940224362407</c:v>
                </c:pt>
                <c:pt idx="182">
                  <c:v>0.59656183888962355</c:v>
                </c:pt>
                <c:pt idx="183">
                  <c:v>0.609109482878326</c:v>
                </c:pt>
                <c:pt idx="184">
                  <c:v>0.62188077530056651</c:v>
                </c:pt>
                <c:pt idx="185">
                  <c:v>0.61342110355564239</c:v>
                </c:pt>
                <c:pt idx="186">
                  <c:v>0.60787440615956834</c:v>
                </c:pt>
                <c:pt idx="187">
                  <c:v>0.6033990816377599</c:v>
                </c:pt>
                <c:pt idx="188">
                  <c:v>0.5839539468849293</c:v>
                </c:pt>
                <c:pt idx="189">
                  <c:v>0.6284919674232603</c:v>
                </c:pt>
                <c:pt idx="190">
                  <c:v>0.61741849149847605</c:v>
                </c:pt>
                <c:pt idx="191">
                  <c:v>0.60775957415560811</c:v>
                </c:pt>
                <c:pt idx="192">
                  <c:v>0.60894217695740238</c:v>
                </c:pt>
                <c:pt idx="193">
                  <c:v>0.59829330840336925</c:v>
                </c:pt>
                <c:pt idx="194">
                  <c:v>0.59413519547767724</c:v>
                </c:pt>
                <c:pt idx="195">
                  <c:v>0.62136592624328557</c:v>
                </c:pt>
                <c:pt idx="196">
                  <c:v>0.61018745913716166</c:v>
                </c:pt>
                <c:pt idx="197">
                  <c:v>0.60561289269035856</c:v>
                </c:pt>
                <c:pt idx="198">
                  <c:v>0.62568798809289605</c:v>
                </c:pt>
                <c:pt idx="199">
                  <c:v>0.60825675164938031</c:v>
                </c:pt>
                <c:pt idx="200">
                  <c:v>0.58033701692541573</c:v>
                </c:pt>
                <c:pt idx="201">
                  <c:v>0.59896372264107933</c:v>
                </c:pt>
                <c:pt idx="202">
                  <c:v>0.57695769535375363</c:v>
                </c:pt>
                <c:pt idx="203">
                  <c:v>0.59657008775047593</c:v>
                </c:pt>
                <c:pt idx="204">
                  <c:v>0.60914019362766025</c:v>
                </c:pt>
                <c:pt idx="205">
                  <c:v>0.62101197120661678</c:v>
                </c:pt>
                <c:pt idx="206">
                  <c:v>0.63360283760290914</c:v>
                </c:pt>
                <c:pt idx="207">
                  <c:v>0.64135910159670473</c:v>
                </c:pt>
                <c:pt idx="208">
                  <c:v>0.61477036342849878</c:v>
                </c:pt>
                <c:pt idx="209">
                  <c:v>0.61705666435529849</c:v>
                </c:pt>
                <c:pt idx="210">
                  <c:v>0.61920303744257676</c:v>
                </c:pt>
                <c:pt idx="211">
                  <c:v>0.61394879818504666</c:v>
                </c:pt>
                <c:pt idx="212">
                  <c:v>0.61034239233734411</c:v>
                </c:pt>
                <c:pt idx="213">
                  <c:v>0.60236060678993264</c:v>
                </c:pt>
                <c:pt idx="214">
                  <c:v>0.61520898446227479</c:v>
                </c:pt>
                <c:pt idx="215">
                  <c:v>0.61530150974121767</c:v>
                </c:pt>
                <c:pt idx="216">
                  <c:v>0.62481298160658461</c:v>
                </c:pt>
                <c:pt idx="217">
                  <c:v>0.64201966312267378</c:v>
                </c:pt>
                <c:pt idx="218">
                  <c:v>0.64221550286866536</c:v>
                </c:pt>
                <c:pt idx="219">
                  <c:v>0.65023829957911028</c:v>
                </c:pt>
                <c:pt idx="220">
                  <c:v>0.64575774314687218</c:v>
                </c:pt>
                <c:pt idx="221">
                  <c:v>0.63202890106087584</c:v>
                </c:pt>
                <c:pt idx="222">
                  <c:v>0.64338021917912547</c:v>
                </c:pt>
                <c:pt idx="223">
                  <c:v>0.62532869718991468</c:v>
                </c:pt>
                <c:pt idx="224">
                  <c:v>0.63531675076439842</c:v>
                </c:pt>
                <c:pt idx="225">
                  <c:v>0.64386764154875253</c:v>
                </c:pt>
                <c:pt idx="226">
                  <c:v>0.63855114176501415</c:v>
                </c:pt>
                <c:pt idx="227">
                  <c:v>0.63610250464930018</c:v>
                </c:pt>
                <c:pt idx="228">
                  <c:v>0.63120574298615806</c:v>
                </c:pt>
                <c:pt idx="229">
                  <c:v>0.62797773890697228</c:v>
                </c:pt>
                <c:pt idx="230">
                  <c:v>0.66223039126726135</c:v>
                </c:pt>
                <c:pt idx="231">
                  <c:v>0.64264840079960739</c:v>
                </c:pt>
                <c:pt idx="232">
                  <c:v>0.64483565622222438</c:v>
                </c:pt>
                <c:pt idx="233">
                  <c:v>0.64297526533068194</c:v>
                </c:pt>
                <c:pt idx="234">
                  <c:v>0.63378912657314745</c:v>
                </c:pt>
                <c:pt idx="235">
                  <c:v>0.65660827493102236</c:v>
                </c:pt>
                <c:pt idx="236">
                  <c:v>0.63431896330218396</c:v>
                </c:pt>
                <c:pt idx="237">
                  <c:v>0.64791549082793964</c:v>
                </c:pt>
                <c:pt idx="238">
                  <c:v>0.63251663096507205</c:v>
                </c:pt>
                <c:pt idx="239">
                  <c:v>0.64038016391382024</c:v>
                </c:pt>
                <c:pt idx="240">
                  <c:v>0.62767343742125215</c:v>
                </c:pt>
                <c:pt idx="241">
                  <c:v>0.61860377301129188</c:v>
                </c:pt>
                <c:pt idx="242">
                  <c:v>0.61812177624887521</c:v>
                </c:pt>
                <c:pt idx="243">
                  <c:v>0.54903803658814621</c:v>
                </c:pt>
                <c:pt idx="244">
                  <c:v>0.58552438167270904</c:v>
                </c:pt>
                <c:pt idx="245">
                  <c:v>0.60819454412925988</c:v>
                </c:pt>
                <c:pt idx="246">
                  <c:v>0.62336978549329758</c:v>
                </c:pt>
                <c:pt idx="247">
                  <c:v>0.61593958413461403</c:v>
                </c:pt>
                <c:pt idx="248">
                  <c:v>0.63821985888652732</c:v>
                </c:pt>
                <c:pt idx="249">
                  <c:v>0.61330663759877091</c:v>
                </c:pt>
                <c:pt idx="250">
                  <c:v>0.59853642425220088</c:v>
                </c:pt>
                <c:pt idx="251">
                  <c:v>0.60177615153574826</c:v>
                </c:pt>
                <c:pt idx="252">
                  <c:v>0.60189879066492991</c:v>
                </c:pt>
                <c:pt idx="253">
                  <c:v>0.6082943769338417</c:v>
                </c:pt>
                <c:pt idx="254">
                  <c:v>0.60857654452483589</c:v>
                </c:pt>
              </c:numCache>
            </c:numRef>
          </c:val>
          <c:smooth val="0"/>
          <c:extLst>
            <c:ext xmlns:c16="http://schemas.microsoft.com/office/drawing/2014/chart" uri="{C3380CC4-5D6E-409C-BE32-E72D297353CC}">
              <c16:uniqueId val="{00000001-8F00-4BF7-8C81-7906E82BD15B}"/>
            </c:ext>
          </c:extLst>
        </c:ser>
        <c:ser>
          <c:idx val="1"/>
          <c:order val="1"/>
          <c:tx>
            <c:strRef>
              <c:f>LFPRs!$FP$2</c:f>
              <c:strCache>
                <c:ptCount val="1"/>
                <c:pt idx="0">
                  <c:v>Male</c:v>
                </c:pt>
              </c:strCache>
            </c:strRef>
          </c:tx>
          <c:spPr>
            <a:ln w="19050" cap="rnd">
              <a:solidFill>
                <a:schemeClr val="bg2">
                  <a:lumMod val="50000"/>
                </a:schemeClr>
              </a:solidFill>
              <a:round/>
            </a:ln>
            <a:effectLst/>
          </c:spPr>
          <c:marker>
            <c:symbol val="none"/>
          </c:marker>
          <c:cat>
            <c:numRef>
              <c:f>LFPRs!$FN$3:$FN$257</c:f>
              <c:numCache>
                <c:formatCode>[$-409]mmm\-yy;@</c:formatCode>
                <c:ptCount val="255"/>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39264</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pt idx="164">
                  <c:v>41518</c:v>
                </c:pt>
                <c:pt idx="165">
                  <c:v>41548</c:v>
                </c:pt>
                <c:pt idx="166">
                  <c:v>41579</c:v>
                </c:pt>
                <c:pt idx="167">
                  <c:v>41609</c:v>
                </c:pt>
                <c:pt idx="168">
                  <c:v>41640</c:v>
                </c:pt>
                <c:pt idx="169">
                  <c:v>41671</c:v>
                </c:pt>
                <c:pt idx="170">
                  <c:v>41699</c:v>
                </c:pt>
                <c:pt idx="171">
                  <c:v>41730</c:v>
                </c:pt>
                <c:pt idx="172">
                  <c:v>41760</c:v>
                </c:pt>
                <c:pt idx="173">
                  <c:v>41791</c:v>
                </c:pt>
                <c:pt idx="174">
                  <c:v>41821</c:v>
                </c:pt>
                <c:pt idx="175">
                  <c:v>41852</c:v>
                </c:pt>
                <c:pt idx="176">
                  <c:v>41883</c:v>
                </c:pt>
                <c:pt idx="177">
                  <c:v>41913</c:v>
                </c:pt>
                <c:pt idx="178">
                  <c:v>41944</c:v>
                </c:pt>
                <c:pt idx="179">
                  <c:v>41974</c:v>
                </c:pt>
                <c:pt idx="180">
                  <c:v>42005</c:v>
                </c:pt>
                <c:pt idx="181">
                  <c:v>42036</c:v>
                </c:pt>
                <c:pt idx="182">
                  <c:v>42064</c:v>
                </c:pt>
                <c:pt idx="183">
                  <c:v>42095</c:v>
                </c:pt>
                <c:pt idx="184">
                  <c:v>42125</c:v>
                </c:pt>
                <c:pt idx="185">
                  <c:v>42156</c:v>
                </c:pt>
                <c:pt idx="186">
                  <c:v>42186</c:v>
                </c:pt>
                <c:pt idx="187">
                  <c:v>42217</c:v>
                </c:pt>
                <c:pt idx="188">
                  <c:v>42248</c:v>
                </c:pt>
                <c:pt idx="189">
                  <c:v>42278</c:v>
                </c:pt>
                <c:pt idx="190">
                  <c:v>42309</c:v>
                </c:pt>
                <c:pt idx="191">
                  <c:v>42339</c:v>
                </c:pt>
                <c:pt idx="192">
                  <c:v>42370</c:v>
                </c:pt>
                <c:pt idx="193">
                  <c:v>42401</c:v>
                </c:pt>
                <c:pt idx="194">
                  <c:v>42430</c:v>
                </c:pt>
                <c:pt idx="195">
                  <c:v>42461</c:v>
                </c:pt>
                <c:pt idx="196">
                  <c:v>42491</c:v>
                </c:pt>
                <c:pt idx="197">
                  <c:v>42522</c:v>
                </c:pt>
                <c:pt idx="198">
                  <c:v>42552</c:v>
                </c:pt>
                <c:pt idx="199">
                  <c:v>42583</c:v>
                </c:pt>
                <c:pt idx="200">
                  <c:v>42614</c:v>
                </c:pt>
                <c:pt idx="201">
                  <c:v>42644</c:v>
                </c:pt>
                <c:pt idx="202">
                  <c:v>42675</c:v>
                </c:pt>
                <c:pt idx="203">
                  <c:v>42705</c:v>
                </c:pt>
                <c:pt idx="204">
                  <c:v>42736</c:v>
                </c:pt>
                <c:pt idx="205">
                  <c:v>42767</c:v>
                </c:pt>
                <c:pt idx="206">
                  <c:v>42795</c:v>
                </c:pt>
                <c:pt idx="207">
                  <c:v>42826</c:v>
                </c:pt>
                <c:pt idx="208">
                  <c:v>42856</c:v>
                </c:pt>
                <c:pt idx="209">
                  <c:v>42887</c:v>
                </c:pt>
                <c:pt idx="210">
                  <c:v>42917</c:v>
                </c:pt>
                <c:pt idx="211">
                  <c:v>42948</c:v>
                </c:pt>
                <c:pt idx="212">
                  <c:v>42979</c:v>
                </c:pt>
                <c:pt idx="213">
                  <c:v>43009</c:v>
                </c:pt>
                <c:pt idx="214">
                  <c:v>43040</c:v>
                </c:pt>
                <c:pt idx="215">
                  <c:v>43070</c:v>
                </c:pt>
                <c:pt idx="216">
                  <c:v>43101</c:v>
                </c:pt>
                <c:pt idx="217">
                  <c:v>43132</c:v>
                </c:pt>
                <c:pt idx="218">
                  <c:v>43160</c:v>
                </c:pt>
                <c:pt idx="219">
                  <c:v>43191</c:v>
                </c:pt>
                <c:pt idx="220">
                  <c:v>43221</c:v>
                </c:pt>
                <c:pt idx="221">
                  <c:v>43252</c:v>
                </c:pt>
                <c:pt idx="222">
                  <c:v>43282</c:v>
                </c:pt>
                <c:pt idx="223">
                  <c:v>43313</c:v>
                </c:pt>
                <c:pt idx="224">
                  <c:v>43344</c:v>
                </c:pt>
                <c:pt idx="225">
                  <c:v>43374</c:v>
                </c:pt>
                <c:pt idx="226">
                  <c:v>43405</c:v>
                </c:pt>
                <c:pt idx="227">
                  <c:v>43435</c:v>
                </c:pt>
                <c:pt idx="228">
                  <c:v>43466</c:v>
                </c:pt>
                <c:pt idx="229">
                  <c:v>43497</c:v>
                </c:pt>
                <c:pt idx="230">
                  <c:v>43525</c:v>
                </c:pt>
                <c:pt idx="231">
                  <c:v>43556</c:v>
                </c:pt>
                <c:pt idx="232">
                  <c:v>43586</c:v>
                </c:pt>
                <c:pt idx="233">
                  <c:v>43617</c:v>
                </c:pt>
                <c:pt idx="234">
                  <c:v>43647</c:v>
                </c:pt>
                <c:pt idx="235">
                  <c:v>43678</c:v>
                </c:pt>
                <c:pt idx="236">
                  <c:v>43709</c:v>
                </c:pt>
                <c:pt idx="237">
                  <c:v>43739</c:v>
                </c:pt>
                <c:pt idx="238">
                  <c:v>43770</c:v>
                </c:pt>
                <c:pt idx="239">
                  <c:v>43800</c:v>
                </c:pt>
                <c:pt idx="240">
                  <c:v>43831</c:v>
                </c:pt>
                <c:pt idx="241">
                  <c:v>43862</c:v>
                </c:pt>
                <c:pt idx="242">
                  <c:v>43891</c:v>
                </c:pt>
                <c:pt idx="243">
                  <c:v>43922</c:v>
                </c:pt>
                <c:pt idx="244">
                  <c:v>43952</c:v>
                </c:pt>
                <c:pt idx="245">
                  <c:v>43983</c:v>
                </c:pt>
                <c:pt idx="246">
                  <c:v>44013</c:v>
                </c:pt>
                <c:pt idx="247">
                  <c:v>44044</c:v>
                </c:pt>
                <c:pt idx="248">
                  <c:v>44075</c:v>
                </c:pt>
                <c:pt idx="249">
                  <c:v>44105</c:v>
                </c:pt>
                <c:pt idx="250">
                  <c:v>44136</c:v>
                </c:pt>
                <c:pt idx="251">
                  <c:v>44166</c:v>
                </c:pt>
                <c:pt idx="252">
                  <c:v>44197</c:v>
                </c:pt>
                <c:pt idx="253">
                  <c:v>44228</c:v>
                </c:pt>
                <c:pt idx="254">
                  <c:v>44256</c:v>
                </c:pt>
              </c:numCache>
            </c:numRef>
          </c:cat>
          <c:val>
            <c:numRef>
              <c:f>LFPRs!$FP$3:$FP$257</c:f>
              <c:numCache>
                <c:formatCode>0.0%</c:formatCode>
                <c:ptCount val="255"/>
                <c:pt idx="0">
                  <c:v>0.72483065052832774</c:v>
                </c:pt>
                <c:pt idx="1">
                  <c:v>0.73916692811317686</c:v>
                </c:pt>
                <c:pt idx="2">
                  <c:v>0.732951215364258</c:v>
                </c:pt>
                <c:pt idx="3">
                  <c:v>0.74278076902299883</c:v>
                </c:pt>
                <c:pt idx="4">
                  <c:v>0.74407431796408541</c:v>
                </c:pt>
                <c:pt idx="5">
                  <c:v>0.76587979123920813</c:v>
                </c:pt>
                <c:pt idx="6">
                  <c:v>0.75396087291981051</c:v>
                </c:pt>
                <c:pt idx="7">
                  <c:v>0.7545661195486556</c:v>
                </c:pt>
                <c:pt idx="8">
                  <c:v>0.7310707346563845</c:v>
                </c:pt>
                <c:pt idx="9">
                  <c:v>0.72700436212071506</c:v>
                </c:pt>
                <c:pt idx="10">
                  <c:v>0.74302694883781539</c:v>
                </c:pt>
                <c:pt idx="11">
                  <c:v>0.7420730347102158</c:v>
                </c:pt>
                <c:pt idx="12">
                  <c:v>0.72383458248772714</c:v>
                </c:pt>
                <c:pt idx="13">
                  <c:v>0.7477746884382408</c:v>
                </c:pt>
                <c:pt idx="14">
                  <c:v>0.75309224593835078</c:v>
                </c:pt>
                <c:pt idx="15">
                  <c:v>0.74082883990749016</c:v>
                </c:pt>
                <c:pt idx="16">
                  <c:v>0.75815464611765149</c:v>
                </c:pt>
                <c:pt idx="17">
                  <c:v>0.75619251899246775</c:v>
                </c:pt>
                <c:pt idx="18">
                  <c:v>0.7577640996424122</c:v>
                </c:pt>
                <c:pt idx="19">
                  <c:v>0.76513426011575236</c:v>
                </c:pt>
                <c:pt idx="20">
                  <c:v>0.75832574081959325</c:v>
                </c:pt>
                <c:pt idx="21">
                  <c:v>0.74488445973900819</c:v>
                </c:pt>
                <c:pt idx="22">
                  <c:v>0.75771641745246621</c:v>
                </c:pt>
                <c:pt idx="23">
                  <c:v>0.73718608139059016</c:v>
                </c:pt>
                <c:pt idx="24">
                  <c:v>0.74931163227725506</c:v>
                </c:pt>
                <c:pt idx="25">
                  <c:v>0.76295850243964314</c:v>
                </c:pt>
                <c:pt idx="26">
                  <c:v>0.77468842800524551</c:v>
                </c:pt>
                <c:pt idx="27">
                  <c:v>0.77536380996810661</c:v>
                </c:pt>
                <c:pt idx="28">
                  <c:v>0.79576478011745111</c:v>
                </c:pt>
                <c:pt idx="29">
                  <c:v>0.78308861325716494</c:v>
                </c:pt>
                <c:pt idx="30">
                  <c:v>0.77173902989523602</c:v>
                </c:pt>
                <c:pt idx="31">
                  <c:v>0.77495059582367321</c:v>
                </c:pt>
                <c:pt idx="32">
                  <c:v>0.76841749734690945</c:v>
                </c:pt>
                <c:pt idx="33">
                  <c:v>0.77023898577671968</c:v>
                </c:pt>
                <c:pt idx="34">
                  <c:v>0.77417656312421201</c:v>
                </c:pt>
                <c:pt idx="35">
                  <c:v>0.74517508831775747</c:v>
                </c:pt>
                <c:pt idx="36">
                  <c:v>0.72341192508531105</c:v>
                </c:pt>
                <c:pt idx="37">
                  <c:v>0.72659554317296393</c:v>
                </c:pt>
                <c:pt idx="38">
                  <c:v>0.7258227673494434</c:v>
                </c:pt>
                <c:pt idx="39">
                  <c:v>0.74623545192200391</c:v>
                </c:pt>
                <c:pt idx="40">
                  <c:v>0.75324130435079018</c:v>
                </c:pt>
                <c:pt idx="41">
                  <c:v>0.7535925936403407</c:v>
                </c:pt>
                <c:pt idx="42">
                  <c:v>0.77050546805668096</c:v>
                </c:pt>
                <c:pt idx="43">
                  <c:v>0.77382753997551457</c:v>
                </c:pt>
                <c:pt idx="44">
                  <c:v>0.76118180400780322</c:v>
                </c:pt>
                <c:pt idx="45">
                  <c:v>0.77156465860366186</c:v>
                </c:pt>
                <c:pt idx="46">
                  <c:v>0.7547448234066817</c:v>
                </c:pt>
                <c:pt idx="47">
                  <c:v>0.75225896701341977</c:v>
                </c:pt>
                <c:pt idx="48">
                  <c:v>0.75889624875096895</c:v>
                </c:pt>
                <c:pt idx="49">
                  <c:v>0.73725080810573207</c:v>
                </c:pt>
                <c:pt idx="50">
                  <c:v>0.74006685334908384</c:v>
                </c:pt>
                <c:pt idx="51">
                  <c:v>0.73344607129561579</c:v>
                </c:pt>
                <c:pt idx="52">
                  <c:v>0.73674806215310862</c:v>
                </c:pt>
                <c:pt idx="53">
                  <c:v>0.76268890855596994</c:v>
                </c:pt>
                <c:pt idx="54">
                  <c:v>0.7587128425275792</c:v>
                </c:pt>
                <c:pt idx="55">
                  <c:v>0.74579647947817451</c:v>
                </c:pt>
                <c:pt idx="56">
                  <c:v>0.7182657299170494</c:v>
                </c:pt>
                <c:pt idx="57">
                  <c:v>0.73267751086848198</c:v>
                </c:pt>
                <c:pt idx="58">
                  <c:v>0.71946899257554409</c:v>
                </c:pt>
                <c:pt idx="59">
                  <c:v>0.70392729270694854</c:v>
                </c:pt>
                <c:pt idx="60">
                  <c:v>0.70766379723400219</c:v>
                </c:pt>
                <c:pt idx="61">
                  <c:v>0.72194922285661789</c:v>
                </c:pt>
                <c:pt idx="62">
                  <c:v>0.71049012569524816</c:v>
                </c:pt>
                <c:pt idx="63">
                  <c:v>0.71431763807792747</c:v>
                </c:pt>
                <c:pt idx="64">
                  <c:v>0.70930936573792669</c:v>
                </c:pt>
                <c:pt idx="65">
                  <c:v>0.74025605263063998</c:v>
                </c:pt>
                <c:pt idx="66">
                  <c:v>0.75262183528218296</c:v>
                </c:pt>
                <c:pt idx="67">
                  <c:v>0.74192815974863036</c:v>
                </c:pt>
                <c:pt idx="68">
                  <c:v>0.73740459053384821</c:v>
                </c:pt>
                <c:pt idx="69">
                  <c:v>0.73764139194260803</c:v>
                </c:pt>
                <c:pt idx="70">
                  <c:v>0.73811701073359193</c:v>
                </c:pt>
                <c:pt idx="71">
                  <c:v>0.72880421329949163</c:v>
                </c:pt>
                <c:pt idx="72">
                  <c:v>0.7153454950256658</c:v>
                </c:pt>
                <c:pt idx="73">
                  <c:v>0.72235632837855268</c:v>
                </c:pt>
                <c:pt idx="74">
                  <c:v>0.71536455875140181</c:v>
                </c:pt>
                <c:pt idx="75">
                  <c:v>0.69843531894532518</c:v>
                </c:pt>
                <c:pt idx="76">
                  <c:v>0.7137203089406754</c:v>
                </c:pt>
                <c:pt idx="77">
                  <c:v>0.75082978487108132</c:v>
                </c:pt>
                <c:pt idx="78">
                  <c:v>0.75854155470602036</c:v>
                </c:pt>
                <c:pt idx="79">
                  <c:v>0.78143096984676996</c:v>
                </c:pt>
                <c:pt idx="80">
                  <c:v>0.74940072690844406</c:v>
                </c:pt>
                <c:pt idx="81">
                  <c:v>0.73871198336281962</c:v>
                </c:pt>
                <c:pt idx="82">
                  <c:v>0.74040812402568823</c:v>
                </c:pt>
                <c:pt idx="83">
                  <c:v>0.72882645960594028</c:v>
                </c:pt>
                <c:pt idx="84">
                  <c:v>0.73136500235375279</c:v>
                </c:pt>
                <c:pt idx="85">
                  <c:v>0.72397963182695291</c:v>
                </c:pt>
                <c:pt idx="86">
                  <c:v>0.7196527655316054</c:v>
                </c:pt>
                <c:pt idx="87">
                  <c:v>0.72839435996490876</c:v>
                </c:pt>
                <c:pt idx="88">
                  <c:v>0.75917796263716886</c:v>
                </c:pt>
                <c:pt idx="89">
                  <c:v>0.7706514087253542</c:v>
                </c:pt>
                <c:pt idx="90">
                  <c:v>0.76628757173083006</c:v>
                </c:pt>
                <c:pt idx="91">
                  <c:v>0.7619854111147919</c:v>
                </c:pt>
                <c:pt idx="92">
                  <c:v>0.745553527632006</c:v>
                </c:pt>
                <c:pt idx="93">
                  <c:v>0.75423150400890759</c:v>
                </c:pt>
                <c:pt idx="94">
                  <c:v>0.75549137535120503</c:v>
                </c:pt>
                <c:pt idx="95">
                  <c:v>0.72650068629660158</c:v>
                </c:pt>
                <c:pt idx="96">
                  <c:v>0.72619633887840507</c:v>
                </c:pt>
                <c:pt idx="97">
                  <c:v>0.68435114159609456</c:v>
                </c:pt>
                <c:pt idx="98">
                  <c:v>0.69728890091689555</c:v>
                </c:pt>
                <c:pt idx="99">
                  <c:v>0.72022415910164472</c:v>
                </c:pt>
                <c:pt idx="100">
                  <c:v>0.71546418210044493</c:v>
                </c:pt>
                <c:pt idx="101">
                  <c:v>0.73692277456997213</c:v>
                </c:pt>
                <c:pt idx="102">
                  <c:v>0.75426353942336677</c:v>
                </c:pt>
                <c:pt idx="103">
                  <c:v>0.72563099136014397</c:v>
                </c:pt>
                <c:pt idx="104">
                  <c:v>0.72196296316005826</c:v>
                </c:pt>
                <c:pt idx="105">
                  <c:v>0.74008947586514362</c:v>
                </c:pt>
                <c:pt idx="106">
                  <c:v>0.73685711181567237</c:v>
                </c:pt>
                <c:pt idx="107">
                  <c:v>0.72705229271618199</c:v>
                </c:pt>
                <c:pt idx="108">
                  <c:v>0.70961371968861831</c:v>
                </c:pt>
                <c:pt idx="109">
                  <c:v>0.68776680217357378</c:v>
                </c:pt>
                <c:pt idx="110">
                  <c:v>0.69690576951209626</c:v>
                </c:pt>
                <c:pt idx="111">
                  <c:v>0.71070039443292687</c:v>
                </c:pt>
                <c:pt idx="112">
                  <c:v>0.71170257588961017</c:v>
                </c:pt>
                <c:pt idx="113">
                  <c:v>0.72379661035296639</c:v>
                </c:pt>
                <c:pt idx="114">
                  <c:v>0.7325610689381975</c:v>
                </c:pt>
                <c:pt idx="115">
                  <c:v>0.73675323525825187</c:v>
                </c:pt>
                <c:pt idx="116">
                  <c:v>0.72325353095007472</c:v>
                </c:pt>
                <c:pt idx="117">
                  <c:v>0.74196492891191956</c:v>
                </c:pt>
                <c:pt idx="118">
                  <c:v>0.73019228071950304</c:v>
                </c:pt>
                <c:pt idx="119">
                  <c:v>0.68846197322209746</c:v>
                </c:pt>
                <c:pt idx="120">
                  <c:v>0.7046519528905586</c:v>
                </c:pt>
                <c:pt idx="121">
                  <c:v>0.70248556228660386</c:v>
                </c:pt>
                <c:pt idx="122">
                  <c:v>0.70527489613476257</c:v>
                </c:pt>
                <c:pt idx="123">
                  <c:v>0.71106781670627317</c:v>
                </c:pt>
                <c:pt idx="124">
                  <c:v>0.70931519547577027</c:v>
                </c:pt>
                <c:pt idx="125">
                  <c:v>0.71003189820840129</c:v>
                </c:pt>
                <c:pt idx="126">
                  <c:v>0.72363357060338229</c:v>
                </c:pt>
                <c:pt idx="127">
                  <c:v>0.70651820508167118</c:v>
                </c:pt>
                <c:pt idx="128">
                  <c:v>0.67618696892211871</c:v>
                </c:pt>
                <c:pt idx="129">
                  <c:v>0.70596395060114825</c:v>
                </c:pt>
                <c:pt idx="130">
                  <c:v>0.71324186848049176</c:v>
                </c:pt>
                <c:pt idx="131">
                  <c:v>0.72868696396784893</c:v>
                </c:pt>
                <c:pt idx="132">
                  <c:v>0.73488703395224031</c:v>
                </c:pt>
                <c:pt idx="133">
                  <c:v>0.72824157757530406</c:v>
                </c:pt>
                <c:pt idx="134">
                  <c:v>0.71975916494389747</c:v>
                </c:pt>
                <c:pt idx="135">
                  <c:v>0.69396339156243092</c:v>
                </c:pt>
                <c:pt idx="136">
                  <c:v>0.68639820844019739</c:v>
                </c:pt>
                <c:pt idx="137">
                  <c:v>0.69214891869852158</c:v>
                </c:pt>
                <c:pt idx="138">
                  <c:v>0.68966396162473387</c:v>
                </c:pt>
                <c:pt idx="139">
                  <c:v>0.70885207778115256</c:v>
                </c:pt>
                <c:pt idx="140">
                  <c:v>0.70825998444832394</c:v>
                </c:pt>
                <c:pt idx="141">
                  <c:v>0.69855440190528284</c:v>
                </c:pt>
                <c:pt idx="142">
                  <c:v>0.70714734712458649</c:v>
                </c:pt>
                <c:pt idx="143">
                  <c:v>0.69437762206518527</c:v>
                </c:pt>
                <c:pt idx="144">
                  <c:v>0.71049536320919193</c:v>
                </c:pt>
                <c:pt idx="145">
                  <c:v>0.6879897057272405</c:v>
                </c:pt>
                <c:pt idx="146">
                  <c:v>0.69467041435610577</c:v>
                </c:pt>
                <c:pt idx="147">
                  <c:v>0.68177160747248522</c:v>
                </c:pt>
                <c:pt idx="148">
                  <c:v>0.69390102188082448</c:v>
                </c:pt>
                <c:pt idx="149">
                  <c:v>0.71179053969894768</c:v>
                </c:pt>
                <c:pt idx="150">
                  <c:v>0.68482490908088101</c:v>
                </c:pt>
                <c:pt idx="151">
                  <c:v>0.70135987359087326</c:v>
                </c:pt>
                <c:pt idx="152">
                  <c:v>0.70172414721245568</c:v>
                </c:pt>
                <c:pt idx="153">
                  <c:v>0.70084883305024226</c:v>
                </c:pt>
                <c:pt idx="154">
                  <c:v>0.68964172337241025</c:v>
                </c:pt>
                <c:pt idx="155">
                  <c:v>0.68438300343150038</c:v>
                </c:pt>
                <c:pt idx="156">
                  <c:v>0.68363890252315007</c:v>
                </c:pt>
                <c:pt idx="157">
                  <c:v>0.68767641319481188</c:v>
                </c:pt>
                <c:pt idx="158">
                  <c:v>0.69057427092194468</c:v>
                </c:pt>
                <c:pt idx="159">
                  <c:v>0.687415832890517</c:v>
                </c:pt>
                <c:pt idx="160">
                  <c:v>0.69828290292295625</c:v>
                </c:pt>
                <c:pt idx="161">
                  <c:v>0.71002661988311955</c:v>
                </c:pt>
                <c:pt idx="162">
                  <c:v>0.70571313346707953</c:v>
                </c:pt>
                <c:pt idx="163">
                  <c:v>0.69346902355452666</c:v>
                </c:pt>
                <c:pt idx="164">
                  <c:v>0.69335657148728391</c:v>
                </c:pt>
                <c:pt idx="165">
                  <c:v>0.68706842207462582</c:v>
                </c:pt>
                <c:pt idx="166">
                  <c:v>0.6891640150998497</c:v>
                </c:pt>
                <c:pt idx="167">
                  <c:v>0.70340058364897629</c:v>
                </c:pt>
                <c:pt idx="168">
                  <c:v>0.68754698121437696</c:v>
                </c:pt>
                <c:pt idx="169">
                  <c:v>0.71233165078903093</c:v>
                </c:pt>
                <c:pt idx="170">
                  <c:v>0.72370614148446455</c:v>
                </c:pt>
                <c:pt idx="171">
                  <c:v>0.70509109692347105</c:v>
                </c:pt>
                <c:pt idx="172">
                  <c:v>0.70963062222708329</c:v>
                </c:pt>
                <c:pt idx="173">
                  <c:v>0.70659813302472074</c:v>
                </c:pt>
                <c:pt idx="174">
                  <c:v>0.7294032275113993</c:v>
                </c:pt>
                <c:pt idx="175">
                  <c:v>0.72577439360827611</c:v>
                </c:pt>
                <c:pt idx="176">
                  <c:v>0.70878686796057055</c:v>
                </c:pt>
                <c:pt idx="177">
                  <c:v>0.69369356213531963</c:v>
                </c:pt>
                <c:pt idx="178">
                  <c:v>0.68715343954195907</c:v>
                </c:pt>
                <c:pt idx="179">
                  <c:v>0.68171150721378282</c:v>
                </c:pt>
                <c:pt idx="180">
                  <c:v>0.67141981865959111</c:v>
                </c:pt>
                <c:pt idx="181">
                  <c:v>0.7094065592832729</c:v>
                </c:pt>
                <c:pt idx="182">
                  <c:v>0.71083084304563304</c:v>
                </c:pt>
                <c:pt idx="183">
                  <c:v>0.69543618365380511</c:v>
                </c:pt>
                <c:pt idx="184">
                  <c:v>0.70215715632976272</c:v>
                </c:pt>
                <c:pt idx="185">
                  <c:v>0.72055017489789686</c:v>
                </c:pt>
                <c:pt idx="186">
                  <c:v>0.72377252569319195</c:v>
                </c:pt>
                <c:pt idx="187">
                  <c:v>0.73002062813090574</c:v>
                </c:pt>
                <c:pt idx="188">
                  <c:v>0.68979771473696705</c:v>
                </c:pt>
                <c:pt idx="189">
                  <c:v>0.6852969494047918</c:v>
                </c:pt>
                <c:pt idx="190">
                  <c:v>0.67477675965985895</c:v>
                </c:pt>
                <c:pt idx="191">
                  <c:v>0.67626916661806691</c:v>
                </c:pt>
                <c:pt idx="192">
                  <c:v>0.67025627289116851</c:v>
                </c:pt>
                <c:pt idx="193">
                  <c:v>0.69139409135698682</c:v>
                </c:pt>
                <c:pt idx="194">
                  <c:v>0.70828300874400729</c:v>
                </c:pt>
                <c:pt idx="195">
                  <c:v>0.71991444987064823</c:v>
                </c:pt>
                <c:pt idx="196">
                  <c:v>0.70499262061670853</c:v>
                </c:pt>
                <c:pt idx="197">
                  <c:v>0.71420493078390879</c:v>
                </c:pt>
                <c:pt idx="198">
                  <c:v>0.73553933343333389</c:v>
                </c:pt>
                <c:pt idx="199">
                  <c:v>0.71532814413075141</c:v>
                </c:pt>
                <c:pt idx="200">
                  <c:v>0.68866575799375052</c:v>
                </c:pt>
                <c:pt idx="201">
                  <c:v>0.69598758513362069</c:v>
                </c:pt>
                <c:pt idx="202">
                  <c:v>0.69610057080246568</c:v>
                </c:pt>
                <c:pt idx="203">
                  <c:v>0.68977216138661002</c:v>
                </c:pt>
                <c:pt idx="204">
                  <c:v>0.73118887045964587</c:v>
                </c:pt>
                <c:pt idx="205">
                  <c:v>0.71174669994364426</c:v>
                </c:pt>
                <c:pt idx="206">
                  <c:v>0.73222881493422098</c:v>
                </c:pt>
                <c:pt idx="207">
                  <c:v>0.71859301862312042</c:v>
                </c:pt>
                <c:pt idx="208">
                  <c:v>0.72994788236459673</c:v>
                </c:pt>
                <c:pt idx="209">
                  <c:v>0.71564103632706055</c:v>
                </c:pt>
                <c:pt idx="210">
                  <c:v>0.73749019289400797</c:v>
                </c:pt>
                <c:pt idx="211">
                  <c:v>0.72366606000284706</c:v>
                </c:pt>
                <c:pt idx="212">
                  <c:v>0.68030054474898838</c:v>
                </c:pt>
                <c:pt idx="213">
                  <c:v>0.68917754332608316</c:v>
                </c:pt>
                <c:pt idx="214">
                  <c:v>0.67506929824926332</c:v>
                </c:pt>
                <c:pt idx="215">
                  <c:v>0.69661187508860944</c:v>
                </c:pt>
                <c:pt idx="216">
                  <c:v>0.72016224058352218</c:v>
                </c:pt>
                <c:pt idx="217">
                  <c:v>0.71448306891348556</c:v>
                </c:pt>
                <c:pt idx="218">
                  <c:v>0.72227179315533518</c:v>
                </c:pt>
                <c:pt idx="219">
                  <c:v>0.72237300905109292</c:v>
                </c:pt>
                <c:pt idx="220">
                  <c:v>0.74464541397393902</c:v>
                </c:pt>
                <c:pt idx="221">
                  <c:v>0.75491611782602486</c:v>
                </c:pt>
                <c:pt idx="222">
                  <c:v>0.76455277345640371</c:v>
                </c:pt>
                <c:pt idx="223">
                  <c:v>0.75141951020005071</c:v>
                </c:pt>
                <c:pt idx="224">
                  <c:v>0.71226560831787833</c:v>
                </c:pt>
                <c:pt idx="225">
                  <c:v>0.70252396331997058</c:v>
                </c:pt>
                <c:pt idx="226">
                  <c:v>0.68473347412646002</c:v>
                </c:pt>
                <c:pt idx="227">
                  <c:v>0.70348615881636956</c:v>
                </c:pt>
                <c:pt idx="228">
                  <c:v>0.72065296277019053</c:v>
                </c:pt>
                <c:pt idx="229">
                  <c:v>0.71361413235869198</c:v>
                </c:pt>
                <c:pt idx="230">
                  <c:v>0.7043946832279796</c:v>
                </c:pt>
                <c:pt idx="231">
                  <c:v>0.71831580910270854</c:v>
                </c:pt>
                <c:pt idx="232">
                  <c:v>0.72191030622277319</c:v>
                </c:pt>
                <c:pt idx="233">
                  <c:v>0.73147819317381713</c:v>
                </c:pt>
                <c:pt idx="234">
                  <c:v>0.72527187378347824</c:v>
                </c:pt>
                <c:pt idx="235">
                  <c:v>0.72966535496438101</c:v>
                </c:pt>
                <c:pt idx="236">
                  <c:v>0.7015783706023917</c:v>
                </c:pt>
                <c:pt idx="237">
                  <c:v>0.7108441578141188</c:v>
                </c:pt>
                <c:pt idx="238">
                  <c:v>0.71401472121876997</c:v>
                </c:pt>
                <c:pt idx="239">
                  <c:v>0.71832938346169617</c:v>
                </c:pt>
                <c:pt idx="240">
                  <c:v>0.71842300147444538</c:v>
                </c:pt>
                <c:pt idx="241">
                  <c:v>0.7131243609421003</c:v>
                </c:pt>
                <c:pt idx="242">
                  <c:v>0.69129579990283418</c:v>
                </c:pt>
                <c:pt idx="243">
                  <c:v>0.65596399202133926</c:v>
                </c:pt>
                <c:pt idx="244">
                  <c:v>0.67246987002660807</c:v>
                </c:pt>
                <c:pt idx="245">
                  <c:v>0.70434815727764422</c:v>
                </c:pt>
                <c:pt idx="246">
                  <c:v>0.69756999532402164</c:v>
                </c:pt>
                <c:pt idx="247">
                  <c:v>0.70721887258171479</c:v>
                </c:pt>
                <c:pt idx="248">
                  <c:v>0.70901241866770159</c:v>
                </c:pt>
                <c:pt idx="249">
                  <c:v>0.69266141000769044</c:v>
                </c:pt>
                <c:pt idx="250">
                  <c:v>0.6972362225337162</c:v>
                </c:pt>
                <c:pt idx="251">
                  <c:v>0.70675380187132253</c:v>
                </c:pt>
                <c:pt idx="252">
                  <c:v>0.70144488085369605</c:v>
                </c:pt>
                <c:pt idx="253">
                  <c:v>0.70352702778191412</c:v>
                </c:pt>
                <c:pt idx="254">
                  <c:v>0.6927961063284096</c:v>
                </c:pt>
              </c:numCache>
            </c:numRef>
          </c:val>
          <c:smooth val="0"/>
          <c:extLst>
            <c:ext xmlns:c16="http://schemas.microsoft.com/office/drawing/2014/chart" uri="{C3380CC4-5D6E-409C-BE32-E72D297353CC}">
              <c16:uniqueId val="{00000002-8F00-4BF7-8C81-7906E82BD15B}"/>
            </c:ext>
          </c:extLst>
        </c:ser>
        <c:dLbls>
          <c:showLegendKey val="0"/>
          <c:showVal val="0"/>
          <c:showCatName val="0"/>
          <c:showSerName val="0"/>
          <c:showPercent val="0"/>
          <c:showBubbleSize val="0"/>
        </c:dLbls>
        <c:marker val="1"/>
        <c:smooth val="0"/>
        <c:axId val="497695816"/>
        <c:axId val="497690896"/>
      </c:lineChart>
      <c:dateAx>
        <c:axId val="497695816"/>
        <c:scaling>
          <c:orientation val="minMax"/>
        </c:scaling>
        <c:delete val="0"/>
        <c:axPos val="b"/>
        <c:numFmt formatCode="[$-409]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Tw Cen MT" panose="020B0602020104020603" pitchFamily="34" charset="0"/>
                <a:ea typeface="+mn-ea"/>
                <a:cs typeface="+mn-cs"/>
              </a:defRPr>
            </a:pPr>
            <a:endParaRPr lang="en-US"/>
          </a:p>
        </c:txPr>
        <c:crossAx val="497690896"/>
        <c:crosses val="autoZero"/>
        <c:auto val="1"/>
        <c:lblOffset val="100"/>
        <c:baseTimeUnit val="months"/>
        <c:majorUnit val="12"/>
        <c:majorTimeUnit val="months"/>
      </c:dateAx>
      <c:valAx>
        <c:axId val="497690896"/>
        <c:scaling>
          <c:orientation val="minMax"/>
          <c:max val="0.9"/>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Tw Cen MT" panose="020B0602020104020603" pitchFamily="34" charset="0"/>
                <a:ea typeface="+mn-ea"/>
                <a:cs typeface="+mn-cs"/>
              </a:defRPr>
            </a:pPr>
            <a:endParaRPr lang="en-US"/>
          </a:p>
        </c:txPr>
        <c:crossAx val="497695816"/>
        <c:crosses val="autoZero"/>
        <c:crossBetween val="between"/>
      </c:valAx>
      <c:spPr>
        <a:noFill/>
        <a:ln>
          <a:noFill/>
        </a:ln>
        <a:effectLst/>
      </c:spPr>
    </c:plotArea>
    <c:legend>
      <c:legendPos val="b"/>
      <c:legendEntry>
        <c:idx val="0"/>
        <c:delete val="1"/>
      </c:legendEntry>
      <c:layout>
        <c:manualLayout>
          <c:xMode val="edge"/>
          <c:yMode val="edge"/>
          <c:x val="0.27171366248137901"/>
          <c:y val="2.6376763327544833E-2"/>
          <c:w val="0.4070229481449954"/>
          <c:h val="6.3250628414650581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Tw Cen MT" panose="020B0602020104020603"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0706001276867422E-2"/>
          <c:y val="0.11278952668680765"/>
          <c:w val="0.8908283677378166"/>
          <c:h val="0.679023977200919"/>
        </c:manualLayout>
      </c:layout>
      <c:barChart>
        <c:barDir val="col"/>
        <c:grouping val="clustered"/>
        <c:varyColors val="0"/>
        <c:ser>
          <c:idx val="2"/>
          <c:order val="2"/>
          <c:tx>
            <c:strRef>
              <c:f>LFPRs!$FC$2</c:f>
              <c:strCache>
                <c:ptCount val="1"/>
                <c:pt idx="0">
                  <c:v>Recession</c:v>
                </c:pt>
              </c:strCache>
            </c:strRef>
          </c:tx>
          <c:spPr>
            <a:solidFill>
              <a:schemeClr val="bg1">
                <a:lumMod val="65000"/>
                <a:alpha val="25000"/>
              </a:schemeClr>
            </a:solidFill>
            <a:ln>
              <a:noFill/>
            </a:ln>
            <a:effectLst/>
          </c:spPr>
          <c:invertIfNegative val="0"/>
          <c:cat>
            <c:numRef>
              <c:f>LFPRs!$EZ$3:$EZ$257</c:f>
              <c:numCache>
                <c:formatCode>[$-409]mmm\-yy;@</c:formatCode>
                <c:ptCount val="255"/>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39264</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pt idx="164">
                  <c:v>41518</c:v>
                </c:pt>
                <c:pt idx="165">
                  <c:v>41548</c:v>
                </c:pt>
                <c:pt idx="166">
                  <c:v>41579</c:v>
                </c:pt>
                <c:pt idx="167">
                  <c:v>41609</c:v>
                </c:pt>
                <c:pt idx="168">
                  <c:v>41640</c:v>
                </c:pt>
                <c:pt idx="169">
                  <c:v>41671</c:v>
                </c:pt>
                <c:pt idx="170">
                  <c:v>41699</c:v>
                </c:pt>
                <c:pt idx="171">
                  <c:v>41730</c:v>
                </c:pt>
                <c:pt idx="172">
                  <c:v>41760</c:v>
                </c:pt>
                <c:pt idx="173">
                  <c:v>41791</c:v>
                </c:pt>
                <c:pt idx="174">
                  <c:v>41821</c:v>
                </c:pt>
                <c:pt idx="175">
                  <c:v>41852</c:v>
                </c:pt>
                <c:pt idx="176">
                  <c:v>41883</c:v>
                </c:pt>
                <c:pt idx="177">
                  <c:v>41913</c:v>
                </c:pt>
                <c:pt idx="178">
                  <c:v>41944</c:v>
                </c:pt>
                <c:pt idx="179">
                  <c:v>41974</c:v>
                </c:pt>
                <c:pt idx="180">
                  <c:v>42005</c:v>
                </c:pt>
                <c:pt idx="181">
                  <c:v>42036</c:v>
                </c:pt>
                <c:pt idx="182">
                  <c:v>42064</c:v>
                </c:pt>
                <c:pt idx="183">
                  <c:v>42095</c:v>
                </c:pt>
                <c:pt idx="184">
                  <c:v>42125</c:v>
                </c:pt>
                <c:pt idx="185">
                  <c:v>42156</c:v>
                </c:pt>
                <c:pt idx="186">
                  <c:v>42186</c:v>
                </c:pt>
                <c:pt idx="187">
                  <c:v>42217</c:v>
                </c:pt>
                <c:pt idx="188">
                  <c:v>42248</c:v>
                </c:pt>
                <c:pt idx="189">
                  <c:v>42278</c:v>
                </c:pt>
                <c:pt idx="190">
                  <c:v>42309</c:v>
                </c:pt>
                <c:pt idx="191">
                  <c:v>42339</c:v>
                </c:pt>
                <c:pt idx="192">
                  <c:v>42370</c:v>
                </c:pt>
                <c:pt idx="193">
                  <c:v>42401</c:v>
                </c:pt>
                <c:pt idx="194">
                  <c:v>42430</c:v>
                </c:pt>
                <c:pt idx="195">
                  <c:v>42461</c:v>
                </c:pt>
                <c:pt idx="196">
                  <c:v>42491</c:v>
                </c:pt>
                <c:pt idx="197">
                  <c:v>42522</c:v>
                </c:pt>
                <c:pt idx="198">
                  <c:v>42552</c:v>
                </c:pt>
                <c:pt idx="199">
                  <c:v>42583</c:v>
                </c:pt>
                <c:pt idx="200">
                  <c:v>42614</c:v>
                </c:pt>
                <c:pt idx="201">
                  <c:v>42644</c:v>
                </c:pt>
                <c:pt idx="202">
                  <c:v>42675</c:v>
                </c:pt>
                <c:pt idx="203">
                  <c:v>42705</c:v>
                </c:pt>
                <c:pt idx="204">
                  <c:v>42736</c:v>
                </c:pt>
                <c:pt idx="205">
                  <c:v>42767</c:v>
                </c:pt>
                <c:pt idx="206">
                  <c:v>42795</c:v>
                </c:pt>
                <c:pt idx="207">
                  <c:v>42826</c:v>
                </c:pt>
                <c:pt idx="208">
                  <c:v>42856</c:v>
                </c:pt>
                <c:pt idx="209">
                  <c:v>42887</c:v>
                </c:pt>
                <c:pt idx="210">
                  <c:v>42917</c:v>
                </c:pt>
                <c:pt idx="211">
                  <c:v>42948</c:v>
                </c:pt>
                <c:pt idx="212">
                  <c:v>42979</c:v>
                </c:pt>
                <c:pt idx="213">
                  <c:v>43009</c:v>
                </c:pt>
                <c:pt idx="214">
                  <c:v>43040</c:v>
                </c:pt>
                <c:pt idx="215">
                  <c:v>43070</c:v>
                </c:pt>
                <c:pt idx="216">
                  <c:v>43101</c:v>
                </c:pt>
                <c:pt idx="217">
                  <c:v>43132</c:v>
                </c:pt>
                <c:pt idx="218">
                  <c:v>43160</c:v>
                </c:pt>
                <c:pt idx="219">
                  <c:v>43191</c:v>
                </c:pt>
                <c:pt idx="220">
                  <c:v>43221</c:v>
                </c:pt>
                <c:pt idx="221">
                  <c:v>43252</c:v>
                </c:pt>
                <c:pt idx="222">
                  <c:v>43282</c:v>
                </c:pt>
                <c:pt idx="223">
                  <c:v>43313</c:v>
                </c:pt>
                <c:pt idx="224">
                  <c:v>43344</c:v>
                </c:pt>
                <c:pt idx="225">
                  <c:v>43374</c:v>
                </c:pt>
                <c:pt idx="226">
                  <c:v>43405</c:v>
                </c:pt>
                <c:pt idx="227">
                  <c:v>43435</c:v>
                </c:pt>
                <c:pt idx="228">
                  <c:v>43466</c:v>
                </c:pt>
                <c:pt idx="229">
                  <c:v>43497</c:v>
                </c:pt>
                <c:pt idx="230">
                  <c:v>43525</c:v>
                </c:pt>
                <c:pt idx="231">
                  <c:v>43556</c:v>
                </c:pt>
                <c:pt idx="232">
                  <c:v>43586</c:v>
                </c:pt>
                <c:pt idx="233">
                  <c:v>43617</c:v>
                </c:pt>
                <c:pt idx="234">
                  <c:v>43647</c:v>
                </c:pt>
                <c:pt idx="235">
                  <c:v>43678</c:v>
                </c:pt>
                <c:pt idx="236">
                  <c:v>43709</c:v>
                </c:pt>
                <c:pt idx="237">
                  <c:v>43739</c:v>
                </c:pt>
                <c:pt idx="238">
                  <c:v>43770</c:v>
                </c:pt>
                <c:pt idx="239">
                  <c:v>43800</c:v>
                </c:pt>
                <c:pt idx="240">
                  <c:v>43831</c:v>
                </c:pt>
                <c:pt idx="241">
                  <c:v>43862</c:v>
                </c:pt>
                <c:pt idx="242">
                  <c:v>43891</c:v>
                </c:pt>
                <c:pt idx="243">
                  <c:v>43922</c:v>
                </c:pt>
                <c:pt idx="244">
                  <c:v>43952</c:v>
                </c:pt>
                <c:pt idx="245">
                  <c:v>43983</c:v>
                </c:pt>
                <c:pt idx="246">
                  <c:v>44013</c:v>
                </c:pt>
                <c:pt idx="247">
                  <c:v>44044</c:v>
                </c:pt>
                <c:pt idx="248">
                  <c:v>44075</c:v>
                </c:pt>
                <c:pt idx="249">
                  <c:v>44105</c:v>
                </c:pt>
                <c:pt idx="250">
                  <c:v>44136</c:v>
                </c:pt>
                <c:pt idx="251">
                  <c:v>44166</c:v>
                </c:pt>
                <c:pt idx="252">
                  <c:v>44197</c:v>
                </c:pt>
                <c:pt idx="253">
                  <c:v>44228</c:v>
                </c:pt>
                <c:pt idx="254">
                  <c:v>44256</c:v>
                </c:pt>
              </c:numCache>
            </c:numRef>
          </c:cat>
          <c:val>
            <c:numRef>
              <c:f>LFPRs!$FC$3:$FC$257</c:f>
              <c:numCache>
                <c:formatCode>General</c:formatCode>
                <c:ptCount val="255"/>
                <c:pt idx="14" formatCode="0%">
                  <c:v>0.9</c:v>
                </c:pt>
                <c:pt idx="15" formatCode="0%">
                  <c:v>0.9</c:v>
                </c:pt>
                <c:pt idx="16" formatCode="0%">
                  <c:v>0.9</c:v>
                </c:pt>
                <c:pt idx="17" formatCode="0%">
                  <c:v>0.9</c:v>
                </c:pt>
                <c:pt idx="18" formatCode="0%">
                  <c:v>0.9</c:v>
                </c:pt>
                <c:pt idx="19" formatCode="0%">
                  <c:v>0.9</c:v>
                </c:pt>
                <c:pt idx="20" formatCode="0%">
                  <c:v>0.9</c:v>
                </c:pt>
                <c:pt idx="21" formatCode="0%">
                  <c:v>0.9</c:v>
                </c:pt>
                <c:pt idx="22" formatCode="0%">
                  <c:v>0.9</c:v>
                </c:pt>
                <c:pt idx="95" formatCode="0%">
                  <c:v>0.9</c:v>
                </c:pt>
                <c:pt idx="96" formatCode="0%">
                  <c:v>0.9</c:v>
                </c:pt>
                <c:pt idx="97" formatCode="0%">
                  <c:v>0.9</c:v>
                </c:pt>
                <c:pt idx="98" formatCode="0%">
                  <c:v>0.9</c:v>
                </c:pt>
                <c:pt idx="99" formatCode="0%">
                  <c:v>0.9</c:v>
                </c:pt>
                <c:pt idx="100" formatCode="0%">
                  <c:v>0.9</c:v>
                </c:pt>
                <c:pt idx="101" formatCode="0%">
                  <c:v>0.9</c:v>
                </c:pt>
                <c:pt idx="102" formatCode="0%">
                  <c:v>0.9</c:v>
                </c:pt>
                <c:pt idx="103" formatCode="0%">
                  <c:v>0.9</c:v>
                </c:pt>
                <c:pt idx="104" formatCode="0%">
                  <c:v>0.9</c:v>
                </c:pt>
                <c:pt idx="105" formatCode="0%">
                  <c:v>0.9</c:v>
                </c:pt>
                <c:pt idx="106" formatCode="0%">
                  <c:v>0.9</c:v>
                </c:pt>
                <c:pt idx="107" formatCode="0%">
                  <c:v>0.9</c:v>
                </c:pt>
                <c:pt idx="108" formatCode="0%">
                  <c:v>0.9</c:v>
                </c:pt>
                <c:pt idx="109" formatCode="0%">
                  <c:v>0.9</c:v>
                </c:pt>
                <c:pt idx="110" formatCode="0%">
                  <c:v>0.9</c:v>
                </c:pt>
                <c:pt idx="111" formatCode="0%">
                  <c:v>0.9</c:v>
                </c:pt>
                <c:pt idx="112" formatCode="0%">
                  <c:v>0.9</c:v>
                </c:pt>
                <c:pt idx="113" formatCode="0%">
                  <c:v>0.9</c:v>
                </c:pt>
                <c:pt idx="241" formatCode="0%">
                  <c:v>0.9</c:v>
                </c:pt>
                <c:pt idx="242" formatCode="0%">
                  <c:v>0.9</c:v>
                </c:pt>
                <c:pt idx="243" formatCode="0%">
                  <c:v>0.9</c:v>
                </c:pt>
                <c:pt idx="244" formatCode="0%">
                  <c:v>0.9</c:v>
                </c:pt>
                <c:pt idx="245" formatCode="0%">
                  <c:v>0.9</c:v>
                </c:pt>
                <c:pt idx="246" formatCode="0%">
                  <c:v>0.9</c:v>
                </c:pt>
                <c:pt idx="247" formatCode="0%">
                  <c:v>0.9</c:v>
                </c:pt>
                <c:pt idx="248" formatCode="0%">
                  <c:v>0.9</c:v>
                </c:pt>
                <c:pt idx="249" formatCode="0%">
                  <c:v>0.9</c:v>
                </c:pt>
                <c:pt idx="250" formatCode="0%">
                  <c:v>0.9</c:v>
                </c:pt>
                <c:pt idx="251" formatCode="0%">
                  <c:v>0.9</c:v>
                </c:pt>
                <c:pt idx="252" formatCode="0%">
                  <c:v>0.9</c:v>
                </c:pt>
                <c:pt idx="253" formatCode="0%">
                  <c:v>0.9</c:v>
                </c:pt>
                <c:pt idx="254" formatCode="0%">
                  <c:v>0.9</c:v>
                </c:pt>
              </c:numCache>
            </c:numRef>
          </c:val>
          <c:extLst>
            <c:ext xmlns:c16="http://schemas.microsoft.com/office/drawing/2014/chart" uri="{C3380CC4-5D6E-409C-BE32-E72D297353CC}">
              <c16:uniqueId val="{00000000-B291-4FEF-A5EE-397ADB745349}"/>
            </c:ext>
          </c:extLst>
        </c:ser>
        <c:dLbls>
          <c:showLegendKey val="0"/>
          <c:showVal val="0"/>
          <c:showCatName val="0"/>
          <c:showSerName val="0"/>
          <c:showPercent val="0"/>
          <c:showBubbleSize val="0"/>
        </c:dLbls>
        <c:gapWidth val="0"/>
        <c:axId val="497695816"/>
        <c:axId val="497690896"/>
      </c:barChart>
      <c:lineChart>
        <c:grouping val="standard"/>
        <c:varyColors val="0"/>
        <c:ser>
          <c:idx val="0"/>
          <c:order val="0"/>
          <c:tx>
            <c:strRef>
              <c:f>LFPRs!$FA$2</c:f>
              <c:strCache>
                <c:ptCount val="1"/>
                <c:pt idx="0">
                  <c:v>Bachelor's or higher</c:v>
                </c:pt>
              </c:strCache>
            </c:strRef>
          </c:tx>
          <c:spPr>
            <a:ln w="19050" cap="rnd">
              <a:solidFill>
                <a:schemeClr val="accent5"/>
              </a:solidFill>
              <a:round/>
            </a:ln>
            <a:effectLst/>
          </c:spPr>
          <c:marker>
            <c:symbol val="none"/>
          </c:marker>
          <c:cat>
            <c:numRef>
              <c:f>LFPRs!$EZ$3:$EZ$257</c:f>
              <c:numCache>
                <c:formatCode>[$-409]mmm\-yy;@</c:formatCode>
                <c:ptCount val="255"/>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39264</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pt idx="164">
                  <c:v>41518</c:v>
                </c:pt>
                <c:pt idx="165">
                  <c:v>41548</c:v>
                </c:pt>
                <c:pt idx="166">
                  <c:v>41579</c:v>
                </c:pt>
                <c:pt idx="167">
                  <c:v>41609</c:v>
                </c:pt>
                <c:pt idx="168">
                  <c:v>41640</c:v>
                </c:pt>
                <c:pt idx="169">
                  <c:v>41671</c:v>
                </c:pt>
                <c:pt idx="170">
                  <c:v>41699</c:v>
                </c:pt>
                <c:pt idx="171">
                  <c:v>41730</c:v>
                </c:pt>
                <c:pt idx="172">
                  <c:v>41760</c:v>
                </c:pt>
                <c:pt idx="173">
                  <c:v>41791</c:v>
                </c:pt>
                <c:pt idx="174">
                  <c:v>41821</c:v>
                </c:pt>
                <c:pt idx="175">
                  <c:v>41852</c:v>
                </c:pt>
                <c:pt idx="176">
                  <c:v>41883</c:v>
                </c:pt>
                <c:pt idx="177">
                  <c:v>41913</c:v>
                </c:pt>
                <c:pt idx="178">
                  <c:v>41944</c:v>
                </c:pt>
                <c:pt idx="179">
                  <c:v>41974</c:v>
                </c:pt>
                <c:pt idx="180">
                  <c:v>42005</c:v>
                </c:pt>
                <c:pt idx="181">
                  <c:v>42036</c:v>
                </c:pt>
                <c:pt idx="182">
                  <c:v>42064</c:v>
                </c:pt>
                <c:pt idx="183">
                  <c:v>42095</c:v>
                </c:pt>
                <c:pt idx="184">
                  <c:v>42125</c:v>
                </c:pt>
                <c:pt idx="185">
                  <c:v>42156</c:v>
                </c:pt>
                <c:pt idx="186">
                  <c:v>42186</c:v>
                </c:pt>
                <c:pt idx="187">
                  <c:v>42217</c:v>
                </c:pt>
                <c:pt idx="188">
                  <c:v>42248</c:v>
                </c:pt>
                <c:pt idx="189">
                  <c:v>42278</c:v>
                </c:pt>
                <c:pt idx="190">
                  <c:v>42309</c:v>
                </c:pt>
                <c:pt idx="191">
                  <c:v>42339</c:v>
                </c:pt>
                <c:pt idx="192">
                  <c:v>42370</c:v>
                </c:pt>
                <c:pt idx="193">
                  <c:v>42401</c:v>
                </c:pt>
                <c:pt idx="194">
                  <c:v>42430</c:v>
                </c:pt>
                <c:pt idx="195">
                  <c:v>42461</c:v>
                </c:pt>
                <c:pt idx="196">
                  <c:v>42491</c:v>
                </c:pt>
                <c:pt idx="197">
                  <c:v>42522</c:v>
                </c:pt>
                <c:pt idx="198">
                  <c:v>42552</c:v>
                </c:pt>
                <c:pt idx="199">
                  <c:v>42583</c:v>
                </c:pt>
                <c:pt idx="200">
                  <c:v>42614</c:v>
                </c:pt>
                <c:pt idx="201">
                  <c:v>42644</c:v>
                </c:pt>
                <c:pt idx="202">
                  <c:v>42675</c:v>
                </c:pt>
                <c:pt idx="203">
                  <c:v>42705</c:v>
                </c:pt>
                <c:pt idx="204">
                  <c:v>42736</c:v>
                </c:pt>
                <c:pt idx="205">
                  <c:v>42767</c:v>
                </c:pt>
                <c:pt idx="206">
                  <c:v>42795</c:v>
                </c:pt>
                <c:pt idx="207">
                  <c:v>42826</c:v>
                </c:pt>
                <c:pt idx="208">
                  <c:v>42856</c:v>
                </c:pt>
                <c:pt idx="209">
                  <c:v>42887</c:v>
                </c:pt>
                <c:pt idx="210">
                  <c:v>42917</c:v>
                </c:pt>
                <c:pt idx="211">
                  <c:v>42948</c:v>
                </c:pt>
                <c:pt idx="212">
                  <c:v>42979</c:v>
                </c:pt>
                <c:pt idx="213">
                  <c:v>43009</c:v>
                </c:pt>
                <c:pt idx="214">
                  <c:v>43040</c:v>
                </c:pt>
                <c:pt idx="215">
                  <c:v>43070</c:v>
                </c:pt>
                <c:pt idx="216">
                  <c:v>43101</c:v>
                </c:pt>
                <c:pt idx="217">
                  <c:v>43132</c:v>
                </c:pt>
                <c:pt idx="218">
                  <c:v>43160</c:v>
                </c:pt>
                <c:pt idx="219">
                  <c:v>43191</c:v>
                </c:pt>
                <c:pt idx="220">
                  <c:v>43221</c:v>
                </c:pt>
                <c:pt idx="221">
                  <c:v>43252</c:v>
                </c:pt>
                <c:pt idx="222">
                  <c:v>43282</c:v>
                </c:pt>
                <c:pt idx="223">
                  <c:v>43313</c:v>
                </c:pt>
                <c:pt idx="224">
                  <c:v>43344</c:v>
                </c:pt>
                <c:pt idx="225">
                  <c:v>43374</c:v>
                </c:pt>
                <c:pt idx="226">
                  <c:v>43405</c:v>
                </c:pt>
                <c:pt idx="227">
                  <c:v>43435</c:v>
                </c:pt>
                <c:pt idx="228">
                  <c:v>43466</c:v>
                </c:pt>
                <c:pt idx="229">
                  <c:v>43497</c:v>
                </c:pt>
                <c:pt idx="230">
                  <c:v>43525</c:v>
                </c:pt>
                <c:pt idx="231">
                  <c:v>43556</c:v>
                </c:pt>
                <c:pt idx="232">
                  <c:v>43586</c:v>
                </c:pt>
                <c:pt idx="233">
                  <c:v>43617</c:v>
                </c:pt>
                <c:pt idx="234">
                  <c:v>43647</c:v>
                </c:pt>
                <c:pt idx="235">
                  <c:v>43678</c:v>
                </c:pt>
                <c:pt idx="236">
                  <c:v>43709</c:v>
                </c:pt>
                <c:pt idx="237">
                  <c:v>43739</c:v>
                </c:pt>
                <c:pt idx="238">
                  <c:v>43770</c:v>
                </c:pt>
                <c:pt idx="239">
                  <c:v>43800</c:v>
                </c:pt>
                <c:pt idx="240">
                  <c:v>43831</c:v>
                </c:pt>
                <c:pt idx="241">
                  <c:v>43862</c:v>
                </c:pt>
                <c:pt idx="242">
                  <c:v>43891</c:v>
                </c:pt>
                <c:pt idx="243">
                  <c:v>43922</c:v>
                </c:pt>
                <c:pt idx="244">
                  <c:v>43952</c:v>
                </c:pt>
                <c:pt idx="245">
                  <c:v>43983</c:v>
                </c:pt>
                <c:pt idx="246">
                  <c:v>44013</c:v>
                </c:pt>
                <c:pt idx="247">
                  <c:v>44044</c:v>
                </c:pt>
                <c:pt idx="248">
                  <c:v>44075</c:v>
                </c:pt>
                <c:pt idx="249">
                  <c:v>44105</c:v>
                </c:pt>
                <c:pt idx="250">
                  <c:v>44136</c:v>
                </c:pt>
                <c:pt idx="251">
                  <c:v>44166</c:v>
                </c:pt>
                <c:pt idx="252">
                  <c:v>44197</c:v>
                </c:pt>
                <c:pt idx="253">
                  <c:v>44228</c:v>
                </c:pt>
                <c:pt idx="254">
                  <c:v>44256</c:v>
                </c:pt>
              </c:numCache>
            </c:numRef>
          </c:cat>
          <c:val>
            <c:numRef>
              <c:f>LFPRs!$FA$3:$FA$257</c:f>
              <c:numCache>
                <c:formatCode>0.0%</c:formatCode>
                <c:ptCount val="255"/>
                <c:pt idx="0">
                  <c:v>0.81363034627786857</c:v>
                </c:pt>
                <c:pt idx="1">
                  <c:v>0.81743372919322188</c:v>
                </c:pt>
                <c:pt idx="2">
                  <c:v>0.81492581022324884</c:v>
                </c:pt>
                <c:pt idx="3">
                  <c:v>0.82558277732350038</c:v>
                </c:pt>
                <c:pt idx="4">
                  <c:v>0.83641457275614872</c:v>
                </c:pt>
                <c:pt idx="5">
                  <c:v>0.82899796351177446</c:v>
                </c:pt>
                <c:pt idx="6">
                  <c:v>0.83620055192007703</c:v>
                </c:pt>
                <c:pt idx="7">
                  <c:v>0.81524305527888918</c:v>
                </c:pt>
                <c:pt idx="8">
                  <c:v>0.80845873839261218</c:v>
                </c:pt>
                <c:pt idx="9">
                  <c:v>0.80671387939960226</c:v>
                </c:pt>
                <c:pt idx="10">
                  <c:v>0.80062179043824888</c:v>
                </c:pt>
                <c:pt idx="11">
                  <c:v>0.82051804853342281</c:v>
                </c:pt>
                <c:pt idx="12">
                  <c:v>0.82321199991422378</c:v>
                </c:pt>
                <c:pt idx="13">
                  <c:v>0.82397713940726225</c:v>
                </c:pt>
                <c:pt idx="14">
                  <c:v>0.83338096669555806</c:v>
                </c:pt>
                <c:pt idx="15">
                  <c:v>0.81768247387144788</c:v>
                </c:pt>
                <c:pt idx="16">
                  <c:v>0.81235828444878777</c:v>
                </c:pt>
                <c:pt idx="17">
                  <c:v>0.80937329745107733</c:v>
                </c:pt>
                <c:pt idx="18">
                  <c:v>0.81817089447336966</c:v>
                </c:pt>
                <c:pt idx="19">
                  <c:v>0.82519539226746308</c:v>
                </c:pt>
                <c:pt idx="20">
                  <c:v>0.84017132403605066</c:v>
                </c:pt>
                <c:pt idx="21">
                  <c:v>0.81968913851500003</c:v>
                </c:pt>
                <c:pt idx="22">
                  <c:v>0.82666679186802261</c:v>
                </c:pt>
                <c:pt idx="23">
                  <c:v>0.82304733741144631</c:v>
                </c:pt>
                <c:pt idx="24">
                  <c:v>0.83657195407664009</c:v>
                </c:pt>
                <c:pt idx="25">
                  <c:v>0.85091841090589271</c:v>
                </c:pt>
                <c:pt idx="26">
                  <c:v>0.84266777785587432</c:v>
                </c:pt>
                <c:pt idx="27">
                  <c:v>0.82975211338002242</c:v>
                </c:pt>
                <c:pt idx="28">
                  <c:v>0.80995598821881387</c:v>
                </c:pt>
                <c:pt idx="29">
                  <c:v>0.80898139955794424</c:v>
                </c:pt>
                <c:pt idx="30">
                  <c:v>0.80342096604269642</c:v>
                </c:pt>
                <c:pt idx="31">
                  <c:v>0.79508354874170939</c:v>
                </c:pt>
                <c:pt idx="32">
                  <c:v>0.79955807299044457</c:v>
                </c:pt>
                <c:pt idx="33">
                  <c:v>0.82074914167735558</c:v>
                </c:pt>
                <c:pt idx="34">
                  <c:v>0.82784193398176686</c:v>
                </c:pt>
                <c:pt idx="35">
                  <c:v>0.81423468774804075</c:v>
                </c:pt>
                <c:pt idx="36">
                  <c:v>0.85063674450130744</c:v>
                </c:pt>
                <c:pt idx="37">
                  <c:v>0.84017538801290126</c:v>
                </c:pt>
                <c:pt idx="38">
                  <c:v>0.81287292765599628</c:v>
                </c:pt>
                <c:pt idx="39">
                  <c:v>0.80904976609332691</c:v>
                </c:pt>
                <c:pt idx="40">
                  <c:v>0.78494129139864421</c:v>
                </c:pt>
                <c:pt idx="41">
                  <c:v>0.79936345897659544</c:v>
                </c:pt>
                <c:pt idx="42">
                  <c:v>0.80861453149934126</c:v>
                </c:pt>
                <c:pt idx="43">
                  <c:v>0.79140117787622388</c:v>
                </c:pt>
                <c:pt idx="44">
                  <c:v>0.82343509683358829</c:v>
                </c:pt>
                <c:pt idx="45">
                  <c:v>0.81697024978647514</c:v>
                </c:pt>
                <c:pt idx="46">
                  <c:v>0.81255830384869077</c:v>
                </c:pt>
                <c:pt idx="47">
                  <c:v>0.82287896685464224</c:v>
                </c:pt>
                <c:pt idx="48">
                  <c:v>0.82361024461008758</c:v>
                </c:pt>
                <c:pt idx="49">
                  <c:v>0.838747165781908</c:v>
                </c:pt>
                <c:pt idx="50">
                  <c:v>0.84419463205589163</c:v>
                </c:pt>
                <c:pt idx="51">
                  <c:v>0.82164845591850122</c:v>
                </c:pt>
                <c:pt idx="52">
                  <c:v>0.80889747229367193</c:v>
                </c:pt>
                <c:pt idx="53">
                  <c:v>0.81960850734355017</c:v>
                </c:pt>
                <c:pt idx="54">
                  <c:v>0.80634241054153277</c:v>
                </c:pt>
                <c:pt idx="55">
                  <c:v>0.79372636858679835</c:v>
                </c:pt>
                <c:pt idx="56">
                  <c:v>0.8208573757234503</c:v>
                </c:pt>
                <c:pt idx="57">
                  <c:v>0.79812650449884326</c:v>
                </c:pt>
                <c:pt idx="58">
                  <c:v>0.78687040984764223</c:v>
                </c:pt>
                <c:pt idx="59">
                  <c:v>0.80344352011236364</c:v>
                </c:pt>
                <c:pt idx="60">
                  <c:v>0.80633029230829778</c:v>
                </c:pt>
                <c:pt idx="61">
                  <c:v>0.81100168446344056</c:v>
                </c:pt>
                <c:pt idx="62">
                  <c:v>0.79795258932407775</c:v>
                </c:pt>
                <c:pt idx="63">
                  <c:v>0.79499868711659039</c:v>
                </c:pt>
                <c:pt idx="64">
                  <c:v>0.80211207741576995</c:v>
                </c:pt>
                <c:pt idx="65">
                  <c:v>0.78233338136254149</c:v>
                </c:pt>
                <c:pt idx="66">
                  <c:v>0.78179276866500236</c:v>
                </c:pt>
                <c:pt idx="67">
                  <c:v>0.77281263173523129</c:v>
                </c:pt>
                <c:pt idx="68">
                  <c:v>0.79331014658354615</c:v>
                </c:pt>
                <c:pt idx="69">
                  <c:v>0.78084748779607338</c:v>
                </c:pt>
                <c:pt idx="70">
                  <c:v>0.78451344648036625</c:v>
                </c:pt>
                <c:pt idx="71">
                  <c:v>0.78332375635139528</c:v>
                </c:pt>
                <c:pt idx="72">
                  <c:v>0.76818155250260556</c:v>
                </c:pt>
                <c:pt idx="73">
                  <c:v>0.77651533455310551</c:v>
                </c:pt>
                <c:pt idx="74">
                  <c:v>0.77547092165805975</c:v>
                </c:pt>
                <c:pt idx="75">
                  <c:v>0.76695877382742372</c:v>
                </c:pt>
                <c:pt idx="76">
                  <c:v>0.76461509438352537</c:v>
                </c:pt>
                <c:pt idx="77">
                  <c:v>0.76631369283933737</c:v>
                </c:pt>
                <c:pt idx="78">
                  <c:v>0.76533753214416789</c:v>
                </c:pt>
                <c:pt idx="79">
                  <c:v>0.78175303591017664</c:v>
                </c:pt>
                <c:pt idx="80">
                  <c:v>0.78225949344490231</c:v>
                </c:pt>
                <c:pt idx="81">
                  <c:v>0.79835423009835071</c:v>
                </c:pt>
                <c:pt idx="82">
                  <c:v>0.7983603599691077</c:v>
                </c:pt>
                <c:pt idx="83">
                  <c:v>0.80001600488186986</c:v>
                </c:pt>
                <c:pt idx="84">
                  <c:v>0.79538874646299673</c:v>
                </c:pt>
                <c:pt idx="85">
                  <c:v>0.79496964551089566</c:v>
                </c:pt>
                <c:pt idx="86">
                  <c:v>0.78508063279039453</c:v>
                </c:pt>
                <c:pt idx="87">
                  <c:v>0.78710290284381035</c:v>
                </c:pt>
                <c:pt idx="88">
                  <c:v>0.79966942320901924</c:v>
                </c:pt>
                <c:pt idx="89">
                  <c:v>0.7935868574292626</c:v>
                </c:pt>
                <c:pt idx="90">
                  <c:v>0.78463879115251733</c:v>
                </c:pt>
                <c:pt idx="91">
                  <c:v>0.76286701967310322</c:v>
                </c:pt>
                <c:pt idx="92">
                  <c:v>0.75219551919631977</c:v>
                </c:pt>
                <c:pt idx="93">
                  <c:v>0.75865297497628958</c:v>
                </c:pt>
                <c:pt idx="94">
                  <c:v>0.77108207319950128</c:v>
                </c:pt>
                <c:pt idx="95">
                  <c:v>0.7701464469439907</c:v>
                </c:pt>
                <c:pt idx="96">
                  <c:v>0.79366809864153642</c:v>
                </c:pt>
                <c:pt idx="97">
                  <c:v>0.77607504170788999</c:v>
                </c:pt>
                <c:pt idx="98">
                  <c:v>0.78283729212597242</c:v>
                </c:pt>
                <c:pt idx="99">
                  <c:v>0.79134427714229849</c:v>
                </c:pt>
                <c:pt idx="100">
                  <c:v>0.78228081654989068</c:v>
                </c:pt>
                <c:pt idx="101">
                  <c:v>0.79845572202455783</c:v>
                </c:pt>
                <c:pt idx="102">
                  <c:v>0.79656417569072091</c:v>
                </c:pt>
                <c:pt idx="103">
                  <c:v>0.79830163248226016</c:v>
                </c:pt>
                <c:pt idx="104">
                  <c:v>0.77080077863462548</c:v>
                </c:pt>
                <c:pt idx="105">
                  <c:v>0.8015962891965569</c:v>
                </c:pt>
                <c:pt idx="106">
                  <c:v>0.78998642342050251</c:v>
                </c:pt>
                <c:pt idx="107">
                  <c:v>0.78469673907618087</c:v>
                </c:pt>
                <c:pt idx="108">
                  <c:v>0.77112842181166652</c:v>
                </c:pt>
                <c:pt idx="109">
                  <c:v>0.75643607442398719</c:v>
                </c:pt>
                <c:pt idx="110">
                  <c:v>0.77147203997678526</c:v>
                </c:pt>
                <c:pt idx="111">
                  <c:v>0.79665748426212757</c:v>
                </c:pt>
                <c:pt idx="112">
                  <c:v>0.78375793310685404</c:v>
                </c:pt>
                <c:pt idx="113">
                  <c:v>0.79931855004186436</c:v>
                </c:pt>
                <c:pt idx="114">
                  <c:v>0.80996918603998169</c:v>
                </c:pt>
                <c:pt idx="115">
                  <c:v>0.80276036132659645</c:v>
                </c:pt>
                <c:pt idx="116">
                  <c:v>0.78803749673926216</c:v>
                </c:pt>
                <c:pt idx="117">
                  <c:v>0.80730839215138706</c:v>
                </c:pt>
                <c:pt idx="118">
                  <c:v>0.79097472031391769</c:v>
                </c:pt>
                <c:pt idx="119">
                  <c:v>0.76837187110849081</c:v>
                </c:pt>
                <c:pt idx="120">
                  <c:v>0.77419152998952423</c:v>
                </c:pt>
                <c:pt idx="121">
                  <c:v>0.78451926257834259</c:v>
                </c:pt>
                <c:pt idx="122">
                  <c:v>0.80117796274097075</c:v>
                </c:pt>
                <c:pt idx="123">
                  <c:v>0.79177791503237505</c:v>
                </c:pt>
                <c:pt idx="124">
                  <c:v>0.79117468400566326</c:v>
                </c:pt>
                <c:pt idx="125">
                  <c:v>0.80264688519360505</c:v>
                </c:pt>
                <c:pt idx="126">
                  <c:v>0.78973413926123048</c:v>
                </c:pt>
                <c:pt idx="127">
                  <c:v>0.77216141454411069</c:v>
                </c:pt>
                <c:pt idx="128">
                  <c:v>0.78578639268254424</c:v>
                </c:pt>
                <c:pt idx="129">
                  <c:v>0.78663011741094602</c:v>
                </c:pt>
                <c:pt idx="130">
                  <c:v>0.79768802853947551</c:v>
                </c:pt>
                <c:pt idx="131">
                  <c:v>0.80288021253311503</c:v>
                </c:pt>
                <c:pt idx="132">
                  <c:v>0.81899343741982578</c:v>
                </c:pt>
                <c:pt idx="133">
                  <c:v>0.80950009863051364</c:v>
                </c:pt>
                <c:pt idx="134">
                  <c:v>0.82224914470623423</c:v>
                </c:pt>
                <c:pt idx="135">
                  <c:v>0.78500602984768753</c:v>
                </c:pt>
                <c:pt idx="136">
                  <c:v>0.77680062550463758</c:v>
                </c:pt>
                <c:pt idx="137">
                  <c:v>0.78193117466675066</c:v>
                </c:pt>
                <c:pt idx="138">
                  <c:v>0.76400389617970643</c:v>
                </c:pt>
                <c:pt idx="139">
                  <c:v>0.78328241741976101</c:v>
                </c:pt>
                <c:pt idx="140">
                  <c:v>0.82484505158563071</c:v>
                </c:pt>
                <c:pt idx="141">
                  <c:v>0.80929176675378534</c:v>
                </c:pt>
                <c:pt idx="142">
                  <c:v>0.80437981190459296</c:v>
                </c:pt>
                <c:pt idx="143">
                  <c:v>0.8032266387871726</c:v>
                </c:pt>
                <c:pt idx="144">
                  <c:v>0.78879391893011919</c:v>
                </c:pt>
                <c:pt idx="145">
                  <c:v>0.7987603567518119</c:v>
                </c:pt>
                <c:pt idx="146">
                  <c:v>0.80259141066127337</c:v>
                </c:pt>
                <c:pt idx="147">
                  <c:v>0.78872257844318261</c:v>
                </c:pt>
                <c:pt idx="148">
                  <c:v>0.78436633172348125</c:v>
                </c:pt>
                <c:pt idx="149">
                  <c:v>0.78235946517872401</c:v>
                </c:pt>
                <c:pt idx="150">
                  <c:v>0.75950741491298501</c:v>
                </c:pt>
                <c:pt idx="151">
                  <c:v>0.77212444391310631</c:v>
                </c:pt>
                <c:pt idx="152">
                  <c:v>0.81106581159762214</c:v>
                </c:pt>
                <c:pt idx="153">
                  <c:v>0.79749314481114797</c:v>
                </c:pt>
                <c:pt idx="154">
                  <c:v>0.80377070293174724</c:v>
                </c:pt>
                <c:pt idx="155">
                  <c:v>0.79965676764691485</c:v>
                </c:pt>
                <c:pt idx="156">
                  <c:v>0.79156469497817517</c:v>
                </c:pt>
                <c:pt idx="157">
                  <c:v>0.78847553948567617</c:v>
                </c:pt>
                <c:pt idx="158">
                  <c:v>0.78669701919293433</c:v>
                </c:pt>
                <c:pt idx="159">
                  <c:v>0.78024395279570502</c:v>
                </c:pt>
                <c:pt idx="160">
                  <c:v>0.78253311430845018</c:v>
                </c:pt>
                <c:pt idx="161">
                  <c:v>0.77657662405728611</c:v>
                </c:pt>
                <c:pt idx="162">
                  <c:v>0.77729030444145242</c:v>
                </c:pt>
                <c:pt idx="163">
                  <c:v>0.77652459011153629</c:v>
                </c:pt>
                <c:pt idx="164">
                  <c:v>0.78538884242320695</c:v>
                </c:pt>
                <c:pt idx="165">
                  <c:v>0.77813627728842716</c:v>
                </c:pt>
                <c:pt idx="166">
                  <c:v>0.76630622238588908</c:v>
                </c:pt>
                <c:pt idx="167">
                  <c:v>0.79961068772840771</c:v>
                </c:pt>
                <c:pt idx="168">
                  <c:v>0.79344760708173301</c:v>
                </c:pt>
                <c:pt idx="169">
                  <c:v>0.79518608322711515</c:v>
                </c:pt>
                <c:pt idx="170">
                  <c:v>0.79660758142832677</c:v>
                </c:pt>
                <c:pt idx="171">
                  <c:v>0.76060102006190478</c:v>
                </c:pt>
                <c:pt idx="172">
                  <c:v>0.77481845565169527</c:v>
                </c:pt>
                <c:pt idx="173">
                  <c:v>0.78966113404321658</c:v>
                </c:pt>
                <c:pt idx="174">
                  <c:v>0.76867582136468182</c:v>
                </c:pt>
                <c:pt idx="175">
                  <c:v>0.79049178543539511</c:v>
                </c:pt>
                <c:pt idx="176">
                  <c:v>0.80508608271658444</c:v>
                </c:pt>
                <c:pt idx="177">
                  <c:v>0.772634312341273</c:v>
                </c:pt>
                <c:pt idx="178">
                  <c:v>0.77455016436592272</c:v>
                </c:pt>
                <c:pt idx="179">
                  <c:v>0.75657804023527797</c:v>
                </c:pt>
                <c:pt idx="180">
                  <c:v>0.73835733368174128</c:v>
                </c:pt>
                <c:pt idx="181">
                  <c:v>0.77042710251083957</c:v>
                </c:pt>
                <c:pt idx="182">
                  <c:v>0.76905377963177624</c:v>
                </c:pt>
                <c:pt idx="183">
                  <c:v>0.77379832953732119</c:v>
                </c:pt>
                <c:pt idx="184">
                  <c:v>0.79281975539977845</c:v>
                </c:pt>
                <c:pt idx="185">
                  <c:v>0.79254399887918614</c:v>
                </c:pt>
                <c:pt idx="186">
                  <c:v>0.76934549189248846</c:v>
                </c:pt>
                <c:pt idx="187">
                  <c:v>0.75207782866958095</c:v>
                </c:pt>
                <c:pt idx="188">
                  <c:v>0.75036294802240067</c:v>
                </c:pt>
                <c:pt idx="189">
                  <c:v>0.77787360314847964</c:v>
                </c:pt>
                <c:pt idx="190">
                  <c:v>0.77789611624681143</c:v>
                </c:pt>
                <c:pt idx="191">
                  <c:v>0.76583498460389809</c:v>
                </c:pt>
                <c:pt idx="192">
                  <c:v>0.75039170540744737</c:v>
                </c:pt>
                <c:pt idx="193">
                  <c:v>0.75080968406594717</c:v>
                </c:pt>
                <c:pt idx="194">
                  <c:v>0.74865679769914195</c:v>
                </c:pt>
                <c:pt idx="195">
                  <c:v>0.75274301470747063</c:v>
                </c:pt>
                <c:pt idx="196">
                  <c:v>0.7535848890442497</c:v>
                </c:pt>
                <c:pt idx="197">
                  <c:v>0.75009685372423307</c:v>
                </c:pt>
                <c:pt idx="198">
                  <c:v>0.76682792530682209</c:v>
                </c:pt>
                <c:pt idx="199">
                  <c:v>0.74944053039062997</c:v>
                </c:pt>
                <c:pt idx="200">
                  <c:v>0.75286284410507665</c:v>
                </c:pt>
                <c:pt idx="201">
                  <c:v>0.77798889978419539</c:v>
                </c:pt>
                <c:pt idx="202">
                  <c:v>0.77061456483543045</c:v>
                </c:pt>
                <c:pt idx="203">
                  <c:v>0.77036992728967979</c:v>
                </c:pt>
                <c:pt idx="204">
                  <c:v>0.78539426515714583</c:v>
                </c:pt>
                <c:pt idx="205">
                  <c:v>0.78159923429031752</c:v>
                </c:pt>
                <c:pt idx="206">
                  <c:v>0.78010919230814735</c:v>
                </c:pt>
                <c:pt idx="207">
                  <c:v>0.8009221567035868</c:v>
                </c:pt>
                <c:pt idx="208">
                  <c:v>0.78117164938015515</c:v>
                </c:pt>
                <c:pt idx="209">
                  <c:v>0.76860528259559091</c:v>
                </c:pt>
                <c:pt idx="210">
                  <c:v>0.76835845733880925</c:v>
                </c:pt>
                <c:pt idx="211">
                  <c:v>0.75704901262667434</c:v>
                </c:pt>
                <c:pt idx="212">
                  <c:v>0.75842249483202151</c:v>
                </c:pt>
                <c:pt idx="213">
                  <c:v>0.77889913084979612</c:v>
                </c:pt>
                <c:pt idx="214">
                  <c:v>0.78874415643680085</c:v>
                </c:pt>
                <c:pt idx="215">
                  <c:v>0.79409488320176602</c:v>
                </c:pt>
                <c:pt idx="216">
                  <c:v>0.79733292979572279</c:v>
                </c:pt>
                <c:pt idx="217">
                  <c:v>0.80277793770800998</c:v>
                </c:pt>
                <c:pt idx="218">
                  <c:v>0.80110873800754201</c:v>
                </c:pt>
                <c:pt idx="219">
                  <c:v>0.80563156187611318</c:v>
                </c:pt>
                <c:pt idx="220">
                  <c:v>0.81582461677448681</c:v>
                </c:pt>
                <c:pt idx="221">
                  <c:v>0.78863981432363417</c:v>
                </c:pt>
                <c:pt idx="222">
                  <c:v>0.77435451750942619</c:v>
                </c:pt>
                <c:pt idx="223">
                  <c:v>0.77041127475447657</c:v>
                </c:pt>
                <c:pt idx="224">
                  <c:v>0.77736833269195127</c:v>
                </c:pt>
                <c:pt idx="225">
                  <c:v>0.77312852715353098</c:v>
                </c:pt>
                <c:pt idx="226">
                  <c:v>0.78345608142468881</c:v>
                </c:pt>
                <c:pt idx="227">
                  <c:v>0.78949362260010014</c:v>
                </c:pt>
                <c:pt idx="228">
                  <c:v>0.79730760359204667</c:v>
                </c:pt>
                <c:pt idx="229">
                  <c:v>0.79899991255794911</c:v>
                </c:pt>
                <c:pt idx="230">
                  <c:v>0.79697987299361839</c:v>
                </c:pt>
                <c:pt idx="231">
                  <c:v>0.78670225079351896</c:v>
                </c:pt>
                <c:pt idx="232">
                  <c:v>0.78648227318314601</c:v>
                </c:pt>
                <c:pt idx="233">
                  <c:v>0.78849480517845261</c:v>
                </c:pt>
                <c:pt idx="234">
                  <c:v>0.76432975256993985</c:v>
                </c:pt>
                <c:pt idx="235">
                  <c:v>0.76754996585654367</c:v>
                </c:pt>
                <c:pt idx="236">
                  <c:v>0.75529396977644003</c:v>
                </c:pt>
                <c:pt idx="237">
                  <c:v>0.76487869869356007</c:v>
                </c:pt>
                <c:pt idx="238">
                  <c:v>0.77052601181261504</c:v>
                </c:pt>
                <c:pt idx="239">
                  <c:v>0.78219323298824472</c:v>
                </c:pt>
                <c:pt idx="240">
                  <c:v>0.77887479525438286</c:v>
                </c:pt>
                <c:pt idx="241">
                  <c:v>0.78011639360082496</c:v>
                </c:pt>
                <c:pt idx="242">
                  <c:v>0.77571569557056752</c:v>
                </c:pt>
                <c:pt idx="243">
                  <c:v>0.72072471370794988</c:v>
                </c:pt>
                <c:pt idx="244">
                  <c:v>0.73772581544705584</c:v>
                </c:pt>
                <c:pt idx="245">
                  <c:v>0.74685283269142744</c:v>
                </c:pt>
                <c:pt idx="246">
                  <c:v>0.74097182232840098</c:v>
                </c:pt>
                <c:pt idx="247">
                  <c:v>0.73162313713914384</c:v>
                </c:pt>
                <c:pt idx="248">
                  <c:v>0.7687900327688052</c:v>
                </c:pt>
                <c:pt idx="249">
                  <c:v>0.77110536059285306</c:v>
                </c:pt>
                <c:pt idx="250">
                  <c:v>0.76700652134581671</c:v>
                </c:pt>
                <c:pt idx="251">
                  <c:v>0.79244128220584154</c:v>
                </c:pt>
                <c:pt idx="252">
                  <c:v>0.76870993644102514</c:v>
                </c:pt>
                <c:pt idx="253">
                  <c:v>0.79473246920116236</c:v>
                </c:pt>
                <c:pt idx="254">
                  <c:v>0.78142979458017148</c:v>
                </c:pt>
              </c:numCache>
            </c:numRef>
          </c:val>
          <c:smooth val="0"/>
          <c:extLst>
            <c:ext xmlns:c16="http://schemas.microsoft.com/office/drawing/2014/chart" uri="{C3380CC4-5D6E-409C-BE32-E72D297353CC}">
              <c16:uniqueId val="{00000001-B291-4FEF-A5EE-397ADB745349}"/>
            </c:ext>
          </c:extLst>
        </c:ser>
        <c:ser>
          <c:idx val="1"/>
          <c:order val="1"/>
          <c:tx>
            <c:strRef>
              <c:f>LFPRs!$FB$2</c:f>
              <c:strCache>
                <c:ptCount val="1"/>
                <c:pt idx="0">
                  <c:v>Less than a Bachelor's</c:v>
                </c:pt>
              </c:strCache>
            </c:strRef>
          </c:tx>
          <c:spPr>
            <a:ln w="28575" cap="rnd">
              <a:solidFill>
                <a:srgbClr val="2A2A92"/>
              </a:solidFill>
              <a:round/>
            </a:ln>
            <a:effectLst/>
          </c:spPr>
          <c:marker>
            <c:symbol val="none"/>
          </c:marker>
          <c:cat>
            <c:numRef>
              <c:f>LFPRs!$EZ$3:$EZ$257</c:f>
              <c:numCache>
                <c:formatCode>[$-409]mmm\-yy;@</c:formatCode>
                <c:ptCount val="255"/>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39264</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pt idx="164">
                  <c:v>41518</c:v>
                </c:pt>
                <c:pt idx="165">
                  <c:v>41548</c:v>
                </c:pt>
                <c:pt idx="166">
                  <c:v>41579</c:v>
                </c:pt>
                <c:pt idx="167">
                  <c:v>41609</c:v>
                </c:pt>
                <c:pt idx="168">
                  <c:v>41640</c:v>
                </c:pt>
                <c:pt idx="169">
                  <c:v>41671</c:v>
                </c:pt>
                <c:pt idx="170">
                  <c:v>41699</c:v>
                </c:pt>
                <c:pt idx="171">
                  <c:v>41730</c:v>
                </c:pt>
                <c:pt idx="172">
                  <c:v>41760</c:v>
                </c:pt>
                <c:pt idx="173">
                  <c:v>41791</c:v>
                </c:pt>
                <c:pt idx="174">
                  <c:v>41821</c:v>
                </c:pt>
                <c:pt idx="175">
                  <c:v>41852</c:v>
                </c:pt>
                <c:pt idx="176">
                  <c:v>41883</c:v>
                </c:pt>
                <c:pt idx="177">
                  <c:v>41913</c:v>
                </c:pt>
                <c:pt idx="178">
                  <c:v>41944</c:v>
                </c:pt>
                <c:pt idx="179">
                  <c:v>41974</c:v>
                </c:pt>
                <c:pt idx="180">
                  <c:v>42005</c:v>
                </c:pt>
                <c:pt idx="181">
                  <c:v>42036</c:v>
                </c:pt>
                <c:pt idx="182">
                  <c:v>42064</c:v>
                </c:pt>
                <c:pt idx="183">
                  <c:v>42095</c:v>
                </c:pt>
                <c:pt idx="184">
                  <c:v>42125</c:v>
                </c:pt>
                <c:pt idx="185">
                  <c:v>42156</c:v>
                </c:pt>
                <c:pt idx="186">
                  <c:v>42186</c:v>
                </c:pt>
                <c:pt idx="187">
                  <c:v>42217</c:v>
                </c:pt>
                <c:pt idx="188">
                  <c:v>42248</c:v>
                </c:pt>
                <c:pt idx="189">
                  <c:v>42278</c:v>
                </c:pt>
                <c:pt idx="190">
                  <c:v>42309</c:v>
                </c:pt>
                <c:pt idx="191">
                  <c:v>42339</c:v>
                </c:pt>
                <c:pt idx="192">
                  <c:v>42370</c:v>
                </c:pt>
                <c:pt idx="193">
                  <c:v>42401</c:v>
                </c:pt>
                <c:pt idx="194">
                  <c:v>42430</c:v>
                </c:pt>
                <c:pt idx="195">
                  <c:v>42461</c:v>
                </c:pt>
                <c:pt idx="196">
                  <c:v>42491</c:v>
                </c:pt>
                <c:pt idx="197">
                  <c:v>42522</c:v>
                </c:pt>
                <c:pt idx="198">
                  <c:v>42552</c:v>
                </c:pt>
                <c:pt idx="199">
                  <c:v>42583</c:v>
                </c:pt>
                <c:pt idx="200">
                  <c:v>42614</c:v>
                </c:pt>
                <c:pt idx="201">
                  <c:v>42644</c:v>
                </c:pt>
                <c:pt idx="202">
                  <c:v>42675</c:v>
                </c:pt>
                <c:pt idx="203">
                  <c:v>42705</c:v>
                </c:pt>
                <c:pt idx="204">
                  <c:v>42736</c:v>
                </c:pt>
                <c:pt idx="205">
                  <c:v>42767</c:v>
                </c:pt>
                <c:pt idx="206">
                  <c:v>42795</c:v>
                </c:pt>
                <c:pt idx="207">
                  <c:v>42826</c:v>
                </c:pt>
                <c:pt idx="208">
                  <c:v>42856</c:v>
                </c:pt>
                <c:pt idx="209">
                  <c:v>42887</c:v>
                </c:pt>
                <c:pt idx="210">
                  <c:v>42917</c:v>
                </c:pt>
                <c:pt idx="211">
                  <c:v>42948</c:v>
                </c:pt>
                <c:pt idx="212">
                  <c:v>42979</c:v>
                </c:pt>
                <c:pt idx="213">
                  <c:v>43009</c:v>
                </c:pt>
                <c:pt idx="214">
                  <c:v>43040</c:v>
                </c:pt>
                <c:pt idx="215">
                  <c:v>43070</c:v>
                </c:pt>
                <c:pt idx="216">
                  <c:v>43101</c:v>
                </c:pt>
                <c:pt idx="217">
                  <c:v>43132</c:v>
                </c:pt>
                <c:pt idx="218">
                  <c:v>43160</c:v>
                </c:pt>
                <c:pt idx="219">
                  <c:v>43191</c:v>
                </c:pt>
                <c:pt idx="220">
                  <c:v>43221</c:v>
                </c:pt>
                <c:pt idx="221">
                  <c:v>43252</c:v>
                </c:pt>
                <c:pt idx="222">
                  <c:v>43282</c:v>
                </c:pt>
                <c:pt idx="223">
                  <c:v>43313</c:v>
                </c:pt>
                <c:pt idx="224">
                  <c:v>43344</c:v>
                </c:pt>
                <c:pt idx="225">
                  <c:v>43374</c:v>
                </c:pt>
                <c:pt idx="226">
                  <c:v>43405</c:v>
                </c:pt>
                <c:pt idx="227">
                  <c:v>43435</c:v>
                </c:pt>
                <c:pt idx="228">
                  <c:v>43466</c:v>
                </c:pt>
                <c:pt idx="229">
                  <c:v>43497</c:v>
                </c:pt>
                <c:pt idx="230">
                  <c:v>43525</c:v>
                </c:pt>
                <c:pt idx="231">
                  <c:v>43556</c:v>
                </c:pt>
                <c:pt idx="232">
                  <c:v>43586</c:v>
                </c:pt>
                <c:pt idx="233">
                  <c:v>43617</c:v>
                </c:pt>
                <c:pt idx="234">
                  <c:v>43647</c:v>
                </c:pt>
                <c:pt idx="235">
                  <c:v>43678</c:v>
                </c:pt>
                <c:pt idx="236">
                  <c:v>43709</c:v>
                </c:pt>
                <c:pt idx="237">
                  <c:v>43739</c:v>
                </c:pt>
                <c:pt idx="238">
                  <c:v>43770</c:v>
                </c:pt>
                <c:pt idx="239">
                  <c:v>43800</c:v>
                </c:pt>
                <c:pt idx="240">
                  <c:v>43831</c:v>
                </c:pt>
                <c:pt idx="241">
                  <c:v>43862</c:v>
                </c:pt>
                <c:pt idx="242">
                  <c:v>43891</c:v>
                </c:pt>
                <c:pt idx="243">
                  <c:v>43922</c:v>
                </c:pt>
                <c:pt idx="244">
                  <c:v>43952</c:v>
                </c:pt>
                <c:pt idx="245">
                  <c:v>43983</c:v>
                </c:pt>
                <c:pt idx="246">
                  <c:v>44013</c:v>
                </c:pt>
                <c:pt idx="247">
                  <c:v>44044</c:v>
                </c:pt>
                <c:pt idx="248">
                  <c:v>44075</c:v>
                </c:pt>
                <c:pt idx="249">
                  <c:v>44105</c:v>
                </c:pt>
                <c:pt idx="250">
                  <c:v>44136</c:v>
                </c:pt>
                <c:pt idx="251">
                  <c:v>44166</c:v>
                </c:pt>
                <c:pt idx="252">
                  <c:v>44197</c:v>
                </c:pt>
                <c:pt idx="253">
                  <c:v>44228</c:v>
                </c:pt>
                <c:pt idx="254">
                  <c:v>44256</c:v>
                </c:pt>
              </c:numCache>
            </c:numRef>
          </c:cat>
          <c:val>
            <c:numRef>
              <c:f>LFPRs!$FB$3:$FB$257</c:f>
              <c:numCache>
                <c:formatCode>0.0%</c:formatCode>
                <c:ptCount val="255"/>
                <c:pt idx="0">
                  <c:v>0.63082257225683391</c:v>
                </c:pt>
                <c:pt idx="1">
                  <c:v>0.63211326253965761</c:v>
                </c:pt>
                <c:pt idx="2">
                  <c:v>0.61270343716860753</c:v>
                </c:pt>
                <c:pt idx="3">
                  <c:v>0.62439373533497677</c:v>
                </c:pt>
                <c:pt idx="4">
                  <c:v>0.61592295636851069</c:v>
                </c:pt>
                <c:pt idx="5">
                  <c:v>0.62815687005493992</c:v>
                </c:pt>
                <c:pt idx="6">
                  <c:v>0.61784402486941636</c:v>
                </c:pt>
                <c:pt idx="7">
                  <c:v>0.60688908197248337</c:v>
                </c:pt>
                <c:pt idx="8">
                  <c:v>0.57790194113794524</c:v>
                </c:pt>
                <c:pt idx="9">
                  <c:v>0.59260056694226959</c:v>
                </c:pt>
                <c:pt idx="10">
                  <c:v>0.6114011877332457</c:v>
                </c:pt>
                <c:pt idx="11">
                  <c:v>0.61980594427482372</c:v>
                </c:pt>
                <c:pt idx="12">
                  <c:v>0.60584015821550408</c:v>
                </c:pt>
                <c:pt idx="13">
                  <c:v>0.63134832316346268</c:v>
                </c:pt>
                <c:pt idx="14">
                  <c:v>0.62893437813968589</c:v>
                </c:pt>
                <c:pt idx="15">
                  <c:v>0.62052269328845311</c:v>
                </c:pt>
                <c:pt idx="16">
                  <c:v>0.61710112136541118</c:v>
                </c:pt>
                <c:pt idx="17">
                  <c:v>0.63175235663203955</c:v>
                </c:pt>
                <c:pt idx="18">
                  <c:v>0.63874632942978971</c:v>
                </c:pt>
                <c:pt idx="19">
                  <c:v>0.62611732810623066</c:v>
                </c:pt>
                <c:pt idx="20">
                  <c:v>0.60759553608849182</c:v>
                </c:pt>
                <c:pt idx="21">
                  <c:v>0.60131954692832423</c:v>
                </c:pt>
                <c:pt idx="22">
                  <c:v>0.60796441851949923</c:v>
                </c:pt>
                <c:pt idx="23">
                  <c:v>0.61463711541535193</c:v>
                </c:pt>
                <c:pt idx="24">
                  <c:v>0.61238748734526993</c:v>
                </c:pt>
                <c:pt idx="25">
                  <c:v>0.63836354296989883</c:v>
                </c:pt>
                <c:pt idx="26">
                  <c:v>0.63945525587347984</c:v>
                </c:pt>
                <c:pt idx="27">
                  <c:v>0.64414184120419327</c:v>
                </c:pt>
                <c:pt idx="28">
                  <c:v>0.66782595823154056</c:v>
                </c:pt>
                <c:pt idx="29">
                  <c:v>0.64767822176684176</c:v>
                </c:pt>
                <c:pt idx="30">
                  <c:v>0.65022332434785013</c:v>
                </c:pt>
                <c:pt idx="31">
                  <c:v>0.63550639138410836</c:v>
                </c:pt>
                <c:pt idx="32">
                  <c:v>0.62809264057305247</c:v>
                </c:pt>
                <c:pt idx="33">
                  <c:v>0.63321904142121821</c:v>
                </c:pt>
                <c:pt idx="34">
                  <c:v>0.64214265551109817</c:v>
                </c:pt>
                <c:pt idx="35">
                  <c:v>0.62821765375865091</c:v>
                </c:pt>
                <c:pt idx="36">
                  <c:v>0.59383411884688941</c:v>
                </c:pt>
                <c:pt idx="37">
                  <c:v>0.58518239876640354</c:v>
                </c:pt>
                <c:pt idx="38">
                  <c:v>0.58578362872459588</c:v>
                </c:pt>
                <c:pt idx="39">
                  <c:v>0.61597611248731654</c:v>
                </c:pt>
                <c:pt idx="40">
                  <c:v>0.62887724952732493</c:v>
                </c:pt>
                <c:pt idx="41">
                  <c:v>0.63260209055757177</c:v>
                </c:pt>
                <c:pt idx="42">
                  <c:v>0.64193529122432058</c:v>
                </c:pt>
                <c:pt idx="43">
                  <c:v>0.64545745255048781</c:v>
                </c:pt>
                <c:pt idx="44">
                  <c:v>0.60746368312797816</c:v>
                </c:pt>
                <c:pt idx="45">
                  <c:v>0.61989667541407123</c:v>
                </c:pt>
                <c:pt idx="46">
                  <c:v>0.62891497430972298</c:v>
                </c:pt>
                <c:pt idx="47">
                  <c:v>0.61050620623523033</c:v>
                </c:pt>
                <c:pt idx="48">
                  <c:v>0.63251380233880883</c:v>
                </c:pt>
                <c:pt idx="49">
                  <c:v>0.61351401161624508</c:v>
                </c:pt>
                <c:pt idx="50">
                  <c:v>0.59918084194177268</c:v>
                </c:pt>
                <c:pt idx="51">
                  <c:v>0.58954154023815808</c:v>
                </c:pt>
                <c:pt idx="52">
                  <c:v>0.60524130744943616</c:v>
                </c:pt>
                <c:pt idx="53">
                  <c:v>0.62467609018481052</c:v>
                </c:pt>
                <c:pt idx="54">
                  <c:v>0.63182935972120713</c:v>
                </c:pt>
                <c:pt idx="55">
                  <c:v>0.63357649959499229</c:v>
                </c:pt>
                <c:pt idx="56">
                  <c:v>0.58658682736941858</c:v>
                </c:pt>
                <c:pt idx="57">
                  <c:v>0.59961494937123416</c:v>
                </c:pt>
                <c:pt idx="58">
                  <c:v>0.59253280632823391</c:v>
                </c:pt>
                <c:pt idx="59">
                  <c:v>0.57988623898866298</c:v>
                </c:pt>
                <c:pt idx="60">
                  <c:v>0.58564845754413564</c:v>
                </c:pt>
                <c:pt idx="61">
                  <c:v>0.59603831683044484</c:v>
                </c:pt>
                <c:pt idx="62">
                  <c:v>0.59287233424607999</c:v>
                </c:pt>
                <c:pt idx="63">
                  <c:v>0.59419488473873838</c:v>
                </c:pt>
                <c:pt idx="64">
                  <c:v>0.5870559577601373</c:v>
                </c:pt>
                <c:pt idx="65">
                  <c:v>0.62355596665493895</c:v>
                </c:pt>
                <c:pt idx="66">
                  <c:v>0.63606561541712725</c:v>
                </c:pt>
                <c:pt idx="67">
                  <c:v>0.63586877229678107</c:v>
                </c:pt>
                <c:pt idx="68">
                  <c:v>0.62395597365914979</c:v>
                </c:pt>
                <c:pt idx="69">
                  <c:v>0.60752842226380699</c:v>
                </c:pt>
                <c:pt idx="70">
                  <c:v>0.60372920831225052</c:v>
                </c:pt>
                <c:pt idx="71">
                  <c:v>0.59172542611026246</c:v>
                </c:pt>
                <c:pt idx="72">
                  <c:v>0.58712072197612863</c:v>
                </c:pt>
                <c:pt idx="73">
                  <c:v>0.59104135439206018</c:v>
                </c:pt>
                <c:pt idx="74">
                  <c:v>0.58270453031879343</c:v>
                </c:pt>
                <c:pt idx="75">
                  <c:v>0.56511390595211086</c:v>
                </c:pt>
                <c:pt idx="76">
                  <c:v>0.59720563169944862</c:v>
                </c:pt>
                <c:pt idx="77">
                  <c:v>0.64687810285554226</c:v>
                </c:pt>
                <c:pt idx="78">
                  <c:v>0.65350939473946168</c:v>
                </c:pt>
                <c:pt idx="79">
                  <c:v>0.66357991910290226</c:v>
                </c:pt>
                <c:pt idx="80">
                  <c:v>0.62472915670248297</c:v>
                </c:pt>
                <c:pt idx="81">
                  <c:v>0.59485588603173334</c:v>
                </c:pt>
                <c:pt idx="82">
                  <c:v>0.59204545871911207</c:v>
                </c:pt>
                <c:pt idx="83">
                  <c:v>0.57418386427401946</c:v>
                </c:pt>
                <c:pt idx="84">
                  <c:v>0.57526024888697125</c:v>
                </c:pt>
                <c:pt idx="85">
                  <c:v>0.56165491720107286</c:v>
                </c:pt>
                <c:pt idx="86">
                  <c:v>0.56373560064742034</c:v>
                </c:pt>
                <c:pt idx="87">
                  <c:v>0.58125993077061222</c:v>
                </c:pt>
                <c:pt idx="88">
                  <c:v>0.6114900613661739</c:v>
                </c:pt>
                <c:pt idx="89">
                  <c:v>0.6532815474842999</c:v>
                </c:pt>
                <c:pt idx="90">
                  <c:v>0.64321059556342197</c:v>
                </c:pt>
                <c:pt idx="91">
                  <c:v>0.62320072185523889</c:v>
                </c:pt>
                <c:pt idx="92">
                  <c:v>0.61611919049770347</c:v>
                </c:pt>
                <c:pt idx="93">
                  <c:v>0.60570551627314362</c:v>
                </c:pt>
                <c:pt idx="94">
                  <c:v>0.60560233529983731</c:v>
                </c:pt>
                <c:pt idx="95">
                  <c:v>0.58162124000251825</c:v>
                </c:pt>
                <c:pt idx="96">
                  <c:v>0.57372397076084025</c:v>
                </c:pt>
                <c:pt idx="97">
                  <c:v>0.55354258105791709</c:v>
                </c:pt>
                <c:pt idx="98">
                  <c:v>0.57347692038750187</c:v>
                </c:pt>
                <c:pt idx="99">
                  <c:v>0.57993133357641147</c:v>
                </c:pt>
                <c:pt idx="100">
                  <c:v>0.58268677845763195</c:v>
                </c:pt>
                <c:pt idx="101">
                  <c:v>0.61997086106663557</c:v>
                </c:pt>
                <c:pt idx="102">
                  <c:v>0.63886101596853961</c:v>
                </c:pt>
                <c:pt idx="103">
                  <c:v>0.62197772210914204</c:v>
                </c:pt>
                <c:pt idx="104">
                  <c:v>0.61322250415385771</c:v>
                </c:pt>
                <c:pt idx="105">
                  <c:v>0.60255235827596276</c:v>
                </c:pt>
                <c:pt idx="106">
                  <c:v>0.59273647967287524</c:v>
                </c:pt>
                <c:pt idx="107">
                  <c:v>0.58501308586138456</c:v>
                </c:pt>
                <c:pt idx="108">
                  <c:v>0.59939779161945583</c:v>
                </c:pt>
                <c:pt idx="109">
                  <c:v>0.57092841430978414</c:v>
                </c:pt>
                <c:pt idx="110">
                  <c:v>0.57685641838171142</c:v>
                </c:pt>
                <c:pt idx="111">
                  <c:v>0.58974458236406158</c:v>
                </c:pt>
                <c:pt idx="112">
                  <c:v>0.57560745553928949</c:v>
                </c:pt>
                <c:pt idx="113">
                  <c:v>0.60089245353423559</c:v>
                </c:pt>
                <c:pt idx="114">
                  <c:v>0.62172390667645838</c:v>
                </c:pt>
                <c:pt idx="115">
                  <c:v>0.63066914154980158</c:v>
                </c:pt>
                <c:pt idx="116">
                  <c:v>0.61771290978797089</c:v>
                </c:pt>
                <c:pt idx="117">
                  <c:v>0.60298026918727898</c:v>
                </c:pt>
                <c:pt idx="118">
                  <c:v>0.60664171363180697</c:v>
                </c:pt>
                <c:pt idx="119">
                  <c:v>0.57837911349065174</c:v>
                </c:pt>
                <c:pt idx="120">
                  <c:v>0.57882363778123613</c:v>
                </c:pt>
                <c:pt idx="121">
                  <c:v>0.5775339143540702</c:v>
                </c:pt>
                <c:pt idx="122">
                  <c:v>0.57043885401903316</c:v>
                </c:pt>
                <c:pt idx="123">
                  <c:v>0.58845096792314056</c:v>
                </c:pt>
                <c:pt idx="124">
                  <c:v>0.58257168431575279</c:v>
                </c:pt>
                <c:pt idx="125">
                  <c:v>0.59096345660629956</c:v>
                </c:pt>
                <c:pt idx="126">
                  <c:v>0.61479973019774203</c:v>
                </c:pt>
                <c:pt idx="127">
                  <c:v>0.60427226143215396</c:v>
                </c:pt>
                <c:pt idx="128">
                  <c:v>0.57822191231194009</c:v>
                </c:pt>
                <c:pt idx="129">
                  <c:v>0.59065572523025855</c:v>
                </c:pt>
                <c:pt idx="130">
                  <c:v>0.60008244629549956</c:v>
                </c:pt>
                <c:pt idx="131">
                  <c:v>0.60003710412731703</c:v>
                </c:pt>
                <c:pt idx="132">
                  <c:v>0.59377775537697997</c:v>
                </c:pt>
                <c:pt idx="133">
                  <c:v>0.58106780397039304</c:v>
                </c:pt>
                <c:pt idx="134">
                  <c:v>0.57217725187408974</c:v>
                </c:pt>
                <c:pt idx="135">
                  <c:v>0.56986339753246518</c:v>
                </c:pt>
                <c:pt idx="136">
                  <c:v>0.56881456156341503</c:v>
                </c:pt>
                <c:pt idx="137">
                  <c:v>0.58724104276463029</c:v>
                </c:pt>
                <c:pt idx="138">
                  <c:v>0.58018130776478605</c:v>
                </c:pt>
                <c:pt idx="139">
                  <c:v>0.5954201095078927</c:v>
                </c:pt>
                <c:pt idx="140">
                  <c:v>0.5701846008989655</c:v>
                </c:pt>
                <c:pt idx="141">
                  <c:v>0.57863769503622908</c:v>
                </c:pt>
                <c:pt idx="142">
                  <c:v>0.57471279753221682</c:v>
                </c:pt>
                <c:pt idx="143">
                  <c:v>0.56993211688354062</c:v>
                </c:pt>
                <c:pt idx="144">
                  <c:v>0.58179816747229673</c:v>
                </c:pt>
                <c:pt idx="145">
                  <c:v>0.55762411734448847</c:v>
                </c:pt>
                <c:pt idx="146">
                  <c:v>0.54721601760790828</c:v>
                </c:pt>
                <c:pt idx="147">
                  <c:v>0.56507113440987655</c:v>
                </c:pt>
                <c:pt idx="148">
                  <c:v>0.57392219693594526</c:v>
                </c:pt>
                <c:pt idx="149">
                  <c:v>0.60028170888454702</c:v>
                </c:pt>
                <c:pt idx="150">
                  <c:v>0.57819579536112031</c:v>
                </c:pt>
                <c:pt idx="151">
                  <c:v>0.59148412272753392</c:v>
                </c:pt>
                <c:pt idx="152">
                  <c:v>0.57420727371169522</c:v>
                </c:pt>
                <c:pt idx="153">
                  <c:v>0.57467449778821933</c:v>
                </c:pt>
                <c:pt idx="154">
                  <c:v>0.55972200931553218</c:v>
                </c:pt>
                <c:pt idx="155">
                  <c:v>0.55415966095514513</c:v>
                </c:pt>
                <c:pt idx="156">
                  <c:v>0.55162541019405531</c:v>
                </c:pt>
                <c:pt idx="157">
                  <c:v>0.53747075421989277</c:v>
                </c:pt>
                <c:pt idx="158">
                  <c:v>0.55037809010397809</c:v>
                </c:pt>
                <c:pt idx="159">
                  <c:v>0.55774714611758935</c:v>
                </c:pt>
                <c:pt idx="160">
                  <c:v>0.58171579679276308</c:v>
                </c:pt>
                <c:pt idx="161">
                  <c:v>0.59565045291157703</c:v>
                </c:pt>
                <c:pt idx="162">
                  <c:v>0.6001241665262792</c:v>
                </c:pt>
                <c:pt idx="163">
                  <c:v>0.58462553572331721</c:v>
                </c:pt>
                <c:pt idx="164">
                  <c:v>0.56070575392629107</c:v>
                </c:pt>
                <c:pt idx="165">
                  <c:v>0.56069330247247495</c:v>
                </c:pt>
                <c:pt idx="166">
                  <c:v>0.55036740108230287</c:v>
                </c:pt>
                <c:pt idx="167">
                  <c:v>0.54956490611528142</c:v>
                </c:pt>
                <c:pt idx="168">
                  <c:v>0.5531940690101832</c:v>
                </c:pt>
                <c:pt idx="169">
                  <c:v>0.57347777876061379</c:v>
                </c:pt>
                <c:pt idx="170">
                  <c:v>0.57937197688200959</c:v>
                </c:pt>
                <c:pt idx="171">
                  <c:v>0.5735770809951013</c:v>
                </c:pt>
                <c:pt idx="172">
                  <c:v>0.56025956603586424</c:v>
                </c:pt>
                <c:pt idx="173">
                  <c:v>0.56992890915423799</c:v>
                </c:pt>
                <c:pt idx="174">
                  <c:v>0.62410256909868689</c:v>
                </c:pt>
                <c:pt idx="175">
                  <c:v>0.59726924966142536</c:v>
                </c:pt>
                <c:pt idx="176">
                  <c:v>0.57202884675908972</c:v>
                </c:pt>
                <c:pt idx="177">
                  <c:v>0.57845279485664802</c:v>
                </c:pt>
                <c:pt idx="178">
                  <c:v>0.58072989934006913</c:v>
                </c:pt>
                <c:pt idx="179">
                  <c:v>0.56809440266379974</c:v>
                </c:pt>
                <c:pt idx="180">
                  <c:v>0.56245845279771944</c:v>
                </c:pt>
                <c:pt idx="181">
                  <c:v>0.57350550077465667</c:v>
                </c:pt>
                <c:pt idx="182">
                  <c:v>0.56273465023147506</c:v>
                </c:pt>
                <c:pt idx="183">
                  <c:v>0.56432529766150852</c:v>
                </c:pt>
                <c:pt idx="184">
                  <c:v>0.56712616856542708</c:v>
                </c:pt>
                <c:pt idx="185">
                  <c:v>0.58286097135278614</c:v>
                </c:pt>
                <c:pt idx="186">
                  <c:v>0.59022141810652207</c:v>
                </c:pt>
                <c:pt idx="187">
                  <c:v>0.60263963392258924</c:v>
                </c:pt>
                <c:pt idx="188">
                  <c:v>0.55631576669159233</c:v>
                </c:pt>
                <c:pt idx="189">
                  <c:v>0.57124442975821399</c:v>
                </c:pt>
                <c:pt idx="190">
                  <c:v>0.55398867614441893</c:v>
                </c:pt>
                <c:pt idx="191">
                  <c:v>0.55105769486529788</c:v>
                </c:pt>
                <c:pt idx="192">
                  <c:v>0.55194333246140947</c:v>
                </c:pt>
                <c:pt idx="193">
                  <c:v>0.55467019676657503</c:v>
                </c:pt>
                <c:pt idx="194">
                  <c:v>0.57254851366061499</c:v>
                </c:pt>
                <c:pt idx="195">
                  <c:v>0.60560287779108779</c:v>
                </c:pt>
                <c:pt idx="196">
                  <c:v>0.57988104381715688</c:v>
                </c:pt>
                <c:pt idx="197">
                  <c:v>0.59182330218389501</c:v>
                </c:pt>
                <c:pt idx="198">
                  <c:v>0.61271227055171018</c:v>
                </c:pt>
                <c:pt idx="199">
                  <c:v>0.59370522363846046</c:v>
                </c:pt>
                <c:pt idx="200">
                  <c:v>0.54080294086218872</c:v>
                </c:pt>
                <c:pt idx="201">
                  <c:v>0.54575744922063696</c:v>
                </c:pt>
                <c:pt idx="202">
                  <c:v>0.53486703249011147</c:v>
                </c:pt>
                <c:pt idx="203">
                  <c:v>0.54089837651111183</c:v>
                </c:pt>
                <c:pt idx="204">
                  <c:v>0.57474002845194838</c:v>
                </c:pt>
                <c:pt idx="205">
                  <c:v>0.57612642486082077</c:v>
                </c:pt>
                <c:pt idx="206">
                  <c:v>0.6079547109010327</c:v>
                </c:pt>
                <c:pt idx="207">
                  <c:v>0.59314309175280577</c:v>
                </c:pt>
                <c:pt idx="208">
                  <c:v>0.59248886125181699</c:v>
                </c:pt>
                <c:pt idx="209">
                  <c:v>0.58764307754914047</c:v>
                </c:pt>
                <c:pt idx="210">
                  <c:v>0.60290433834502377</c:v>
                </c:pt>
                <c:pt idx="211">
                  <c:v>0.59779963991809904</c:v>
                </c:pt>
                <c:pt idx="212">
                  <c:v>0.55714242857061602</c:v>
                </c:pt>
                <c:pt idx="213">
                  <c:v>0.53980862400200824</c:v>
                </c:pt>
                <c:pt idx="214">
                  <c:v>0.53671627085025475</c:v>
                </c:pt>
                <c:pt idx="215">
                  <c:v>0.53767069261728428</c:v>
                </c:pt>
                <c:pt idx="216">
                  <c:v>0.56682905727446997</c:v>
                </c:pt>
                <c:pt idx="217">
                  <c:v>0.57865103561204878</c:v>
                </c:pt>
                <c:pt idx="218">
                  <c:v>0.59239518662442769</c:v>
                </c:pt>
                <c:pt idx="219">
                  <c:v>0.60477362067816298</c:v>
                </c:pt>
                <c:pt idx="220">
                  <c:v>0.61062781815275602</c:v>
                </c:pt>
                <c:pt idx="221">
                  <c:v>0.6229897035968357</c:v>
                </c:pt>
                <c:pt idx="222">
                  <c:v>0.65031027054818547</c:v>
                </c:pt>
                <c:pt idx="223">
                  <c:v>0.62256808802278085</c:v>
                </c:pt>
                <c:pt idx="224">
                  <c:v>0.58932444436459341</c:v>
                </c:pt>
                <c:pt idx="225">
                  <c:v>0.59021774650641168</c:v>
                </c:pt>
                <c:pt idx="226">
                  <c:v>0.56235818887893996</c:v>
                </c:pt>
                <c:pt idx="227">
                  <c:v>0.57561491146003785</c:v>
                </c:pt>
                <c:pt idx="228">
                  <c:v>0.58019030686097606</c:v>
                </c:pt>
                <c:pt idx="229">
                  <c:v>0.5737782871061643</c:v>
                </c:pt>
                <c:pt idx="230">
                  <c:v>0.5953286815731853</c:v>
                </c:pt>
                <c:pt idx="231">
                  <c:v>0.59756704689769169</c:v>
                </c:pt>
                <c:pt idx="232">
                  <c:v>0.59895490320020639</c:v>
                </c:pt>
                <c:pt idx="233">
                  <c:v>0.60778101686933639</c:v>
                </c:pt>
                <c:pt idx="234">
                  <c:v>0.61308732686671197</c:v>
                </c:pt>
                <c:pt idx="235">
                  <c:v>0.63633093106102501</c:v>
                </c:pt>
                <c:pt idx="236">
                  <c:v>0.60058726596282708</c:v>
                </c:pt>
                <c:pt idx="237">
                  <c:v>0.60767572790631597</c:v>
                </c:pt>
                <c:pt idx="238">
                  <c:v>0.58894157893122379</c:v>
                </c:pt>
                <c:pt idx="239">
                  <c:v>0.58922693951409544</c:v>
                </c:pt>
                <c:pt idx="240">
                  <c:v>0.58339525195747255</c:v>
                </c:pt>
                <c:pt idx="241">
                  <c:v>0.57189230027276738</c:v>
                </c:pt>
                <c:pt idx="242">
                  <c:v>0.55405517038467755</c:v>
                </c:pt>
                <c:pt idx="243">
                  <c:v>0.50455271383516043</c:v>
                </c:pt>
                <c:pt idx="244">
                  <c:v>0.5364064542843674</c:v>
                </c:pt>
                <c:pt idx="245">
                  <c:v>0.57874909466263658</c:v>
                </c:pt>
                <c:pt idx="246">
                  <c:v>0.58900177417285415</c:v>
                </c:pt>
                <c:pt idx="247">
                  <c:v>0.5974164065610621</c:v>
                </c:pt>
                <c:pt idx="248">
                  <c:v>0.58476048623359111</c:v>
                </c:pt>
                <c:pt idx="249">
                  <c:v>0.5418942151587498</c:v>
                </c:pt>
                <c:pt idx="250">
                  <c:v>0.53741780744676959</c:v>
                </c:pt>
                <c:pt idx="251">
                  <c:v>0.52289927133716163</c:v>
                </c:pt>
                <c:pt idx="252">
                  <c:v>0.53909397413493654</c:v>
                </c:pt>
                <c:pt idx="253">
                  <c:v>0.52602474734848725</c:v>
                </c:pt>
                <c:pt idx="254">
                  <c:v>0.52916770933745239</c:v>
                </c:pt>
              </c:numCache>
            </c:numRef>
          </c:val>
          <c:smooth val="0"/>
          <c:extLst>
            <c:ext xmlns:c16="http://schemas.microsoft.com/office/drawing/2014/chart" uri="{C3380CC4-5D6E-409C-BE32-E72D297353CC}">
              <c16:uniqueId val="{00000002-B291-4FEF-A5EE-397ADB745349}"/>
            </c:ext>
          </c:extLst>
        </c:ser>
        <c:dLbls>
          <c:showLegendKey val="0"/>
          <c:showVal val="0"/>
          <c:showCatName val="0"/>
          <c:showSerName val="0"/>
          <c:showPercent val="0"/>
          <c:showBubbleSize val="0"/>
        </c:dLbls>
        <c:marker val="1"/>
        <c:smooth val="0"/>
        <c:axId val="497695816"/>
        <c:axId val="497690896"/>
      </c:lineChart>
      <c:dateAx>
        <c:axId val="497695816"/>
        <c:scaling>
          <c:orientation val="minMax"/>
        </c:scaling>
        <c:delete val="0"/>
        <c:axPos val="b"/>
        <c:numFmt formatCode="[$-409]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Tw Cen MT" panose="020B0602020104020603" pitchFamily="34" charset="0"/>
                <a:ea typeface="+mn-ea"/>
                <a:cs typeface="+mn-cs"/>
              </a:defRPr>
            </a:pPr>
            <a:endParaRPr lang="en-US"/>
          </a:p>
        </c:txPr>
        <c:crossAx val="497690896"/>
        <c:crosses val="autoZero"/>
        <c:auto val="1"/>
        <c:lblOffset val="100"/>
        <c:baseTimeUnit val="months"/>
        <c:majorUnit val="12"/>
        <c:majorTimeUnit val="months"/>
      </c:dateAx>
      <c:valAx>
        <c:axId val="497690896"/>
        <c:scaling>
          <c:orientation val="minMax"/>
          <c:max val="0.9"/>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Tw Cen MT" panose="020B0602020104020603" pitchFamily="34" charset="0"/>
                <a:ea typeface="+mn-ea"/>
                <a:cs typeface="+mn-cs"/>
              </a:defRPr>
            </a:pPr>
            <a:endParaRPr lang="en-US"/>
          </a:p>
        </c:txPr>
        <c:crossAx val="497695816"/>
        <c:crosses val="autoZero"/>
        <c:crossBetween val="between"/>
      </c:valAx>
      <c:spPr>
        <a:noFill/>
        <a:ln>
          <a:noFill/>
        </a:ln>
        <a:effectLst/>
      </c:spPr>
    </c:plotArea>
    <c:legend>
      <c:legendPos val="b"/>
      <c:legendEntry>
        <c:idx val="0"/>
        <c:delete val="1"/>
      </c:legendEntry>
      <c:layout>
        <c:manualLayout>
          <c:xMode val="edge"/>
          <c:yMode val="edge"/>
          <c:x val="0.15466092076328294"/>
          <c:y val="2.637676332754478E-2"/>
          <c:w val="0.70419167198694754"/>
          <c:h val="6.3250628414650581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Tw Cen MT" panose="020B0602020104020603"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37">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3175" cap="flat" cmpd="sng" algn="ctr">
        <a:solidFill>
          <a:schemeClr val="tx1">
            <a:lumMod val="15000"/>
            <a:lumOff val="85000"/>
          </a:schemeClr>
        </a:solidFill>
        <a:round/>
        <a:tailEnd type="none" w="med" len="lg"/>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38100" cap="flat" cmpd="dbl" algn="ctr">
        <a:solidFill>
          <a:schemeClr val="phClr"/>
        </a:solidFill>
        <a:miter lim="800000"/>
      </a:ln>
    </cs:spPr>
  </cs:dataPointLine>
  <cs:dataPointMarker>
    <cs:lnRef idx="0">
      <cs:styleClr val="auto"/>
    </cs:lnRef>
    <cs:fillRef idx="0">
      <cs:styleClr val="auto"/>
    </cs:fillRef>
    <cs:effectRef idx="0"/>
    <cs:fontRef idx="minor">
      <a:schemeClr val="tx1"/>
    </cs:fontRef>
    <cs:spPr>
      <a:solidFill>
        <a:schemeClr val="phClr"/>
      </a:solidFill>
      <a:ln w="9525" cap="flat" cmpd="sng" algn="ctr">
        <a:solidFill>
          <a:schemeClr val="lt1"/>
        </a:solidFill>
        <a:round/>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tx1"/>
    </cs:fontRef>
    <cs:spPr>
      <a:ln w="9525">
        <a:solidFill>
          <a:schemeClr val="tx1">
            <a:lumMod val="35000"/>
            <a:lumOff val="65000"/>
          </a:schemeClr>
        </a:solidFill>
      </a:ln>
    </cs:spPr>
  </cs:dropLine>
  <cs:errorBar>
    <cs:lnRef idx="0"/>
    <cs:fillRef idx="0"/>
    <cs:effectRef idx="0"/>
    <cs:fontRef idx="minor">
      <a:schemeClr val="tx1"/>
    </cs:fontRef>
    <cs:spPr>
      <a:ln w="9525">
        <a:solidFill>
          <a:schemeClr val="tx1">
            <a:lumMod val="65000"/>
            <a:lumOff val="35000"/>
          </a:schemeClr>
        </a:solidFill>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alpha val="32000"/>
          </a:schemeClr>
        </a:solidFill>
        <a:round/>
      </a:ln>
    </cs:spPr>
  </cs:gridlineMajor>
  <cs:gridlineMinor>
    <cs:lnRef idx="0"/>
    <cs:fillRef idx="0"/>
    <cs:effectRef idx="0"/>
    <cs:fontRef idx="minor">
      <a:schemeClr val="tx1"/>
    </cs:fontRef>
    <cs:spPr>
      <a:ln>
        <a:solidFill>
          <a:schemeClr val="tx1">
            <a:lumMod val="5000"/>
            <a:lumOff val="95000"/>
            <a:alpha val="32000"/>
          </a:schemeClr>
        </a:solidFill>
      </a:ln>
    </cs:spPr>
  </cs:gridlineMinor>
  <cs:hiLoLine>
    <cs:lnRef idx="0"/>
    <cs:fillRef idx="0"/>
    <cs:effectRef idx="0"/>
    <cs:fontRef idx="minor">
      <a:schemeClr val="tx1"/>
    </cs:fontRef>
    <cs:spPr>
      <a:ln w="9525">
        <a:solidFill>
          <a:schemeClr val="tx1"/>
        </a:solidFill>
      </a:ln>
    </cs:spPr>
  </cs:hiLoLine>
  <cs:leaderLine>
    <cs:lnRef idx="0"/>
    <cs:fillRef idx="0"/>
    <cs:effectRef idx="0"/>
    <cs:fontRef idx="minor">
      <a:schemeClr val="tx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spPr>
      <a:ln w="3175" cap="flat" cmpd="sng" algn="ctr">
        <a:solidFill>
          <a:schemeClr val="tx1">
            <a:lumMod val="15000"/>
            <a:lumOff val="85000"/>
          </a:schemeClr>
        </a:solidFill>
        <a:round/>
        <a:tailEnd type="none" w="med" len="lg"/>
      </a:ln>
    </cs:spPr>
    <cs:defRPr sz="900" kern="1200"/>
  </cs:seriesAxis>
  <cs:seriesLine>
    <cs:lnRef idx="0"/>
    <cs:fillRef idx="0"/>
    <cs:effectRef idx="0"/>
    <cs:fontRef idx="minor">
      <a:schemeClr val="tx1"/>
    </cs:fontRef>
    <cs:spPr>
      <a:ln w="9525">
        <a:solidFill>
          <a:schemeClr val="tx1">
            <a:lumMod val="35000"/>
            <a:lumOff val="65000"/>
          </a:schemeClr>
        </a:solidFill>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tx1"/>
    </cs:fontRef>
    <cs:spPr>
      <a:ln w="12700" cap="rnd"/>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3175" cap="flat" cmpd="sng" algn="ctr">
        <a:solidFill>
          <a:schemeClr val="tx1">
            <a:lumMod val="15000"/>
            <a:lumOff val="85000"/>
          </a:schemeClr>
        </a:solidFill>
        <a:round/>
        <a:tailEnd type="none" w="med" len="lg"/>
      </a:ln>
    </cs:spPr>
    <cs:defRPr sz="900" kern="1200"/>
  </cs:valueAxis>
  <cs:wall>
    <cs:lnRef idx="0"/>
    <cs:fillRef idx="0"/>
    <cs:effectRef idx="0"/>
    <cs:fontRef idx="minor">
      <a:schemeClr val="tx1"/>
    </cs:fontRef>
  </cs:wall>
</cs:chartStyle>
</file>

<file path=ppt/charts/style2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0.40994</cdr:x>
      <cdr:y>0.02279</cdr:y>
    </cdr:from>
    <cdr:to>
      <cdr:x>0.41182</cdr:x>
      <cdr:y>0.90104</cdr:y>
    </cdr:to>
    <cdr:cxnSp macro="">
      <cdr:nvCxnSpPr>
        <cdr:cNvPr id="7" name="Straight Connector 6">
          <a:extLst xmlns:a="http://schemas.openxmlformats.org/drawingml/2006/main">
            <a:ext uri="{FF2B5EF4-FFF2-40B4-BE49-F238E27FC236}">
              <a16:creationId xmlns:a16="http://schemas.microsoft.com/office/drawing/2014/main" id="{E00BD4E0-55E2-3249-B996-0FC55D4A78B4}"/>
            </a:ext>
          </a:extLst>
        </cdr:cNvPr>
        <cdr:cNvCxnSpPr/>
      </cdr:nvCxnSpPr>
      <cdr:spPr>
        <a:xfrm xmlns:a="http://schemas.openxmlformats.org/drawingml/2006/main" flipV="1">
          <a:off x="4563676" y="96822"/>
          <a:ext cx="21021" cy="3731175"/>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0.74132</cdr:x>
      <cdr:y>0.03516</cdr:y>
    </cdr:from>
    <cdr:to>
      <cdr:x>0.74226</cdr:x>
      <cdr:y>0.90599</cdr:y>
    </cdr:to>
    <cdr:cxnSp macro="">
      <cdr:nvCxnSpPr>
        <cdr:cNvPr id="13" name="Straight Connector 12">
          <a:extLst xmlns:a="http://schemas.openxmlformats.org/drawingml/2006/main">
            <a:ext uri="{FF2B5EF4-FFF2-40B4-BE49-F238E27FC236}">
              <a16:creationId xmlns:a16="http://schemas.microsoft.com/office/drawing/2014/main" id="{60D20B9B-596F-A643-AFBB-0C50787D5320}"/>
            </a:ext>
          </a:extLst>
        </cdr:cNvPr>
        <cdr:cNvCxnSpPr/>
      </cdr:nvCxnSpPr>
      <cdr:spPr>
        <a:xfrm xmlns:a="http://schemas.openxmlformats.org/drawingml/2006/main" flipH="1" flipV="1">
          <a:off x="8252807" y="149374"/>
          <a:ext cx="10511" cy="3699642"/>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0.0265</cdr:x>
      <cdr:y>0</cdr:y>
    </cdr:from>
    <cdr:to>
      <cdr:x>0.05588</cdr:x>
      <cdr:y>0.84595</cdr:y>
    </cdr:to>
    <cdr:sp macro="" textlink="">
      <cdr:nvSpPr>
        <cdr:cNvPr id="2" name="TextBox 1"/>
        <cdr:cNvSpPr txBox="1"/>
      </cdr:nvSpPr>
      <cdr:spPr>
        <a:xfrm xmlns:a="http://schemas.openxmlformats.org/drawingml/2006/main" rot="16200000">
          <a:off x="-1238331" y="1539741"/>
          <a:ext cx="3413696" cy="33421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400" dirty="0">
              <a:latin typeface="Tw Cen MT" panose="020B0602020104020603" pitchFamily="34" charset="0"/>
            </a:rPr>
            <a:t>Average Weekly Earnings</a:t>
          </a:r>
        </a:p>
      </cdr:txBody>
    </cdr:sp>
  </cdr:relSizeAnchor>
  <cdr:relSizeAnchor xmlns:cdr="http://schemas.openxmlformats.org/drawingml/2006/chartDrawing">
    <cdr:from>
      <cdr:x>0.68317</cdr:x>
      <cdr:y>0.04755</cdr:y>
    </cdr:from>
    <cdr:to>
      <cdr:x>0.88934</cdr:x>
      <cdr:y>0.12846</cdr:y>
    </cdr:to>
    <cdr:sp macro="" textlink="">
      <cdr:nvSpPr>
        <cdr:cNvPr id="4" name="TextBox 3"/>
        <cdr:cNvSpPr txBox="1"/>
      </cdr:nvSpPr>
      <cdr:spPr>
        <a:xfrm xmlns:a="http://schemas.openxmlformats.org/drawingml/2006/main">
          <a:off x="3724276" y="212726"/>
          <a:ext cx="1123950" cy="3619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b="1" dirty="0">
              <a:solidFill>
                <a:schemeClr val="tx1"/>
              </a:solidFill>
              <a:latin typeface="Tw Cen MT" panose="020B0602020104020603" pitchFamily="34" charset="0"/>
            </a:rPr>
            <a:t>R Square: 0.75</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2C7FD0-B033-D74C-9472-0B9B641D36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3DB7AEDA-686B-3F49-A610-3E3D20575F7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1CB09B3-5157-3D44-BCBF-48921DC5308C}" type="datetimeFigureOut">
              <a:rPr lang="en-US" smtClean="0"/>
              <a:t>11/2/2021</a:t>
            </a:fld>
            <a:endParaRPr lang="en-US" dirty="0"/>
          </a:p>
        </p:txBody>
      </p:sp>
      <p:sp>
        <p:nvSpPr>
          <p:cNvPr id="4" name="Footer Placeholder 3">
            <a:extLst>
              <a:ext uri="{FF2B5EF4-FFF2-40B4-BE49-F238E27FC236}">
                <a16:creationId xmlns:a16="http://schemas.microsoft.com/office/drawing/2014/main" id="{721AC0BD-E06A-F441-94B0-1ADD82C5459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71A3D30-2F33-1742-AB4E-6BFBB678B0D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3A89011-4B1C-544C-A9ED-88EB3C87B79B}" type="slidenum">
              <a:rPr lang="en-US" smtClean="0"/>
              <a:t>‹#›</a:t>
            </a:fld>
            <a:endParaRPr lang="en-US" dirty="0"/>
          </a:p>
        </p:txBody>
      </p:sp>
    </p:spTree>
    <p:extLst>
      <p:ext uri="{BB962C8B-B14F-4D97-AF65-F5344CB8AC3E}">
        <p14:creationId xmlns:p14="http://schemas.microsoft.com/office/powerpoint/2010/main" val="35465041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946490-D9C2-884C-8377-1704A87F15BA}" type="datetimeFigureOut">
              <a:rPr lang="en-US" smtClean="0"/>
              <a:t>11/2/2021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8100EC-23EB-1440-83D1-274E242F4E49}" type="slidenum">
              <a:rPr lang="en-US" smtClean="0"/>
              <a:t>‹#›</a:t>
            </a:fld>
            <a:endParaRPr lang="en-US" dirty="0"/>
          </a:p>
        </p:txBody>
      </p:sp>
    </p:spTree>
    <p:extLst>
      <p:ext uri="{BB962C8B-B14F-4D97-AF65-F5344CB8AC3E}">
        <p14:creationId xmlns:p14="http://schemas.microsoft.com/office/powerpoint/2010/main" val="3341508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orbes.com/advisor/investing/why-is-inflation-rising-right-now/"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https://www.npr.org/2021/10/22/1048332481/the-great-resignation-why-people-are-leaving-their-jobs-in-growing-numbers" TargetMode="External"/><Relationship Id="rId4" Type="http://schemas.openxmlformats.org/officeDocument/2006/relationships/hyperlink" Target="https://www.npr.org/2021/09/14/1036928206/inflation-slowed-a-bit-last-month-but-prices-are-still-rising"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8100EC-23EB-1440-83D1-274E242F4E49}" type="slidenum">
              <a:rPr lang="en-US" smtClean="0"/>
              <a:t>1</a:t>
            </a:fld>
            <a:endParaRPr lang="en-US" dirty="0"/>
          </a:p>
        </p:txBody>
      </p:sp>
    </p:spTree>
    <p:extLst>
      <p:ext uri="{BB962C8B-B14F-4D97-AF65-F5344CB8AC3E}">
        <p14:creationId xmlns:p14="http://schemas.microsoft.com/office/powerpoint/2010/main" val="30058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dark blue color indicates people</a:t>
            </a:r>
            <a:r>
              <a:rPr lang="en-US" baseline="0" dirty="0"/>
              <a:t> of color and those aged 16-24.</a:t>
            </a:r>
          </a:p>
          <a:p>
            <a:endParaRPr lang="en-US" dirty="0"/>
          </a:p>
          <a:p>
            <a:r>
              <a:rPr lang="en-US" sz="1200" b="0" i="0" u="none" strike="noStrike" kern="1200" dirty="0">
                <a:solidFill>
                  <a:schemeClr val="tx1"/>
                </a:solidFill>
                <a:effectLst/>
                <a:latin typeface="+mn-lt"/>
                <a:ea typeface="+mn-ea"/>
                <a:cs typeface="+mn-cs"/>
              </a:rPr>
              <a:t>Jan-20</a:t>
            </a:r>
            <a:r>
              <a:rPr lang="en-US" dirty="0"/>
              <a:t> </a:t>
            </a:r>
            <a:r>
              <a:rPr lang="en-US" sz="1200" b="0" i="0" u="none" strike="noStrike" kern="1200" dirty="0">
                <a:solidFill>
                  <a:schemeClr val="tx1"/>
                </a:solidFill>
                <a:effectLst/>
                <a:latin typeface="+mn-lt"/>
                <a:ea typeface="+mn-ea"/>
                <a:cs typeface="+mn-cs"/>
              </a:rPr>
              <a:t>Mar-21</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Change</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January 2020-March 2021)</a:t>
            </a:r>
            <a:endParaRPr lang="en-US" dirty="0"/>
          </a:p>
          <a:p>
            <a:r>
              <a:rPr lang="en-US" sz="1200" b="0" i="0" u="none" strike="noStrike" kern="1200" dirty="0">
                <a:solidFill>
                  <a:schemeClr val="tx1"/>
                </a:solidFill>
                <a:effectLst/>
                <a:latin typeface="+mn-lt"/>
                <a:ea typeface="+mn-ea"/>
                <a:cs typeface="+mn-cs"/>
              </a:rPr>
              <a:t>People of color</a:t>
            </a:r>
            <a:r>
              <a:rPr lang="en-US" dirty="0"/>
              <a:t> </a:t>
            </a:r>
            <a:r>
              <a:rPr lang="en-US" sz="1200" b="0" i="0" u="none" strike="noStrike" kern="1200" dirty="0">
                <a:solidFill>
                  <a:schemeClr val="tx1"/>
                </a:solidFill>
                <a:effectLst/>
                <a:latin typeface="+mn-lt"/>
                <a:ea typeface="+mn-ea"/>
                <a:cs typeface="+mn-cs"/>
              </a:rPr>
              <a:t>71.1%</a:t>
            </a:r>
            <a:r>
              <a:rPr lang="en-US" dirty="0"/>
              <a:t> </a:t>
            </a:r>
            <a:r>
              <a:rPr lang="en-US" sz="1200" b="0" i="0" u="none" strike="noStrike" kern="1200" dirty="0">
                <a:solidFill>
                  <a:schemeClr val="tx1"/>
                </a:solidFill>
                <a:effectLst/>
                <a:latin typeface="+mn-lt"/>
                <a:ea typeface="+mn-ea"/>
                <a:cs typeface="+mn-cs"/>
              </a:rPr>
              <a:t>66.6%</a:t>
            </a:r>
            <a:r>
              <a:rPr lang="en-US" dirty="0"/>
              <a:t> </a:t>
            </a:r>
            <a:r>
              <a:rPr lang="en-US" sz="1200" b="0" i="0" u="none" strike="noStrike" kern="1200" dirty="0">
                <a:solidFill>
                  <a:schemeClr val="tx1"/>
                </a:solidFill>
                <a:effectLst/>
                <a:latin typeface="+mn-lt"/>
                <a:ea typeface="+mn-ea"/>
                <a:cs typeface="+mn-cs"/>
              </a:rPr>
              <a:t>-4.5%</a:t>
            </a:r>
            <a:r>
              <a:rPr lang="en-US" dirty="0"/>
              <a:t> </a:t>
            </a:r>
          </a:p>
          <a:p>
            <a:r>
              <a:rPr lang="en-US" sz="1200" b="0" i="0" u="none" strike="noStrike" kern="1200" dirty="0">
                <a:solidFill>
                  <a:schemeClr val="tx1"/>
                </a:solidFill>
                <a:effectLst/>
                <a:latin typeface="+mn-lt"/>
                <a:ea typeface="+mn-ea"/>
                <a:cs typeface="+mn-cs"/>
              </a:rPr>
              <a:t>White</a:t>
            </a:r>
            <a:r>
              <a:rPr lang="en-US" dirty="0"/>
              <a:t> </a:t>
            </a:r>
            <a:r>
              <a:rPr lang="en-US" sz="1200" b="0" i="0" u="none" strike="noStrike" kern="1200" dirty="0">
                <a:solidFill>
                  <a:schemeClr val="tx1"/>
                </a:solidFill>
                <a:effectLst/>
                <a:latin typeface="+mn-lt"/>
                <a:ea typeface="+mn-ea"/>
                <a:cs typeface="+mn-cs"/>
              </a:rPr>
              <a:t>58.4%</a:t>
            </a:r>
            <a:r>
              <a:rPr lang="en-US" dirty="0"/>
              <a:t> </a:t>
            </a:r>
            <a:r>
              <a:rPr lang="en-US" sz="1200" b="0" i="0" u="none" strike="noStrike" kern="1200" dirty="0">
                <a:solidFill>
                  <a:schemeClr val="tx1"/>
                </a:solidFill>
                <a:effectLst/>
                <a:latin typeface="+mn-lt"/>
                <a:ea typeface="+mn-ea"/>
                <a:cs typeface="+mn-cs"/>
              </a:rPr>
              <a:t>58.2%</a:t>
            </a:r>
            <a:r>
              <a:rPr lang="en-US" dirty="0"/>
              <a:t> </a:t>
            </a:r>
            <a:r>
              <a:rPr lang="en-US" sz="1200" b="0" i="0" u="none" strike="noStrike" kern="1200" dirty="0">
                <a:solidFill>
                  <a:schemeClr val="tx1"/>
                </a:solidFill>
                <a:effectLst/>
                <a:latin typeface="+mn-lt"/>
                <a:ea typeface="+mn-ea"/>
                <a:cs typeface="+mn-cs"/>
              </a:rPr>
              <a:t>-0.2%</a:t>
            </a:r>
            <a:r>
              <a:rPr lang="en-US" dirty="0"/>
              <a:t> </a:t>
            </a:r>
          </a:p>
          <a:p>
            <a:endParaRPr lang="en-US" dirty="0"/>
          </a:p>
          <a:p>
            <a:r>
              <a:rPr lang="en-US" sz="1200" b="0" i="0" u="none" strike="noStrike" kern="1200" dirty="0">
                <a:solidFill>
                  <a:schemeClr val="tx1"/>
                </a:solidFill>
                <a:effectLst/>
                <a:latin typeface="+mn-lt"/>
                <a:ea typeface="+mn-ea"/>
                <a:cs typeface="+mn-cs"/>
              </a:rPr>
              <a:t>Jan-20</a:t>
            </a:r>
            <a:r>
              <a:rPr lang="en-US" dirty="0"/>
              <a:t> </a:t>
            </a:r>
            <a:r>
              <a:rPr lang="en-US" sz="1200" b="0" i="0" u="none" strike="noStrike" kern="1200">
                <a:solidFill>
                  <a:schemeClr val="tx1"/>
                </a:solidFill>
                <a:effectLst/>
                <a:latin typeface="+mn-lt"/>
                <a:ea typeface="+mn-ea"/>
                <a:cs typeface="+mn-cs"/>
              </a:rPr>
              <a:t>Mar-21</a:t>
            </a:r>
            <a:r>
              <a:rPr lang="en-US"/>
              <a:t> </a:t>
            </a:r>
            <a:r>
              <a:rPr lang="en-US" sz="1200" b="0" i="0" u="none" strike="noStrike" kern="1200">
                <a:solidFill>
                  <a:schemeClr val="tx1"/>
                </a:solidFill>
                <a:effectLst/>
                <a:latin typeface="+mn-lt"/>
                <a:ea typeface="+mn-ea"/>
                <a:cs typeface="+mn-cs"/>
              </a:rPr>
              <a:t>Change</a:t>
            </a:r>
            <a:r>
              <a:rPr lang="en-US" sz="1200" b="0" i="0" u="none" strike="noStrike" kern="1200" baseline="0">
                <a:solidFill>
                  <a:schemeClr val="tx1"/>
                </a:solidFill>
                <a:effectLst/>
                <a:latin typeface="+mn-lt"/>
                <a:ea typeface="+mn-ea"/>
                <a:cs typeface="+mn-cs"/>
              </a:rPr>
              <a:t> (</a:t>
            </a:r>
            <a:r>
              <a:rPr lang="en-US" sz="1200" b="0" i="0" u="none" strike="noStrike" kern="1200">
                <a:solidFill>
                  <a:schemeClr val="tx1"/>
                </a:solidFill>
                <a:effectLst/>
                <a:latin typeface="+mn-lt"/>
                <a:ea typeface="+mn-ea"/>
                <a:cs typeface="+mn-cs"/>
              </a:rPr>
              <a:t>January 2020-March 2021</a:t>
            </a:r>
            <a:r>
              <a:rPr lang="en-US" sz="1200" b="0" i="0" u="none" strike="noStrike" kern="1200" dirty="0">
                <a:solidFill>
                  <a:schemeClr val="tx1"/>
                </a:solidFill>
                <a:effectLst/>
                <a:latin typeface="+mn-lt"/>
                <a:ea typeface="+mn-ea"/>
                <a:cs typeface="+mn-cs"/>
              </a:rPr>
              <a:t>)</a:t>
            </a:r>
            <a:endParaRPr lang="en-US" dirty="0"/>
          </a:p>
          <a:p>
            <a:r>
              <a:rPr lang="en-US" sz="1200" b="0" i="0" u="none" strike="noStrike" kern="1200" dirty="0">
                <a:solidFill>
                  <a:schemeClr val="tx1"/>
                </a:solidFill>
                <a:effectLst/>
                <a:latin typeface="+mn-lt"/>
                <a:ea typeface="+mn-ea"/>
                <a:cs typeface="+mn-cs"/>
              </a:rPr>
              <a:t>Bachelor's or higher</a:t>
            </a:r>
            <a:r>
              <a:rPr lang="en-US" dirty="0"/>
              <a:t> </a:t>
            </a:r>
            <a:r>
              <a:rPr lang="en-US" sz="1200" b="0" i="0" u="none" strike="noStrike" kern="1200" dirty="0">
                <a:solidFill>
                  <a:schemeClr val="tx1"/>
                </a:solidFill>
                <a:effectLst/>
                <a:latin typeface="+mn-lt"/>
                <a:ea typeface="+mn-ea"/>
                <a:cs typeface="+mn-cs"/>
              </a:rPr>
              <a:t>77.9%</a:t>
            </a:r>
            <a:r>
              <a:rPr lang="en-US" dirty="0"/>
              <a:t> </a:t>
            </a:r>
            <a:r>
              <a:rPr lang="en-US" sz="1200" b="0" i="0" u="none" strike="noStrike" kern="1200" dirty="0">
                <a:solidFill>
                  <a:schemeClr val="tx1"/>
                </a:solidFill>
                <a:effectLst/>
                <a:latin typeface="+mn-lt"/>
                <a:ea typeface="+mn-ea"/>
                <a:cs typeface="+mn-cs"/>
              </a:rPr>
              <a:t>78.1%</a:t>
            </a:r>
            <a:r>
              <a:rPr lang="en-US" dirty="0"/>
              <a:t> </a:t>
            </a:r>
            <a:r>
              <a:rPr lang="en-US" sz="1200" b="0" i="0" u="none" strike="noStrike" kern="1200" dirty="0">
                <a:solidFill>
                  <a:schemeClr val="tx1"/>
                </a:solidFill>
                <a:effectLst/>
                <a:latin typeface="+mn-lt"/>
                <a:ea typeface="+mn-ea"/>
                <a:cs typeface="+mn-cs"/>
              </a:rPr>
              <a:t>0.3%</a:t>
            </a:r>
            <a:r>
              <a:rPr lang="en-US" dirty="0"/>
              <a:t> </a:t>
            </a:r>
          </a:p>
          <a:p>
            <a:r>
              <a:rPr lang="en-US" sz="1200" b="0" i="0" u="none" strike="noStrike" kern="1200" dirty="0">
                <a:solidFill>
                  <a:schemeClr val="tx1"/>
                </a:solidFill>
                <a:effectLst/>
                <a:latin typeface="+mn-lt"/>
                <a:ea typeface="+mn-ea"/>
                <a:cs typeface="+mn-cs"/>
              </a:rPr>
              <a:t>Less than a Bachelor's</a:t>
            </a:r>
            <a:r>
              <a:rPr lang="en-US" dirty="0"/>
              <a:t> </a:t>
            </a:r>
            <a:r>
              <a:rPr lang="en-US" sz="1200" b="0" i="0" u="none" strike="noStrike" kern="1200" dirty="0">
                <a:solidFill>
                  <a:schemeClr val="tx1"/>
                </a:solidFill>
                <a:effectLst/>
                <a:latin typeface="+mn-lt"/>
                <a:ea typeface="+mn-ea"/>
                <a:cs typeface="+mn-cs"/>
              </a:rPr>
              <a:t>58.3%</a:t>
            </a:r>
            <a:r>
              <a:rPr lang="en-US" dirty="0"/>
              <a:t> </a:t>
            </a:r>
            <a:r>
              <a:rPr lang="en-US" sz="1200" b="0" i="0" u="none" strike="noStrike" kern="1200" dirty="0">
                <a:solidFill>
                  <a:schemeClr val="tx1"/>
                </a:solidFill>
                <a:effectLst/>
                <a:latin typeface="+mn-lt"/>
                <a:ea typeface="+mn-ea"/>
                <a:cs typeface="+mn-cs"/>
              </a:rPr>
              <a:t>52.9%</a:t>
            </a:r>
            <a:r>
              <a:rPr lang="en-US" dirty="0"/>
              <a:t> </a:t>
            </a:r>
            <a:r>
              <a:rPr lang="en-US" sz="1200" b="0" i="0" u="none" strike="noStrike" kern="1200" dirty="0">
                <a:solidFill>
                  <a:schemeClr val="tx1"/>
                </a:solidFill>
                <a:effectLst/>
                <a:latin typeface="+mn-lt"/>
                <a:ea typeface="+mn-ea"/>
                <a:cs typeface="+mn-cs"/>
              </a:rPr>
              <a:t>-5.4%</a:t>
            </a:r>
            <a:r>
              <a:rPr lang="en-US" dirty="0"/>
              <a:t> </a:t>
            </a:r>
          </a:p>
          <a:p>
            <a:endParaRPr lang="en-US" dirty="0"/>
          </a:p>
          <a:p>
            <a:endParaRPr lang="en-US" dirty="0"/>
          </a:p>
        </p:txBody>
      </p:sp>
      <p:sp>
        <p:nvSpPr>
          <p:cNvPr id="4" name="Slide Number Placeholder 3"/>
          <p:cNvSpPr>
            <a:spLocks noGrp="1"/>
          </p:cNvSpPr>
          <p:nvPr>
            <p:ph type="sldNum" sz="quarter" idx="10"/>
          </p:nvPr>
        </p:nvSpPr>
        <p:spPr/>
        <p:txBody>
          <a:bodyPr/>
          <a:lstStyle/>
          <a:p>
            <a:fld id="{318100EC-23EB-1440-83D1-274E242F4E49}" type="slidenum">
              <a:rPr lang="en-US" smtClean="0"/>
              <a:t>10</a:t>
            </a:fld>
            <a:endParaRPr lang="en-US" dirty="0"/>
          </a:p>
        </p:txBody>
      </p:sp>
    </p:spTree>
    <p:extLst>
      <p:ext uri="{BB962C8B-B14F-4D97-AF65-F5344CB8AC3E}">
        <p14:creationId xmlns:p14="http://schemas.microsoft.com/office/powerpoint/2010/main" val="1624634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Business confidence was virtually unchanged during April even as the Massachusetts economy surged with business re-openings, federal stimulus money and widespread distribution of COVID vaccines.</a:t>
            </a:r>
          </a:p>
          <a:p>
            <a:r>
              <a:rPr lang="en-US" sz="1200" b="0" i="0" kern="1200" dirty="0">
                <a:solidFill>
                  <a:schemeClr val="tx1"/>
                </a:solidFill>
                <a:effectLst/>
                <a:latin typeface="+mn-lt"/>
                <a:ea typeface="+mn-ea"/>
                <a:cs typeface="+mn-cs"/>
              </a:rPr>
              <a:t>The Associated Industries of Massachusetts Business Confidence Index (BCI) fell 0.2 points to 60.7 last month after surging more than 10 points during the first quarter of 2021.</a:t>
            </a:r>
          </a:p>
          <a:p>
            <a:r>
              <a:rPr lang="en-US" sz="1200" b="0" i="0" kern="1200" dirty="0">
                <a:solidFill>
                  <a:schemeClr val="tx1"/>
                </a:solidFill>
                <a:effectLst/>
                <a:latin typeface="+mn-lt"/>
                <a:ea typeface="+mn-ea"/>
                <a:cs typeface="+mn-cs"/>
              </a:rPr>
              <a:t>The reading was 22.5 points higher than in April 2020 when pandemic-related business closures spread throughout the commonwealth.</a:t>
            </a:r>
            <a:br>
              <a:rPr lang="en-US" dirty="0"/>
            </a:br>
            <a:r>
              <a:rPr lang="en-US" sz="1200" b="0" i="0" kern="1200" dirty="0">
                <a:solidFill>
                  <a:schemeClr val="tx1"/>
                </a:solidFill>
                <a:effectLst/>
                <a:latin typeface="+mn-lt"/>
                <a:ea typeface="+mn-ea"/>
                <a:cs typeface="+mn-cs"/>
              </a:rPr>
              <a:t>Confidence levels remain comfortably in optimistic territory.</a:t>
            </a:r>
          </a:p>
          <a:p>
            <a:r>
              <a:rPr lang="en-US" dirty="0"/>
              <a:t>https://aimnet.org/blog/business-confidence-remains-flat-in-april/</a:t>
            </a:r>
          </a:p>
        </p:txBody>
      </p:sp>
      <p:sp>
        <p:nvSpPr>
          <p:cNvPr id="4" name="Slide Number Placeholder 3"/>
          <p:cNvSpPr>
            <a:spLocks noGrp="1"/>
          </p:cNvSpPr>
          <p:nvPr>
            <p:ph type="sldNum" sz="quarter" idx="10"/>
          </p:nvPr>
        </p:nvSpPr>
        <p:spPr/>
        <p:txBody>
          <a:bodyPr/>
          <a:lstStyle/>
          <a:p>
            <a:fld id="{318100EC-23EB-1440-83D1-274E242F4E49}" type="slidenum">
              <a:rPr lang="en-US" smtClean="0"/>
              <a:t>13</a:t>
            </a:fld>
            <a:endParaRPr lang="en-US" dirty="0"/>
          </a:p>
        </p:txBody>
      </p:sp>
    </p:spTree>
    <p:extLst>
      <p:ext uri="{BB962C8B-B14F-4D97-AF65-F5344CB8AC3E}">
        <p14:creationId xmlns:p14="http://schemas.microsoft.com/office/powerpoint/2010/main" val="22013709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8100EC-23EB-1440-83D1-274E242F4E49}" type="slidenum">
              <a:rPr lang="en-US" smtClean="0"/>
              <a:t>14</a:t>
            </a:fld>
            <a:endParaRPr lang="en-US" dirty="0"/>
          </a:p>
        </p:txBody>
      </p:sp>
    </p:spTree>
    <p:extLst>
      <p:ext uri="{BB962C8B-B14F-4D97-AF65-F5344CB8AC3E}">
        <p14:creationId xmlns:p14="http://schemas.microsoft.com/office/powerpoint/2010/main" val="3214460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            </a:t>
            </a:r>
            <a:r>
              <a:rPr lang="en-US" dirty="0"/>
              <a:t> </a:t>
            </a:r>
            <a:r>
              <a:rPr lang="en-US" sz="1200" b="0" i="0" u="none" strike="noStrike" kern="1200" dirty="0">
                <a:solidFill>
                  <a:schemeClr val="tx1"/>
                </a:solidFill>
                <a:effectLst/>
                <a:latin typeface="+mn-lt"/>
                <a:ea typeface="+mn-ea"/>
                <a:cs typeface="+mn-cs"/>
              </a:rPr>
              <a:t>Employed</a:t>
            </a:r>
            <a:r>
              <a:rPr lang="en-US" dirty="0"/>
              <a:t> </a:t>
            </a:r>
            <a:r>
              <a:rPr lang="en-US" sz="1200" b="0" i="0" u="none" strike="noStrike" kern="1200" dirty="0">
                <a:solidFill>
                  <a:schemeClr val="tx1"/>
                </a:solidFill>
                <a:effectLst/>
                <a:latin typeface="+mn-lt"/>
                <a:ea typeface="+mn-ea"/>
                <a:cs typeface="+mn-cs"/>
              </a:rPr>
              <a:t>Unemployed</a:t>
            </a:r>
            <a:r>
              <a:rPr lang="en-US" dirty="0"/>
              <a:t> </a:t>
            </a:r>
            <a:r>
              <a:rPr lang="en-US" sz="1200" b="0" i="0" u="none" strike="noStrike" kern="1200" dirty="0">
                <a:solidFill>
                  <a:schemeClr val="tx1"/>
                </a:solidFill>
                <a:effectLst/>
                <a:latin typeface="+mn-lt"/>
                <a:ea typeface="+mn-ea"/>
                <a:cs typeface="+mn-cs"/>
              </a:rPr>
              <a:t>Labor Force</a:t>
            </a:r>
            <a:r>
              <a:rPr lang="en-US" dirty="0"/>
              <a:t> </a:t>
            </a:r>
          </a:p>
          <a:p>
            <a:r>
              <a:rPr lang="en-US" sz="1200" b="0" i="0" u="none" strike="noStrike" kern="1200" dirty="0">
                <a:solidFill>
                  <a:schemeClr val="tx1"/>
                </a:solidFill>
                <a:effectLst/>
                <a:latin typeface="+mn-lt"/>
                <a:ea typeface="+mn-ea"/>
                <a:cs typeface="+mn-cs"/>
              </a:rPr>
              <a:t>Sep-21</a:t>
            </a:r>
            <a:r>
              <a:rPr lang="en-US" dirty="0"/>
              <a:t> </a:t>
            </a:r>
            <a:r>
              <a:rPr lang="en-US" sz="1200" b="0" i="0" u="none" strike="noStrike" kern="1200" dirty="0">
                <a:solidFill>
                  <a:schemeClr val="tx1"/>
                </a:solidFill>
                <a:effectLst/>
                <a:latin typeface="+mn-lt"/>
                <a:ea typeface="+mn-ea"/>
                <a:cs typeface="+mn-cs"/>
              </a:rPr>
              <a:t>3,527,900</a:t>
            </a:r>
            <a:r>
              <a:rPr lang="en-US" dirty="0"/>
              <a:t> </a:t>
            </a:r>
            <a:r>
              <a:rPr lang="en-US" sz="1200" b="0" i="0" u="none" strike="noStrike" kern="1200" dirty="0">
                <a:solidFill>
                  <a:schemeClr val="tx1"/>
                </a:solidFill>
                <a:effectLst/>
                <a:latin typeface="+mn-lt"/>
                <a:ea typeface="+mn-ea"/>
                <a:cs typeface="+mn-cs"/>
              </a:rPr>
              <a:t>192,900</a:t>
            </a:r>
            <a:r>
              <a:rPr lang="en-US" dirty="0"/>
              <a:t> </a:t>
            </a:r>
            <a:r>
              <a:rPr lang="en-US" sz="1200" b="0" i="0" u="none" strike="noStrike" kern="1200" dirty="0">
                <a:solidFill>
                  <a:schemeClr val="tx1"/>
                </a:solidFill>
                <a:effectLst/>
                <a:latin typeface="+mn-lt"/>
                <a:ea typeface="+mn-ea"/>
                <a:cs typeface="+mn-cs"/>
              </a:rPr>
              <a:t>3,720,700</a:t>
            </a:r>
            <a:r>
              <a:rPr lang="en-US" dirty="0"/>
              <a:t> </a:t>
            </a:r>
          </a:p>
          <a:p>
            <a:r>
              <a:rPr lang="en-US" sz="1200" b="0" i="0" u="none" strike="noStrike" kern="1200" dirty="0">
                <a:solidFill>
                  <a:schemeClr val="tx1"/>
                </a:solidFill>
                <a:effectLst/>
                <a:latin typeface="+mn-lt"/>
                <a:ea typeface="+mn-ea"/>
                <a:cs typeface="+mn-cs"/>
              </a:rPr>
              <a:t>Aug-21</a:t>
            </a:r>
            <a:r>
              <a:rPr lang="en-US" dirty="0"/>
              <a:t> </a:t>
            </a:r>
            <a:r>
              <a:rPr lang="en-US" sz="1200" b="0" i="0" u="none" strike="noStrike" kern="1200" dirty="0">
                <a:solidFill>
                  <a:schemeClr val="tx1"/>
                </a:solidFill>
                <a:effectLst/>
                <a:latin typeface="+mn-lt"/>
                <a:ea typeface="+mn-ea"/>
                <a:cs typeface="+mn-cs"/>
              </a:rPr>
              <a:t>3,524,100</a:t>
            </a:r>
            <a:r>
              <a:rPr lang="en-US" dirty="0"/>
              <a:t> </a:t>
            </a:r>
            <a:r>
              <a:rPr lang="en-US" sz="1200" b="0" i="0" u="none" strike="noStrike" kern="1200" dirty="0">
                <a:solidFill>
                  <a:schemeClr val="tx1"/>
                </a:solidFill>
                <a:effectLst/>
                <a:latin typeface="+mn-lt"/>
                <a:ea typeface="+mn-ea"/>
                <a:cs typeface="+mn-cs"/>
              </a:rPr>
              <a:t>185,400</a:t>
            </a:r>
            <a:r>
              <a:rPr lang="en-US" dirty="0"/>
              <a:t> </a:t>
            </a:r>
            <a:r>
              <a:rPr lang="en-US" sz="1200" b="0" i="0" u="none" strike="noStrike" kern="1200" dirty="0">
                <a:solidFill>
                  <a:schemeClr val="tx1"/>
                </a:solidFill>
                <a:effectLst/>
                <a:latin typeface="+mn-lt"/>
                <a:ea typeface="+mn-ea"/>
                <a:cs typeface="+mn-cs"/>
              </a:rPr>
              <a:t>3,709,500</a:t>
            </a:r>
            <a:r>
              <a:rPr lang="en-US" dirty="0"/>
              <a:t> </a:t>
            </a:r>
          </a:p>
          <a:p>
            <a:r>
              <a:rPr lang="en-US" sz="1200" b="0" i="0" u="none" strike="noStrike" kern="1200" dirty="0">
                <a:solidFill>
                  <a:schemeClr val="tx1"/>
                </a:solidFill>
                <a:effectLst/>
                <a:latin typeface="+mn-lt"/>
                <a:ea typeface="+mn-ea"/>
                <a:cs typeface="+mn-cs"/>
              </a:rPr>
              <a:t>Sep-20</a:t>
            </a:r>
            <a:r>
              <a:rPr lang="en-US" dirty="0"/>
              <a:t> </a:t>
            </a:r>
            <a:r>
              <a:rPr lang="en-US" sz="1200" b="0" i="0" u="none" strike="noStrike" kern="1200" dirty="0">
                <a:solidFill>
                  <a:schemeClr val="tx1"/>
                </a:solidFill>
                <a:effectLst/>
                <a:latin typeface="+mn-lt"/>
                <a:ea typeface="+mn-ea"/>
                <a:cs typeface="+mn-cs"/>
              </a:rPr>
              <a:t>3,330,800</a:t>
            </a:r>
            <a:r>
              <a:rPr lang="en-US" dirty="0"/>
              <a:t> </a:t>
            </a:r>
            <a:r>
              <a:rPr lang="en-US" sz="1200" b="0" i="0" u="none" strike="noStrike" kern="1200" dirty="0">
                <a:solidFill>
                  <a:schemeClr val="tx1"/>
                </a:solidFill>
                <a:effectLst/>
                <a:latin typeface="+mn-lt"/>
                <a:ea typeface="+mn-ea"/>
                <a:cs typeface="+mn-cs"/>
              </a:rPr>
              <a:t>324,500</a:t>
            </a:r>
            <a:r>
              <a:rPr lang="en-US" dirty="0"/>
              <a:t> </a:t>
            </a:r>
            <a:r>
              <a:rPr lang="en-US" sz="1200" b="0" i="0" u="none" strike="noStrike" kern="1200" dirty="0">
                <a:solidFill>
                  <a:schemeClr val="tx1"/>
                </a:solidFill>
                <a:effectLst/>
                <a:latin typeface="+mn-lt"/>
                <a:ea typeface="+mn-ea"/>
                <a:cs typeface="+mn-cs"/>
              </a:rPr>
              <a:t>3,655,200</a:t>
            </a:r>
            <a:r>
              <a:rPr lang="en-US" dirty="0"/>
              <a:t> </a:t>
            </a:r>
          </a:p>
          <a:p>
            <a:r>
              <a:rPr lang="en-US" sz="1200" b="0" i="0" u="none" strike="noStrike" kern="1200" dirty="0">
                <a:solidFill>
                  <a:schemeClr val="tx1"/>
                </a:solidFill>
                <a:effectLst/>
                <a:latin typeface="+mn-lt"/>
                <a:ea typeface="+mn-ea"/>
                <a:cs typeface="+mn-cs"/>
              </a:rPr>
              <a:t>Feb-20</a:t>
            </a:r>
            <a:r>
              <a:rPr lang="en-US" dirty="0"/>
              <a:t> </a:t>
            </a:r>
            <a:r>
              <a:rPr lang="en-US" sz="1200" b="0" i="0" u="none" strike="noStrike" kern="1200" dirty="0">
                <a:solidFill>
                  <a:schemeClr val="tx1"/>
                </a:solidFill>
                <a:effectLst/>
                <a:latin typeface="+mn-lt"/>
                <a:ea typeface="+mn-ea"/>
                <a:cs typeface="+mn-cs"/>
              </a:rPr>
              <a:t>3,642,600</a:t>
            </a:r>
            <a:r>
              <a:rPr lang="en-US" dirty="0"/>
              <a:t> </a:t>
            </a:r>
            <a:r>
              <a:rPr lang="en-US" sz="1200" b="0" i="0" u="none" strike="noStrike" kern="1200" dirty="0">
                <a:solidFill>
                  <a:schemeClr val="tx1"/>
                </a:solidFill>
                <a:effectLst/>
                <a:latin typeface="+mn-lt"/>
                <a:ea typeface="+mn-ea"/>
                <a:cs typeface="+mn-cs"/>
              </a:rPr>
              <a:t>104,600</a:t>
            </a:r>
            <a:r>
              <a:rPr lang="en-US" dirty="0"/>
              <a:t> </a:t>
            </a:r>
            <a:r>
              <a:rPr lang="en-US" sz="1200" b="0" i="0" u="none" strike="noStrike" kern="1200" dirty="0">
                <a:solidFill>
                  <a:schemeClr val="tx1"/>
                </a:solidFill>
                <a:effectLst/>
                <a:latin typeface="+mn-lt"/>
                <a:ea typeface="+mn-ea"/>
                <a:cs typeface="+mn-cs"/>
              </a:rPr>
              <a:t>3,747,200</a:t>
            </a:r>
            <a:r>
              <a:rPr lang="en-US" dirty="0"/>
              <a:t> </a:t>
            </a:r>
          </a:p>
          <a:p>
            <a:r>
              <a:rPr lang="en-US" sz="1200" b="0" i="0" u="none" strike="noStrike" kern="1200" dirty="0">
                <a:solidFill>
                  <a:schemeClr val="tx1"/>
                </a:solidFill>
                <a:effectLst/>
                <a:latin typeface="+mn-lt"/>
                <a:ea typeface="+mn-ea"/>
                <a:cs typeface="+mn-cs"/>
              </a:rPr>
              <a:t>Change from Previous Month</a:t>
            </a:r>
            <a:r>
              <a:rPr lang="en-US" dirty="0"/>
              <a:t> </a:t>
            </a:r>
            <a:r>
              <a:rPr lang="en-US" sz="1200" b="0" i="0" u="none" strike="noStrike" kern="1200" dirty="0">
                <a:solidFill>
                  <a:schemeClr val="tx1"/>
                </a:solidFill>
                <a:effectLst/>
                <a:latin typeface="+mn-lt"/>
                <a:ea typeface="+mn-ea"/>
                <a:cs typeface="+mn-cs"/>
              </a:rPr>
              <a:t>3,800</a:t>
            </a:r>
            <a:r>
              <a:rPr lang="en-US" dirty="0"/>
              <a:t> </a:t>
            </a:r>
            <a:r>
              <a:rPr lang="en-US" sz="1200" b="0" i="0" u="none" strike="noStrike" kern="1200" dirty="0">
                <a:solidFill>
                  <a:schemeClr val="tx1"/>
                </a:solidFill>
                <a:effectLst/>
                <a:latin typeface="+mn-lt"/>
                <a:ea typeface="+mn-ea"/>
                <a:cs typeface="+mn-cs"/>
              </a:rPr>
              <a:t>7,500</a:t>
            </a:r>
            <a:r>
              <a:rPr lang="en-US" dirty="0"/>
              <a:t> </a:t>
            </a:r>
            <a:r>
              <a:rPr lang="en-US" sz="1200" b="0" i="0" u="none" strike="noStrike" kern="1200" dirty="0">
                <a:solidFill>
                  <a:schemeClr val="tx1"/>
                </a:solidFill>
                <a:effectLst/>
                <a:latin typeface="+mn-lt"/>
                <a:ea typeface="+mn-ea"/>
                <a:cs typeface="+mn-cs"/>
              </a:rPr>
              <a:t>11,200</a:t>
            </a:r>
            <a:r>
              <a:rPr lang="en-US" dirty="0"/>
              <a:t> </a:t>
            </a:r>
          </a:p>
          <a:p>
            <a:r>
              <a:rPr lang="en-US" sz="1200" b="0" i="0" u="none" strike="noStrike" kern="1200" dirty="0">
                <a:solidFill>
                  <a:schemeClr val="tx1"/>
                </a:solidFill>
                <a:effectLst/>
                <a:latin typeface="+mn-lt"/>
                <a:ea typeface="+mn-ea"/>
                <a:cs typeface="+mn-cs"/>
              </a:rPr>
              <a:t>YOY Change</a:t>
            </a:r>
            <a:r>
              <a:rPr lang="en-US" dirty="0"/>
              <a:t> </a:t>
            </a:r>
            <a:r>
              <a:rPr lang="en-US" sz="1200" b="0" i="0" u="none" strike="noStrike" kern="1200" dirty="0">
                <a:solidFill>
                  <a:schemeClr val="tx1"/>
                </a:solidFill>
                <a:effectLst/>
                <a:latin typeface="+mn-lt"/>
                <a:ea typeface="+mn-ea"/>
                <a:cs typeface="+mn-cs"/>
              </a:rPr>
              <a:t>197,100</a:t>
            </a:r>
            <a:r>
              <a:rPr lang="en-US" dirty="0"/>
              <a:t> </a:t>
            </a:r>
            <a:r>
              <a:rPr lang="en-US" sz="1200" b="0" i="0" u="none" strike="noStrike" kern="1200" dirty="0">
                <a:solidFill>
                  <a:schemeClr val="tx1"/>
                </a:solidFill>
                <a:effectLst/>
                <a:latin typeface="+mn-lt"/>
                <a:ea typeface="+mn-ea"/>
                <a:cs typeface="+mn-cs"/>
              </a:rPr>
              <a:t>-131,600</a:t>
            </a:r>
            <a:r>
              <a:rPr lang="en-US" dirty="0"/>
              <a:t> </a:t>
            </a:r>
            <a:r>
              <a:rPr lang="en-US" sz="1200" b="0" i="0" u="none" strike="noStrike" kern="1200" dirty="0">
                <a:solidFill>
                  <a:schemeClr val="tx1"/>
                </a:solidFill>
                <a:effectLst/>
                <a:latin typeface="+mn-lt"/>
                <a:ea typeface="+mn-ea"/>
                <a:cs typeface="+mn-cs"/>
              </a:rPr>
              <a:t>65,500</a:t>
            </a:r>
            <a:r>
              <a:rPr lang="en-US" dirty="0"/>
              <a:t> </a:t>
            </a:r>
          </a:p>
          <a:p>
            <a:r>
              <a:rPr lang="en-US" sz="1200" b="0" i="0" u="none" strike="noStrike" kern="1200" dirty="0">
                <a:solidFill>
                  <a:schemeClr val="tx1"/>
                </a:solidFill>
                <a:effectLst/>
                <a:latin typeface="+mn-lt"/>
                <a:ea typeface="+mn-ea"/>
                <a:cs typeface="+mn-cs"/>
              </a:rPr>
              <a:t>Change from Pre-pandemic</a:t>
            </a:r>
            <a:r>
              <a:rPr lang="en-US" dirty="0"/>
              <a:t> </a:t>
            </a:r>
            <a:r>
              <a:rPr lang="en-US" sz="1200" b="0" i="0" u="none" strike="noStrike" kern="1200" dirty="0">
                <a:solidFill>
                  <a:schemeClr val="tx1"/>
                </a:solidFill>
                <a:effectLst/>
                <a:latin typeface="+mn-lt"/>
                <a:ea typeface="+mn-ea"/>
                <a:cs typeface="+mn-cs"/>
              </a:rPr>
              <a:t>-114,700</a:t>
            </a:r>
            <a:r>
              <a:rPr lang="en-US" dirty="0"/>
              <a:t> </a:t>
            </a:r>
            <a:r>
              <a:rPr lang="en-US" sz="1200" b="0" i="0" u="none" strike="noStrike" kern="1200" dirty="0">
                <a:solidFill>
                  <a:schemeClr val="tx1"/>
                </a:solidFill>
                <a:effectLst/>
                <a:latin typeface="+mn-lt"/>
                <a:ea typeface="+mn-ea"/>
                <a:cs typeface="+mn-cs"/>
              </a:rPr>
              <a:t>88,300</a:t>
            </a:r>
            <a:r>
              <a:rPr lang="en-US" dirty="0"/>
              <a:t> </a:t>
            </a:r>
            <a:r>
              <a:rPr lang="en-US" sz="1200" b="0" i="0" u="none" strike="noStrike" kern="1200" dirty="0">
                <a:solidFill>
                  <a:schemeClr val="tx1"/>
                </a:solidFill>
                <a:effectLst/>
                <a:latin typeface="+mn-lt"/>
                <a:ea typeface="+mn-ea"/>
                <a:cs typeface="+mn-cs"/>
              </a:rPr>
              <a:t>-26,500</a:t>
            </a:r>
            <a:r>
              <a:rPr lang="en-US" dirty="0"/>
              <a:t> </a:t>
            </a:r>
          </a:p>
        </p:txBody>
      </p:sp>
      <p:sp>
        <p:nvSpPr>
          <p:cNvPr id="4" name="Slide Number Placeholder 3"/>
          <p:cNvSpPr>
            <a:spLocks noGrp="1"/>
          </p:cNvSpPr>
          <p:nvPr>
            <p:ph type="sldNum" sz="quarter" idx="10"/>
          </p:nvPr>
        </p:nvSpPr>
        <p:spPr/>
        <p:txBody>
          <a:bodyPr/>
          <a:lstStyle/>
          <a:p>
            <a:fld id="{318100EC-23EB-1440-83D1-274E242F4E49}" type="slidenum">
              <a:rPr lang="en-US" smtClean="0"/>
              <a:t>15</a:t>
            </a:fld>
            <a:endParaRPr lang="en-US" dirty="0"/>
          </a:p>
        </p:txBody>
      </p:sp>
    </p:spTree>
    <p:extLst>
      <p:ext uri="{BB962C8B-B14F-4D97-AF65-F5344CB8AC3E}">
        <p14:creationId xmlns:p14="http://schemas.microsoft.com/office/powerpoint/2010/main" val="6007573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8100EC-23EB-1440-83D1-274E242F4E49}" type="slidenum">
              <a:rPr lang="en-US" smtClean="0"/>
              <a:t>17</a:t>
            </a:fld>
            <a:endParaRPr lang="en-US" dirty="0"/>
          </a:p>
        </p:txBody>
      </p:sp>
    </p:spTree>
    <p:extLst>
      <p:ext uri="{BB962C8B-B14F-4D97-AF65-F5344CB8AC3E}">
        <p14:creationId xmlns:p14="http://schemas.microsoft.com/office/powerpoint/2010/main" val="40814301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dark blue color indicates the demographic group that has</a:t>
            </a:r>
            <a:r>
              <a:rPr lang="en-US" baseline="0" dirty="0"/>
              <a:t> the highest unemployment rate.</a:t>
            </a:r>
            <a:endParaRPr lang="en-US" dirty="0"/>
          </a:p>
          <a:p>
            <a:endParaRPr lang="en-US" dirty="0"/>
          </a:p>
        </p:txBody>
      </p:sp>
      <p:sp>
        <p:nvSpPr>
          <p:cNvPr id="4" name="Slide Number Placeholder 3"/>
          <p:cNvSpPr>
            <a:spLocks noGrp="1"/>
          </p:cNvSpPr>
          <p:nvPr>
            <p:ph type="sldNum" sz="quarter" idx="10"/>
          </p:nvPr>
        </p:nvSpPr>
        <p:spPr/>
        <p:txBody>
          <a:bodyPr/>
          <a:lstStyle/>
          <a:p>
            <a:fld id="{318100EC-23EB-1440-83D1-274E242F4E49}" type="slidenum">
              <a:rPr lang="en-US" smtClean="0"/>
              <a:t>18</a:t>
            </a:fld>
            <a:endParaRPr lang="en-US" dirty="0"/>
          </a:p>
        </p:txBody>
      </p:sp>
    </p:spTree>
    <p:extLst>
      <p:ext uri="{BB962C8B-B14F-4D97-AF65-F5344CB8AC3E}">
        <p14:creationId xmlns:p14="http://schemas.microsoft.com/office/powerpoint/2010/main" val="783869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dark blue color indicates the demographic group that has</a:t>
            </a:r>
            <a:r>
              <a:rPr lang="en-US" baseline="0" dirty="0"/>
              <a:t> the highest unemployment rate.</a:t>
            </a:r>
            <a:endParaRPr lang="en-US" dirty="0"/>
          </a:p>
        </p:txBody>
      </p:sp>
      <p:sp>
        <p:nvSpPr>
          <p:cNvPr id="4" name="Slide Number Placeholder 3"/>
          <p:cNvSpPr>
            <a:spLocks noGrp="1"/>
          </p:cNvSpPr>
          <p:nvPr>
            <p:ph type="sldNum" sz="quarter" idx="10"/>
          </p:nvPr>
        </p:nvSpPr>
        <p:spPr/>
        <p:txBody>
          <a:bodyPr/>
          <a:lstStyle/>
          <a:p>
            <a:fld id="{318100EC-23EB-1440-83D1-274E242F4E49}" type="slidenum">
              <a:rPr lang="en-US" smtClean="0"/>
              <a:t>19</a:t>
            </a:fld>
            <a:endParaRPr lang="en-US" dirty="0"/>
          </a:p>
        </p:txBody>
      </p:sp>
    </p:spTree>
    <p:extLst>
      <p:ext uri="{BB962C8B-B14F-4D97-AF65-F5344CB8AC3E}">
        <p14:creationId xmlns:p14="http://schemas.microsoft.com/office/powerpoint/2010/main" val="16844914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Trade, Transportation, &amp; Utilities</a:t>
            </a:r>
            <a:r>
              <a:rPr lang="en-US" dirty="0"/>
              <a:t> </a:t>
            </a:r>
            <a:r>
              <a:rPr lang="en-US" sz="1200" b="0" i="0" u="none" strike="noStrike" kern="1200" dirty="0">
                <a:solidFill>
                  <a:schemeClr val="tx1"/>
                </a:solidFill>
                <a:effectLst/>
                <a:latin typeface="+mn-lt"/>
                <a:ea typeface="+mn-ea"/>
                <a:cs typeface="+mn-cs"/>
              </a:rPr>
              <a:t>Mar-21</a:t>
            </a:r>
            <a:r>
              <a:rPr lang="en-US" dirty="0"/>
              <a:t> </a:t>
            </a:r>
          </a:p>
          <a:p>
            <a:r>
              <a:rPr lang="en-US" sz="1200" b="0" i="0" u="none" strike="noStrike" kern="1200" dirty="0">
                <a:solidFill>
                  <a:schemeClr val="tx1"/>
                </a:solidFill>
                <a:effectLst/>
                <a:latin typeface="+mn-lt"/>
                <a:ea typeface="+mn-ea"/>
                <a:cs typeface="+mn-cs"/>
              </a:rPr>
              <a:t>                                         Merrimack Valley</a:t>
            </a:r>
            <a:r>
              <a:rPr lang="en-US" dirty="0"/>
              <a:t>           M</a:t>
            </a:r>
            <a:r>
              <a:rPr lang="en-US" sz="1200" b="0" i="0" u="none" strike="noStrike" kern="1200" dirty="0">
                <a:solidFill>
                  <a:schemeClr val="tx1"/>
                </a:solidFill>
                <a:effectLst/>
                <a:latin typeface="+mn-lt"/>
                <a:ea typeface="+mn-ea"/>
                <a:cs typeface="+mn-cs"/>
              </a:rPr>
              <a:t>assachusetts</a:t>
            </a:r>
            <a:r>
              <a:rPr lang="en-US" dirty="0"/>
              <a:t> </a:t>
            </a:r>
          </a:p>
          <a:p>
            <a:r>
              <a:rPr lang="en-US" sz="1200" b="0" i="0" u="none" strike="noStrike" kern="1200" dirty="0">
                <a:solidFill>
                  <a:schemeClr val="tx1"/>
                </a:solidFill>
                <a:effectLst/>
                <a:latin typeface="+mn-lt"/>
                <a:ea typeface="+mn-ea"/>
                <a:cs typeface="+mn-cs"/>
              </a:rPr>
              <a:t>Utilities</a:t>
            </a:r>
            <a:r>
              <a:rPr lang="en-US" dirty="0"/>
              <a:t>                                        </a:t>
            </a:r>
            <a:r>
              <a:rPr lang="en-US" sz="1200" b="0" i="0" u="none" strike="noStrike" kern="1200" dirty="0">
                <a:solidFill>
                  <a:schemeClr val="tx1"/>
                </a:solidFill>
                <a:effectLst/>
                <a:latin typeface="+mn-lt"/>
                <a:ea typeface="+mn-ea"/>
                <a:cs typeface="+mn-cs"/>
              </a:rPr>
              <a:t>4%</a:t>
            </a:r>
            <a:r>
              <a:rPr lang="en-US" dirty="0"/>
              <a:t>                              </a:t>
            </a:r>
            <a:r>
              <a:rPr lang="en-US" sz="1200" b="0" i="0" u="none" strike="noStrike" kern="1200" dirty="0">
                <a:solidFill>
                  <a:schemeClr val="tx1"/>
                </a:solidFill>
                <a:effectLst/>
                <a:latin typeface="+mn-lt"/>
                <a:ea typeface="+mn-ea"/>
                <a:cs typeface="+mn-cs"/>
              </a:rPr>
              <a:t>3%</a:t>
            </a:r>
            <a:r>
              <a:rPr lang="en-US" dirty="0"/>
              <a:t> </a:t>
            </a:r>
          </a:p>
          <a:p>
            <a:r>
              <a:rPr lang="en-US" sz="1200" b="0" i="0" u="none" strike="noStrike" kern="1200" dirty="0">
                <a:solidFill>
                  <a:schemeClr val="tx1"/>
                </a:solidFill>
                <a:effectLst/>
                <a:latin typeface="+mn-lt"/>
                <a:ea typeface="+mn-ea"/>
                <a:cs typeface="+mn-cs"/>
              </a:rPr>
              <a:t>Wholesale Trade</a:t>
            </a:r>
            <a:r>
              <a:rPr lang="en-US" dirty="0"/>
              <a:t>                        </a:t>
            </a:r>
            <a:r>
              <a:rPr lang="en-US" sz="1200" b="0" i="0" u="none" strike="noStrike" kern="1200" dirty="0">
                <a:solidFill>
                  <a:schemeClr val="tx1"/>
                </a:solidFill>
                <a:effectLst/>
                <a:latin typeface="+mn-lt"/>
                <a:ea typeface="+mn-ea"/>
                <a:cs typeface="+mn-cs"/>
              </a:rPr>
              <a:t>25%</a:t>
            </a:r>
            <a:r>
              <a:rPr lang="en-US" dirty="0"/>
              <a:t>                            </a:t>
            </a:r>
            <a:r>
              <a:rPr lang="en-US" sz="1200" b="0" i="0" u="none" strike="noStrike" kern="1200" dirty="0">
                <a:solidFill>
                  <a:schemeClr val="tx1"/>
                </a:solidFill>
                <a:effectLst/>
                <a:latin typeface="+mn-lt"/>
                <a:ea typeface="+mn-ea"/>
                <a:cs typeface="+mn-cs"/>
              </a:rPr>
              <a:t>21%</a:t>
            </a:r>
            <a:r>
              <a:rPr lang="en-US" dirty="0"/>
              <a:t> </a:t>
            </a:r>
          </a:p>
          <a:p>
            <a:r>
              <a:rPr lang="en-US" sz="1200" b="0" i="0" u="none" strike="noStrike" kern="1200" dirty="0">
                <a:solidFill>
                  <a:schemeClr val="tx1"/>
                </a:solidFill>
                <a:effectLst/>
                <a:latin typeface="+mn-lt"/>
                <a:ea typeface="+mn-ea"/>
                <a:cs typeface="+mn-cs"/>
              </a:rPr>
              <a:t>Retail Trade</a:t>
            </a:r>
            <a:r>
              <a:rPr lang="en-US" dirty="0"/>
              <a:t>                                </a:t>
            </a:r>
            <a:r>
              <a:rPr lang="en-US" sz="1200" b="0" i="0" u="none" strike="noStrike" kern="1200" dirty="0">
                <a:solidFill>
                  <a:schemeClr val="tx1"/>
                </a:solidFill>
                <a:effectLst/>
                <a:latin typeface="+mn-lt"/>
                <a:ea typeface="+mn-ea"/>
                <a:cs typeface="+mn-cs"/>
              </a:rPr>
              <a:t>58%</a:t>
            </a:r>
            <a:r>
              <a:rPr lang="en-US" dirty="0"/>
              <a:t>                             </a:t>
            </a:r>
            <a:r>
              <a:rPr lang="en-US" sz="1200" b="0" i="0" u="none" strike="noStrike" kern="1200" dirty="0">
                <a:solidFill>
                  <a:schemeClr val="tx1"/>
                </a:solidFill>
                <a:effectLst/>
                <a:latin typeface="+mn-lt"/>
                <a:ea typeface="+mn-ea"/>
                <a:cs typeface="+mn-cs"/>
              </a:rPr>
              <a:t>58%</a:t>
            </a:r>
            <a:r>
              <a:rPr lang="en-US" dirty="0"/>
              <a:t> </a:t>
            </a: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Transportation</a:t>
            </a:r>
            <a:r>
              <a:rPr lang="en-US" sz="1200" b="0" i="0" u="none" strike="noStrike" kern="1200" baseline="0" dirty="0">
                <a:solidFill>
                  <a:schemeClr val="tx1"/>
                </a:solidFill>
                <a:effectLst/>
                <a:latin typeface="+mn-lt"/>
                <a:ea typeface="+mn-ea"/>
                <a:cs typeface="+mn-cs"/>
              </a:rPr>
              <a:t> &amp;</a:t>
            </a:r>
            <a:r>
              <a:rPr lang="en-US" sz="1200" b="0" i="0" u="none" strike="noStrike" kern="1200" dirty="0">
                <a:solidFill>
                  <a:schemeClr val="tx1"/>
                </a:solidFill>
                <a:effectLst/>
                <a:latin typeface="+mn-lt"/>
                <a:ea typeface="+mn-ea"/>
                <a:cs typeface="+mn-cs"/>
              </a:rPr>
              <a:t> Warehousing</a:t>
            </a:r>
            <a:r>
              <a:rPr lang="en-US" dirty="0"/>
              <a:t> </a:t>
            </a:r>
            <a:r>
              <a:rPr lang="en-US" sz="1200" b="0" i="0" u="none" strike="noStrike" kern="1200" dirty="0">
                <a:solidFill>
                  <a:schemeClr val="tx1"/>
                </a:solidFill>
                <a:effectLst/>
                <a:latin typeface="+mn-lt"/>
                <a:ea typeface="+mn-ea"/>
                <a:cs typeface="+mn-cs"/>
              </a:rPr>
              <a:t>13%</a:t>
            </a:r>
            <a:r>
              <a:rPr lang="en-US" dirty="0"/>
              <a:t>                             </a:t>
            </a:r>
            <a:r>
              <a:rPr lang="en-US" sz="1200" b="0" i="0" u="none" strike="noStrike" kern="1200" dirty="0">
                <a:solidFill>
                  <a:schemeClr val="tx1"/>
                </a:solidFill>
                <a:effectLst/>
                <a:latin typeface="+mn-lt"/>
                <a:ea typeface="+mn-ea"/>
                <a:cs typeface="+mn-cs"/>
              </a:rPr>
              <a:t>19%</a:t>
            </a:r>
            <a:r>
              <a:rPr lang="en-US" dirty="0"/>
              <a:t> </a:t>
            </a:r>
          </a:p>
          <a:p>
            <a:r>
              <a:rPr lang="en-US" dirty="0"/>
              <a:t>Source: ES-202</a:t>
            </a:r>
          </a:p>
          <a:p>
            <a:endParaRPr lang="en-US" dirty="0"/>
          </a:p>
          <a:p>
            <a:endParaRPr lang="en-US" dirty="0"/>
          </a:p>
          <a:p>
            <a:r>
              <a:rPr lang="en-US" dirty="0"/>
              <a:t>Manufacturing 3-digit</a:t>
            </a:r>
            <a:r>
              <a:rPr lang="en-US" baseline="0" dirty="0"/>
              <a:t> NAICS for Merrimack Valley</a:t>
            </a:r>
          </a:p>
          <a:p>
            <a:r>
              <a:rPr lang="en-US" sz="1200" b="0" i="0" u="none" strike="noStrike" kern="1200" dirty="0">
                <a:solidFill>
                  <a:schemeClr val="tx1"/>
                </a:solidFill>
                <a:effectLst/>
                <a:latin typeface="+mn-lt"/>
                <a:ea typeface="+mn-ea"/>
                <a:cs typeface="+mn-cs"/>
              </a:rPr>
              <a:t>3-digit NAICS</a:t>
            </a:r>
            <a:r>
              <a:rPr lang="en-US" dirty="0"/>
              <a:t> </a:t>
            </a:r>
            <a:r>
              <a:rPr lang="en-US" sz="1200" b="0" i="0" u="none" strike="noStrike" kern="1200" dirty="0">
                <a:solidFill>
                  <a:schemeClr val="tx1"/>
                </a:solidFill>
                <a:effectLst/>
                <a:latin typeface="+mn-lt"/>
                <a:ea typeface="+mn-ea"/>
                <a:cs typeface="+mn-cs"/>
              </a:rPr>
              <a:t>Share of Total</a:t>
            </a:r>
            <a:r>
              <a:rPr lang="en-US" dirty="0"/>
              <a:t> </a:t>
            </a:r>
          </a:p>
          <a:p>
            <a:r>
              <a:rPr lang="en-US" sz="1200" b="0" i="0" u="none" strike="noStrike" kern="1200" dirty="0">
                <a:solidFill>
                  <a:schemeClr val="tx1"/>
                </a:solidFill>
                <a:effectLst/>
                <a:latin typeface="+mn-lt"/>
                <a:ea typeface="+mn-ea"/>
                <a:cs typeface="+mn-cs"/>
              </a:rPr>
              <a:t>Food manufacturing</a:t>
            </a:r>
            <a:r>
              <a:rPr lang="en-US" dirty="0"/>
              <a:t> </a:t>
            </a:r>
            <a:r>
              <a:rPr lang="en-US" sz="1200" b="0" i="0" u="none" strike="noStrike" kern="1200" dirty="0">
                <a:solidFill>
                  <a:schemeClr val="tx1"/>
                </a:solidFill>
                <a:effectLst/>
                <a:latin typeface="+mn-lt"/>
                <a:ea typeface="+mn-ea"/>
                <a:cs typeface="+mn-cs"/>
              </a:rPr>
              <a:t>13%</a:t>
            </a:r>
            <a:r>
              <a:rPr lang="en-US" dirty="0"/>
              <a:t> </a:t>
            </a:r>
          </a:p>
          <a:p>
            <a:r>
              <a:rPr lang="en-US" sz="1200" b="0" i="0" u="none" strike="noStrike" kern="1200" dirty="0">
                <a:solidFill>
                  <a:schemeClr val="tx1"/>
                </a:solidFill>
                <a:effectLst/>
                <a:latin typeface="+mn-lt"/>
                <a:ea typeface="+mn-ea"/>
                <a:cs typeface="+mn-cs"/>
              </a:rPr>
              <a:t>Beverage and tobacco product manufacturing</a:t>
            </a:r>
            <a:r>
              <a:rPr lang="en-US" dirty="0"/>
              <a:t> </a:t>
            </a:r>
            <a:r>
              <a:rPr lang="en-US" sz="1200" b="0" i="0" u="none" strike="noStrike" kern="1200" dirty="0">
                <a:solidFill>
                  <a:schemeClr val="tx1"/>
                </a:solidFill>
                <a:effectLst/>
                <a:latin typeface="+mn-lt"/>
                <a:ea typeface="+mn-ea"/>
                <a:cs typeface="+mn-cs"/>
              </a:rPr>
              <a:t>0%</a:t>
            </a:r>
            <a:r>
              <a:rPr lang="en-US" dirty="0"/>
              <a:t> </a:t>
            </a:r>
          </a:p>
          <a:p>
            <a:r>
              <a:rPr lang="en-US" sz="1200" b="0" i="0" u="none" strike="noStrike" kern="1200" dirty="0">
                <a:solidFill>
                  <a:schemeClr val="tx1"/>
                </a:solidFill>
                <a:effectLst/>
                <a:latin typeface="+mn-lt"/>
                <a:ea typeface="+mn-ea"/>
                <a:cs typeface="+mn-cs"/>
              </a:rPr>
              <a:t>Textile mills</a:t>
            </a:r>
            <a:r>
              <a:rPr lang="en-US" dirty="0"/>
              <a:t> </a:t>
            </a:r>
            <a:r>
              <a:rPr lang="en-US" sz="1200" b="0" i="0" u="none" strike="noStrike" kern="1200" dirty="0">
                <a:solidFill>
                  <a:schemeClr val="tx1"/>
                </a:solidFill>
                <a:effectLst/>
                <a:latin typeface="+mn-lt"/>
                <a:ea typeface="+mn-ea"/>
                <a:cs typeface="+mn-cs"/>
              </a:rPr>
              <a:t>1%</a:t>
            </a:r>
            <a:r>
              <a:rPr lang="en-US" dirty="0"/>
              <a:t> </a:t>
            </a:r>
          </a:p>
          <a:p>
            <a:r>
              <a:rPr lang="en-US" sz="1200" b="0" i="0" u="none" strike="noStrike" kern="1200" dirty="0">
                <a:solidFill>
                  <a:schemeClr val="tx1"/>
                </a:solidFill>
                <a:effectLst/>
                <a:latin typeface="+mn-lt"/>
                <a:ea typeface="+mn-ea"/>
                <a:cs typeface="+mn-cs"/>
              </a:rPr>
              <a:t>Textile product mills</a:t>
            </a:r>
            <a:r>
              <a:rPr lang="en-US" dirty="0"/>
              <a:t> </a:t>
            </a:r>
            <a:r>
              <a:rPr lang="en-US" sz="1200" b="0" i="0" u="none" strike="noStrike" kern="1200" dirty="0">
                <a:solidFill>
                  <a:schemeClr val="tx1"/>
                </a:solidFill>
                <a:effectLst/>
                <a:latin typeface="+mn-lt"/>
                <a:ea typeface="+mn-ea"/>
                <a:cs typeface="+mn-cs"/>
              </a:rPr>
              <a:t>0%</a:t>
            </a:r>
            <a:r>
              <a:rPr lang="en-US" dirty="0"/>
              <a:t> </a:t>
            </a:r>
          </a:p>
          <a:p>
            <a:r>
              <a:rPr lang="en-US" sz="1200" b="0" i="0" u="none" strike="noStrike" kern="1200" dirty="0">
                <a:solidFill>
                  <a:schemeClr val="tx1"/>
                </a:solidFill>
                <a:effectLst/>
                <a:latin typeface="+mn-lt"/>
                <a:ea typeface="+mn-ea"/>
                <a:cs typeface="+mn-cs"/>
              </a:rPr>
              <a:t>Apparel manufacturing</a:t>
            </a:r>
            <a:r>
              <a:rPr lang="en-US" dirty="0"/>
              <a:t> </a:t>
            </a:r>
            <a:r>
              <a:rPr lang="en-US" sz="1200" b="0" i="0" u="none" strike="noStrike" kern="1200" dirty="0">
                <a:solidFill>
                  <a:schemeClr val="tx1"/>
                </a:solidFill>
                <a:effectLst/>
                <a:latin typeface="+mn-lt"/>
                <a:ea typeface="+mn-ea"/>
                <a:cs typeface="+mn-cs"/>
              </a:rPr>
              <a:t>3%</a:t>
            </a:r>
            <a:r>
              <a:rPr lang="en-US" dirty="0"/>
              <a:t> </a:t>
            </a:r>
          </a:p>
          <a:p>
            <a:r>
              <a:rPr lang="en-US" sz="1200" b="0" i="0" u="none" strike="noStrike" kern="1200" dirty="0">
                <a:solidFill>
                  <a:schemeClr val="tx1"/>
                </a:solidFill>
                <a:effectLst/>
                <a:latin typeface="+mn-lt"/>
                <a:ea typeface="+mn-ea"/>
                <a:cs typeface="+mn-cs"/>
              </a:rPr>
              <a:t>Wood product manufacturing</a:t>
            </a:r>
            <a:r>
              <a:rPr lang="en-US" dirty="0"/>
              <a:t> </a:t>
            </a:r>
            <a:r>
              <a:rPr lang="en-US" sz="1200" b="0" i="0" u="none" strike="noStrike" kern="1200" dirty="0">
                <a:solidFill>
                  <a:schemeClr val="tx1"/>
                </a:solidFill>
                <a:effectLst/>
                <a:latin typeface="+mn-lt"/>
                <a:ea typeface="+mn-ea"/>
                <a:cs typeface="+mn-cs"/>
              </a:rPr>
              <a:t>1%</a:t>
            </a:r>
            <a:r>
              <a:rPr lang="en-US" dirty="0"/>
              <a:t> </a:t>
            </a:r>
          </a:p>
          <a:p>
            <a:r>
              <a:rPr lang="en-US" sz="1200" b="0" i="0" u="none" strike="noStrike" kern="1200" dirty="0">
                <a:solidFill>
                  <a:schemeClr val="tx1"/>
                </a:solidFill>
                <a:effectLst/>
                <a:latin typeface="+mn-lt"/>
                <a:ea typeface="+mn-ea"/>
                <a:cs typeface="+mn-cs"/>
              </a:rPr>
              <a:t>Paper manufacturing</a:t>
            </a:r>
            <a:r>
              <a:rPr lang="en-US" dirty="0"/>
              <a:t> </a:t>
            </a:r>
            <a:r>
              <a:rPr lang="en-US" sz="1200" b="0" i="0" u="none" strike="noStrike" kern="1200" dirty="0">
                <a:solidFill>
                  <a:schemeClr val="tx1"/>
                </a:solidFill>
                <a:effectLst/>
                <a:latin typeface="+mn-lt"/>
                <a:ea typeface="+mn-ea"/>
                <a:cs typeface="+mn-cs"/>
              </a:rPr>
              <a:t>1%</a:t>
            </a:r>
            <a:r>
              <a:rPr lang="en-US" dirty="0"/>
              <a:t> </a:t>
            </a:r>
          </a:p>
          <a:p>
            <a:r>
              <a:rPr lang="en-US" sz="1200" b="0" i="0" u="none" strike="noStrike" kern="1200" dirty="0">
                <a:solidFill>
                  <a:schemeClr val="tx1"/>
                </a:solidFill>
                <a:effectLst/>
                <a:latin typeface="+mn-lt"/>
                <a:ea typeface="+mn-ea"/>
                <a:cs typeface="+mn-cs"/>
              </a:rPr>
              <a:t>Printing and related support activities</a:t>
            </a:r>
            <a:r>
              <a:rPr lang="en-US" dirty="0"/>
              <a:t> </a:t>
            </a:r>
            <a:r>
              <a:rPr lang="en-US" sz="1200" b="0" i="0" u="none" strike="noStrike" kern="1200" dirty="0">
                <a:solidFill>
                  <a:schemeClr val="tx1"/>
                </a:solidFill>
                <a:effectLst/>
                <a:latin typeface="+mn-lt"/>
                <a:ea typeface="+mn-ea"/>
                <a:cs typeface="+mn-cs"/>
              </a:rPr>
              <a:t>3%</a:t>
            </a:r>
            <a:r>
              <a:rPr lang="en-US" dirty="0"/>
              <a:t> </a:t>
            </a:r>
          </a:p>
          <a:p>
            <a:r>
              <a:rPr lang="en-US" sz="1200" b="0" i="0" u="none" strike="noStrike" kern="1200" dirty="0">
                <a:solidFill>
                  <a:schemeClr val="tx1"/>
                </a:solidFill>
                <a:effectLst/>
                <a:latin typeface="+mn-lt"/>
                <a:ea typeface="+mn-ea"/>
                <a:cs typeface="+mn-cs"/>
              </a:rPr>
              <a:t>Chemical manufacturing</a:t>
            </a:r>
            <a:r>
              <a:rPr lang="en-US" dirty="0"/>
              <a:t> </a:t>
            </a:r>
            <a:r>
              <a:rPr lang="en-US" sz="1200" b="0" i="0" u="none" strike="noStrike" kern="1200" dirty="0">
                <a:solidFill>
                  <a:schemeClr val="tx1"/>
                </a:solidFill>
                <a:effectLst/>
                <a:latin typeface="+mn-lt"/>
                <a:ea typeface="+mn-ea"/>
                <a:cs typeface="+mn-cs"/>
              </a:rPr>
              <a:t>6%</a:t>
            </a:r>
          </a:p>
          <a:p>
            <a:r>
              <a:rPr lang="en-US" sz="1200" b="0" i="0" u="none" strike="noStrike" kern="1200" dirty="0">
                <a:solidFill>
                  <a:schemeClr val="tx1"/>
                </a:solidFill>
                <a:effectLst/>
                <a:latin typeface="+mn-lt"/>
                <a:ea typeface="+mn-ea"/>
                <a:cs typeface="+mn-cs"/>
              </a:rPr>
              <a:t>Plastics and rubber products manufacturing</a:t>
            </a:r>
            <a:r>
              <a:rPr lang="en-US" dirty="0"/>
              <a:t> </a:t>
            </a:r>
            <a:r>
              <a:rPr lang="en-US" sz="1200" b="0" i="0" u="none" strike="noStrike" kern="1200" dirty="0">
                <a:solidFill>
                  <a:schemeClr val="tx1"/>
                </a:solidFill>
                <a:effectLst/>
                <a:latin typeface="+mn-lt"/>
                <a:ea typeface="+mn-ea"/>
                <a:cs typeface="+mn-cs"/>
              </a:rPr>
              <a:t>3%</a:t>
            </a:r>
            <a:r>
              <a:rPr lang="en-US" dirty="0"/>
              <a:t> </a:t>
            </a:r>
          </a:p>
          <a:p>
            <a:r>
              <a:rPr lang="en-US" sz="1200" b="0" i="0" u="none" strike="noStrike" kern="1200" dirty="0">
                <a:solidFill>
                  <a:schemeClr val="tx1"/>
                </a:solidFill>
                <a:effectLst/>
                <a:latin typeface="+mn-lt"/>
                <a:ea typeface="+mn-ea"/>
                <a:cs typeface="+mn-cs"/>
              </a:rPr>
              <a:t>Nonmetallic mineral product manufacturing</a:t>
            </a:r>
            <a:r>
              <a:rPr lang="en-US" dirty="0"/>
              <a:t> </a:t>
            </a:r>
            <a:r>
              <a:rPr lang="en-US" sz="1200" b="0" i="0" u="none" strike="noStrike" kern="1200" dirty="0">
                <a:solidFill>
                  <a:schemeClr val="tx1"/>
                </a:solidFill>
                <a:effectLst/>
                <a:latin typeface="+mn-lt"/>
                <a:ea typeface="+mn-ea"/>
                <a:cs typeface="+mn-cs"/>
              </a:rPr>
              <a:t>1%</a:t>
            </a:r>
            <a:r>
              <a:rPr lang="en-US" dirty="0"/>
              <a:t> </a:t>
            </a:r>
          </a:p>
          <a:p>
            <a:r>
              <a:rPr lang="en-US" sz="1200" b="0" i="0" u="none" strike="noStrike" kern="1200" dirty="0">
                <a:solidFill>
                  <a:schemeClr val="tx1"/>
                </a:solidFill>
                <a:effectLst/>
                <a:latin typeface="+mn-lt"/>
                <a:ea typeface="+mn-ea"/>
                <a:cs typeface="+mn-cs"/>
              </a:rPr>
              <a:t>Fabricated metal product manufacturing</a:t>
            </a:r>
            <a:r>
              <a:rPr lang="en-US" dirty="0"/>
              <a:t> </a:t>
            </a:r>
            <a:r>
              <a:rPr lang="en-US" sz="1200" b="0" i="0" u="none" strike="noStrike" kern="1200" dirty="0">
                <a:solidFill>
                  <a:schemeClr val="tx1"/>
                </a:solidFill>
                <a:effectLst/>
                <a:latin typeface="+mn-lt"/>
                <a:ea typeface="+mn-ea"/>
                <a:cs typeface="+mn-cs"/>
              </a:rPr>
              <a:t>9%</a:t>
            </a:r>
            <a:r>
              <a:rPr lang="en-US" dirty="0"/>
              <a:t> </a:t>
            </a:r>
          </a:p>
          <a:p>
            <a:r>
              <a:rPr lang="en-US" sz="1200" b="0" i="0" u="none" strike="noStrike" kern="1200" dirty="0">
                <a:solidFill>
                  <a:schemeClr val="tx1"/>
                </a:solidFill>
                <a:effectLst/>
                <a:latin typeface="+mn-lt"/>
                <a:ea typeface="+mn-ea"/>
                <a:cs typeface="+mn-cs"/>
              </a:rPr>
              <a:t>Machinery manufacturing</a:t>
            </a:r>
            <a:r>
              <a:rPr lang="en-US" dirty="0"/>
              <a:t> </a:t>
            </a:r>
            <a:r>
              <a:rPr lang="en-US" sz="1200" b="0" i="0" u="none" strike="noStrike" kern="1200" dirty="0">
                <a:solidFill>
                  <a:schemeClr val="tx1"/>
                </a:solidFill>
                <a:effectLst/>
                <a:latin typeface="+mn-lt"/>
                <a:ea typeface="+mn-ea"/>
                <a:cs typeface="+mn-cs"/>
              </a:rPr>
              <a:t>4%</a:t>
            </a:r>
            <a:r>
              <a:rPr lang="en-US" dirty="0"/>
              <a:t> </a:t>
            </a:r>
          </a:p>
          <a:p>
            <a:r>
              <a:rPr lang="en-US" sz="1200" b="0" i="0" u="none" strike="noStrike" kern="1200" dirty="0">
                <a:solidFill>
                  <a:schemeClr val="tx1"/>
                </a:solidFill>
                <a:effectLst/>
                <a:latin typeface="+mn-lt"/>
                <a:ea typeface="+mn-ea"/>
                <a:cs typeface="+mn-cs"/>
              </a:rPr>
              <a:t>Computer and electronic product manufacturing</a:t>
            </a:r>
            <a:r>
              <a:rPr lang="en-US" dirty="0"/>
              <a:t> </a:t>
            </a:r>
            <a:r>
              <a:rPr lang="en-US" sz="1200" b="0" i="0" u="none" strike="noStrike" kern="1200" dirty="0">
                <a:solidFill>
                  <a:schemeClr val="tx1"/>
                </a:solidFill>
                <a:effectLst/>
                <a:latin typeface="+mn-lt"/>
                <a:ea typeface="+mn-ea"/>
                <a:cs typeface="+mn-cs"/>
              </a:rPr>
              <a:t>18%</a:t>
            </a:r>
            <a:r>
              <a:rPr lang="en-US" dirty="0"/>
              <a:t> </a:t>
            </a:r>
          </a:p>
          <a:p>
            <a:r>
              <a:rPr lang="en-US" sz="1200" b="0" i="0" u="none" strike="noStrike" kern="1200" dirty="0">
                <a:solidFill>
                  <a:schemeClr val="tx1"/>
                </a:solidFill>
                <a:effectLst/>
                <a:latin typeface="+mn-lt"/>
                <a:ea typeface="+mn-ea"/>
                <a:cs typeface="+mn-cs"/>
              </a:rPr>
              <a:t>Electrical equipment and appliance mfg.</a:t>
            </a:r>
            <a:r>
              <a:rPr lang="en-US" dirty="0"/>
              <a:t> </a:t>
            </a:r>
            <a:r>
              <a:rPr lang="en-US" sz="1200" b="0" i="0" u="none" strike="noStrike" kern="1200" dirty="0">
                <a:solidFill>
                  <a:schemeClr val="tx1"/>
                </a:solidFill>
                <a:effectLst/>
                <a:latin typeface="+mn-lt"/>
                <a:ea typeface="+mn-ea"/>
                <a:cs typeface="+mn-cs"/>
              </a:rPr>
              <a:t>4%</a:t>
            </a:r>
            <a:r>
              <a:rPr lang="en-US" dirty="0"/>
              <a:t> </a:t>
            </a:r>
          </a:p>
          <a:p>
            <a:r>
              <a:rPr lang="en-US" sz="1200" b="0" i="0" u="none" strike="noStrike" kern="1200" dirty="0">
                <a:solidFill>
                  <a:schemeClr val="tx1"/>
                </a:solidFill>
                <a:effectLst/>
                <a:latin typeface="+mn-lt"/>
                <a:ea typeface="+mn-ea"/>
                <a:cs typeface="+mn-cs"/>
              </a:rPr>
              <a:t>Furniture and related product manufacturing</a:t>
            </a:r>
            <a:r>
              <a:rPr lang="en-US" dirty="0"/>
              <a:t> </a:t>
            </a:r>
            <a:r>
              <a:rPr lang="en-US" sz="1200" b="0" i="0" u="none" strike="noStrike" kern="1200" dirty="0">
                <a:solidFill>
                  <a:schemeClr val="tx1"/>
                </a:solidFill>
                <a:effectLst/>
                <a:latin typeface="+mn-lt"/>
                <a:ea typeface="+mn-ea"/>
                <a:cs typeface="+mn-cs"/>
              </a:rPr>
              <a:t>1%</a:t>
            </a:r>
            <a:r>
              <a:rPr lang="en-US" dirty="0"/>
              <a:t> </a:t>
            </a:r>
          </a:p>
          <a:p>
            <a:r>
              <a:rPr lang="en-US" sz="1200" b="0" i="0" u="none" strike="noStrike" kern="1200" dirty="0">
                <a:solidFill>
                  <a:schemeClr val="tx1"/>
                </a:solidFill>
                <a:effectLst/>
                <a:latin typeface="+mn-lt"/>
                <a:ea typeface="+mn-ea"/>
                <a:cs typeface="+mn-cs"/>
              </a:rPr>
              <a:t>Miscellaneous manufacturing</a:t>
            </a:r>
            <a:r>
              <a:rPr lang="en-US" dirty="0"/>
              <a:t> </a:t>
            </a:r>
            <a:r>
              <a:rPr lang="en-US" sz="1200" b="0" i="0" u="none" strike="noStrike" kern="1200" dirty="0">
                <a:solidFill>
                  <a:schemeClr val="tx1"/>
                </a:solidFill>
                <a:effectLst/>
                <a:latin typeface="+mn-lt"/>
                <a:ea typeface="+mn-ea"/>
                <a:cs typeface="+mn-cs"/>
              </a:rPr>
              <a:t>8%</a:t>
            </a:r>
            <a:r>
              <a:rPr lang="en-US" dirty="0"/>
              <a:t> </a:t>
            </a:r>
          </a:p>
          <a:p>
            <a:r>
              <a:rPr lang="en-US" dirty="0"/>
              <a:t>Source: ES-202</a:t>
            </a:r>
          </a:p>
          <a:p>
            <a:r>
              <a:rPr lang="en-US" dirty="0"/>
              <a:t>NOTE:</a:t>
            </a:r>
            <a:r>
              <a:rPr lang="en-US" baseline="0" dirty="0"/>
              <a:t> These percentages do not sum to 100% due to suppression (76% total reported). </a:t>
            </a:r>
            <a:endParaRPr lang="en-US" dirty="0"/>
          </a:p>
        </p:txBody>
      </p:sp>
      <p:sp>
        <p:nvSpPr>
          <p:cNvPr id="4" name="Slide Number Placeholder 3"/>
          <p:cNvSpPr>
            <a:spLocks noGrp="1"/>
          </p:cNvSpPr>
          <p:nvPr>
            <p:ph type="sldNum" sz="quarter" idx="10"/>
          </p:nvPr>
        </p:nvSpPr>
        <p:spPr/>
        <p:txBody>
          <a:bodyPr/>
          <a:lstStyle/>
          <a:p>
            <a:fld id="{318100EC-23EB-1440-83D1-274E242F4E49}" type="slidenum">
              <a:rPr lang="en-US" smtClean="0"/>
              <a:t>20</a:t>
            </a:fld>
            <a:endParaRPr lang="en-US" dirty="0"/>
          </a:p>
        </p:txBody>
      </p:sp>
    </p:spTree>
    <p:extLst>
      <p:ext uri="{BB962C8B-B14F-4D97-AF65-F5344CB8AC3E}">
        <p14:creationId xmlns:p14="http://schemas.microsoft.com/office/powerpoint/2010/main" val="3201284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8100EC-23EB-1440-83D1-274E242F4E49}" type="slidenum">
              <a:rPr lang="en-US" smtClean="0"/>
              <a:t>21</a:t>
            </a:fld>
            <a:endParaRPr lang="en-US" dirty="0"/>
          </a:p>
        </p:txBody>
      </p:sp>
    </p:spTree>
    <p:extLst>
      <p:ext uri="{BB962C8B-B14F-4D97-AF65-F5344CB8AC3E}">
        <p14:creationId xmlns:p14="http://schemas.microsoft.com/office/powerpoint/2010/main" val="35532307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8100EC-23EB-1440-83D1-274E242F4E49}" type="slidenum">
              <a:rPr lang="en-US" smtClean="0"/>
              <a:t>22</a:t>
            </a:fld>
            <a:endParaRPr lang="en-US" dirty="0"/>
          </a:p>
        </p:txBody>
      </p:sp>
    </p:spTree>
    <p:extLst>
      <p:ext uri="{BB962C8B-B14F-4D97-AF65-F5344CB8AC3E}">
        <p14:creationId xmlns:p14="http://schemas.microsoft.com/office/powerpoint/2010/main" val="196067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8100EC-23EB-1440-83D1-274E242F4E49}" type="slidenum">
              <a:rPr lang="en-US" smtClean="0"/>
              <a:t>2</a:t>
            </a:fld>
            <a:endParaRPr lang="en-US" dirty="0"/>
          </a:p>
        </p:txBody>
      </p:sp>
    </p:spTree>
    <p:extLst>
      <p:ext uri="{BB962C8B-B14F-4D97-AF65-F5344CB8AC3E}">
        <p14:creationId xmlns:p14="http://schemas.microsoft.com/office/powerpoint/2010/main" val="38337624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8100EC-23EB-1440-83D1-274E242F4E49}" type="slidenum">
              <a:rPr lang="en-US" smtClean="0"/>
              <a:t>25</a:t>
            </a:fld>
            <a:endParaRPr lang="en-US" dirty="0"/>
          </a:p>
        </p:txBody>
      </p:sp>
    </p:spTree>
    <p:extLst>
      <p:ext uri="{BB962C8B-B14F-4D97-AF65-F5344CB8AC3E}">
        <p14:creationId xmlns:p14="http://schemas.microsoft.com/office/powerpoint/2010/main" val="32403324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https://portal.census.gov/pulse/data/#weekly</a:t>
            </a:r>
          </a:p>
          <a:p>
            <a:endParaRPr lang="en-US" dirty="0"/>
          </a:p>
        </p:txBody>
      </p:sp>
      <p:sp>
        <p:nvSpPr>
          <p:cNvPr id="4" name="Slide Number Placeholder 3"/>
          <p:cNvSpPr>
            <a:spLocks noGrp="1"/>
          </p:cNvSpPr>
          <p:nvPr>
            <p:ph type="sldNum" sz="quarter" idx="10"/>
          </p:nvPr>
        </p:nvSpPr>
        <p:spPr/>
        <p:txBody>
          <a:bodyPr/>
          <a:lstStyle/>
          <a:p>
            <a:fld id="{318100EC-23EB-1440-83D1-274E242F4E49}" type="slidenum">
              <a:rPr lang="en-US" smtClean="0"/>
              <a:t>26</a:t>
            </a:fld>
            <a:endParaRPr lang="en-US" dirty="0"/>
          </a:p>
        </p:txBody>
      </p:sp>
    </p:spTree>
    <p:extLst>
      <p:ext uri="{BB962C8B-B14F-4D97-AF65-F5344CB8AC3E}">
        <p14:creationId xmlns:p14="http://schemas.microsoft.com/office/powerpoint/2010/main" val="28135640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8100EC-23EB-1440-83D1-274E242F4E49}" type="slidenum">
              <a:rPr lang="en-US" smtClean="0"/>
              <a:t>27</a:t>
            </a:fld>
            <a:endParaRPr lang="en-US" dirty="0"/>
          </a:p>
        </p:txBody>
      </p:sp>
    </p:spTree>
    <p:extLst>
      <p:ext uri="{BB962C8B-B14F-4D97-AF65-F5344CB8AC3E}">
        <p14:creationId xmlns:p14="http://schemas.microsoft.com/office/powerpoint/2010/main" val="41147505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8100EC-23EB-1440-83D1-274E242F4E49}" type="slidenum">
              <a:rPr lang="en-US" smtClean="0"/>
              <a:t>28</a:t>
            </a:fld>
            <a:endParaRPr lang="en-US" dirty="0"/>
          </a:p>
        </p:txBody>
      </p:sp>
    </p:spTree>
    <p:extLst>
      <p:ext uri="{BB962C8B-B14F-4D97-AF65-F5344CB8AC3E}">
        <p14:creationId xmlns:p14="http://schemas.microsoft.com/office/powerpoint/2010/main" val="27445275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(In thousands)</a:t>
            </a:r>
          </a:p>
          <a:p>
            <a:r>
              <a:rPr lang="en-US" sz="1200" b="0" i="0" u="none" strike="noStrike" kern="1200" dirty="0">
                <a:solidFill>
                  <a:schemeClr val="tx1"/>
                </a:solidFill>
                <a:effectLst/>
                <a:latin typeface="+mn-lt"/>
                <a:ea typeface="+mn-ea"/>
                <a:cs typeface="+mn-cs"/>
              </a:rPr>
              <a:t>Job losers and person who completed temporary jobs</a:t>
            </a:r>
            <a:r>
              <a:rPr lang="en-US" dirty="0"/>
              <a:t> </a:t>
            </a:r>
            <a:r>
              <a:rPr lang="en-US" sz="1200" b="0" i="0" u="none" strike="noStrike" kern="1200" dirty="0">
                <a:solidFill>
                  <a:schemeClr val="tx1"/>
                </a:solidFill>
                <a:effectLst/>
                <a:latin typeface="+mn-lt"/>
                <a:ea typeface="+mn-ea"/>
                <a:cs typeface="+mn-cs"/>
              </a:rPr>
              <a:t>Job losers not on temporary layoff</a:t>
            </a:r>
            <a:r>
              <a:rPr lang="en-US" dirty="0"/>
              <a:t> </a:t>
            </a:r>
            <a:r>
              <a:rPr lang="en-US" sz="1200" b="0" i="0" u="none" strike="noStrike" kern="1200" dirty="0">
                <a:solidFill>
                  <a:schemeClr val="tx1"/>
                </a:solidFill>
                <a:effectLst/>
                <a:latin typeface="+mn-lt"/>
                <a:ea typeface="+mn-ea"/>
                <a:cs typeface="+mn-cs"/>
              </a:rPr>
              <a:t>Job losers on temporary layoff</a:t>
            </a:r>
            <a:r>
              <a:rPr lang="en-US" dirty="0"/>
              <a:t> </a:t>
            </a:r>
            <a:r>
              <a:rPr lang="en-US" sz="1200" b="0" i="0" u="none" strike="noStrike" kern="1200" dirty="0">
                <a:solidFill>
                  <a:schemeClr val="tx1"/>
                </a:solidFill>
                <a:effectLst/>
                <a:latin typeface="+mn-lt"/>
                <a:ea typeface="+mn-ea"/>
                <a:cs typeface="+mn-cs"/>
              </a:rPr>
              <a:t>Job leavers</a:t>
            </a:r>
            <a:r>
              <a:rPr lang="en-US" dirty="0"/>
              <a:t> </a:t>
            </a:r>
            <a:r>
              <a:rPr lang="en-US" sz="1200" b="0" i="0" u="none" strike="noStrike" kern="1200" dirty="0">
                <a:solidFill>
                  <a:schemeClr val="tx1"/>
                </a:solidFill>
                <a:effectLst/>
                <a:latin typeface="+mn-lt"/>
                <a:ea typeface="+mn-ea"/>
                <a:cs typeface="+mn-cs"/>
              </a:rPr>
              <a:t>Reentrants</a:t>
            </a:r>
            <a:r>
              <a:rPr lang="en-US" dirty="0"/>
              <a:t> </a:t>
            </a:r>
            <a:r>
              <a:rPr lang="en-US" sz="1200" b="0" i="0" u="none" strike="noStrike" kern="1200" dirty="0">
                <a:solidFill>
                  <a:schemeClr val="tx1"/>
                </a:solidFill>
                <a:effectLst/>
                <a:latin typeface="+mn-lt"/>
                <a:ea typeface="+mn-ea"/>
                <a:cs typeface="+mn-cs"/>
              </a:rPr>
              <a:t>New entrants</a:t>
            </a:r>
            <a:r>
              <a:rPr lang="en-US" dirty="0"/>
              <a:t> </a:t>
            </a: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Jan-20</a:t>
            </a:r>
            <a:r>
              <a:rPr lang="en-US" dirty="0"/>
              <a:t> </a:t>
            </a:r>
            <a:r>
              <a:rPr lang="en-US" sz="1200" b="0" i="0" u="none" strike="noStrike" kern="1200" dirty="0">
                <a:solidFill>
                  <a:schemeClr val="tx1"/>
                </a:solidFill>
                <a:effectLst/>
                <a:latin typeface="+mn-lt"/>
                <a:ea typeface="+mn-ea"/>
                <a:cs typeface="+mn-cs"/>
              </a:rPr>
              <a:t>2,575</a:t>
            </a:r>
            <a:r>
              <a:rPr lang="en-US" dirty="0"/>
              <a:t> </a:t>
            </a:r>
            <a:r>
              <a:rPr lang="en-US" sz="1200" b="0" i="0" u="none" strike="noStrike" kern="1200" dirty="0">
                <a:solidFill>
                  <a:schemeClr val="tx1"/>
                </a:solidFill>
                <a:effectLst/>
                <a:latin typeface="+mn-lt"/>
                <a:ea typeface="+mn-ea"/>
                <a:cs typeface="+mn-cs"/>
              </a:rPr>
              <a:t>1,935</a:t>
            </a:r>
            <a:r>
              <a:rPr lang="en-US" dirty="0"/>
              <a:t> </a:t>
            </a:r>
            <a:r>
              <a:rPr lang="en-US" sz="1200" b="0" i="0" u="none" strike="noStrike" kern="1200" dirty="0">
                <a:solidFill>
                  <a:schemeClr val="tx1"/>
                </a:solidFill>
                <a:effectLst/>
                <a:latin typeface="+mn-lt"/>
                <a:ea typeface="+mn-ea"/>
                <a:cs typeface="+mn-cs"/>
              </a:rPr>
              <a:t>640</a:t>
            </a:r>
            <a:r>
              <a:rPr lang="en-US" dirty="0"/>
              <a:t> </a:t>
            </a:r>
            <a:r>
              <a:rPr lang="en-US" sz="1200" b="0" i="0" u="none" strike="noStrike" kern="1200" dirty="0">
                <a:solidFill>
                  <a:schemeClr val="tx1"/>
                </a:solidFill>
                <a:effectLst/>
                <a:latin typeface="+mn-lt"/>
                <a:ea typeface="+mn-ea"/>
                <a:cs typeface="+mn-cs"/>
              </a:rPr>
              <a:t>828</a:t>
            </a:r>
            <a:r>
              <a:rPr lang="en-US" dirty="0"/>
              <a:t> </a:t>
            </a:r>
            <a:r>
              <a:rPr lang="en-US" sz="1200" b="0" i="0" u="none" strike="noStrike" kern="1200" dirty="0">
                <a:solidFill>
                  <a:schemeClr val="tx1"/>
                </a:solidFill>
                <a:effectLst/>
                <a:latin typeface="+mn-lt"/>
                <a:ea typeface="+mn-ea"/>
                <a:cs typeface="+mn-cs"/>
              </a:rPr>
              <a:t>1,831</a:t>
            </a:r>
            <a:r>
              <a:rPr lang="en-US" dirty="0"/>
              <a:t> </a:t>
            </a:r>
            <a:r>
              <a:rPr lang="en-US" sz="1200" b="0" i="0" u="none" strike="noStrike" kern="1200" dirty="0">
                <a:solidFill>
                  <a:schemeClr val="tx1"/>
                </a:solidFill>
                <a:effectLst/>
                <a:latin typeface="+mn-lt"/>
                <a:ea typeface="+mn-ea"/>
                <a:cs typeface="+mn-cs"/>
              </a:rPr>
              <a:t>560</a:t>
            </a:r>
            <a:r>
              <a:rPr lang="en-US" dirty="0"/>
              <a:t> </a:t>
            </a:r>
          </a:p>
          <a:p>
            <a:r>
              <a:rPr lang="nb-NO" sz="1200" b="0" i="0" u="none" strike="noStrike" kern="1200" dirty="0">
                <a:solidFill>
                  <a:schemeClr val="tx1"/>
                </a:solidFill>
                <a:effectLst/>
                <a:latin typeface="+mn-lt"/>
                <a:ea typeface="+mn-ea"/>
                <a:cs typeface="+mn-cs"/>
              </a:rPr>
              <a:t>Sep-21</a:t>
            </a:r>
            <a:r>
              <a:rPr lang="nb-NO" dirty="0"/>
              <a:t> </a:t>
            </a:r>
            <a:r>
              <a:rPr lang="nb-NO" sz="1200" b="0" i="0" u="none" strike="noStrike" kern="1200" dirty="0">
                <a:solidFill>
                  <a:schemeClr val="tx1"/>
                </a:solidFill>
                <a:effectLst/>
                <a:latin typeface="+mn-lt"/>
                <a:ea typeface="+mn-ea"/>
                <a:cs typeface="+mn-cs"/>
              </a:rPr>
              <a:t>4,065</a:t>
            </a:r>
            <a:r>
              <a:rPr lang="nb-NO" dirty="0"/>
              <a:t> </a:t>
            </a:r>
            <a:r>
              <a:rPr lang="nb-NO" sz="1200" b="0" i="0" u="none" strike="noStrike" kern="1200" dirty="0">
                <a:solidFill>
                  <a:schemeClr val="tx1"/>
                </a:solidFill>
                <a:effectLst/>
                <a:latin typeface="+mn-lt"/>
                <a:ea typeface="+mn-ea"/>
                <a:cs typeface="+mn-cs"/>
              </a:rPr>
              <a:t>2,941</a:t>
            </a:r>
            <a:r>
              <a:rPr lang="nb-NO" dirty="0"/>
              <a:t> </a:t>
            </a:r>
            <a:r>
              <a:rPr lang="nb-NO" sz="1200" b="0" i="0" u="none" strike="noStrike" kern="1200" dirty="0">
                <a:solidFill>
                  <a:schemeClr val="tx1"/>
                </a:solidFill>
                <a:effectLst/>
                <a:latin typeface="+mn-lt"/>
                <a:ea typeface="+mn-ea"/>
                <a:cs typeface="+mn-cs"/>
              </a:rPr>
              <a:t>1,124</a:t>
            </a:r>
            <a:r>
              <a:rPr lang="nb-NO" dirty="0"/>
              <a:t> </a:t>
            </a:r>
            <a:r>
              <a:rPr lang="nb-NO" sz="1200" b="0" i="0" u="none" strike="noStrike" kern="1200" dirty="0">
                <a:solidFill>
                  <a:schemeClr val="tx1"/>
                </a:solidFill>
                <a:effectLst/>
                <a:latin typeface="+mn-lt"/>
                <a:ea typeface="+mn-ea"/>
                <a:cs typeface="+mn-cs"/>
              </a:rPr>
              <a:t>788</a:t>
            </a:r>
            <a:r>
              <a:rPr lang="nb-NO" dirty="0"/>
              <a:t> </a:t>
            </a:r>
            <a:r>
              <a:rPr lang="nb-NO" sz="1200" b="0" i="0" u="none" strike="noStrike" kern="1200" dirty="0">
                <a:solidFill>
                  <a:schemeClr val="tx1"/>
                </a:solidFill>
                <a:effectLst/>
                <a:latin typeface="+mn-lt"/>
                <a:ea typeface="+mn-ea"/>
                <a:cs typeface="+mn-cs"/>
              </a:rPr>
              <a:t>2,289</a:t>
            </a:r>
            <a:r>
              <a:rPr lang="nb-NO" dirty="0"/>
              <a:t> </a:t>
            </a:r>
            <a:r>
              <a:rPr lang="nb-NO" sz="1200" b="0" i="0" u="none" strike="noStrike" kern="1200" dirty="0">
                <a:solidFill>
                  <a:schemeClr val="tx1"/>
                </a:solidFill>
                <a:effectLst/>
                <a:latin typeface="+mn-lt"/>
                <a:ea typeface="+mn-ea"/>
                <a:cs typeface="+mn-cs"/>
              </a:rPr>
              <a:t>490</a:t>
            </a:r>
            <a:r>
              <a:rPr lang="nb-NO" dirty="0"/>
              <a:t> </a:t>
            </a:r>
            <a:endParaRPr lang="en-US" dirty="0"/>
          </a:p>
        </p:txBody>
      </p:sp>
      <p:sp>
        <p:nvSpPr>
          <p:cNvPr id="4" name="Slide Number Placeholder 3"/>
          <p:cNvSpPr>
            <a:spLocks noGrp="1"/>
          </p:cNvSpPr>
          <p:nvPr>
            <p:ph type="sldNum" sz="quarter" idx="10"/>
          </p:nvPr>
        </p:nvSpPr>
        <p:spPr/>
        <p:txBody>
          <a:bodyPr/>
          <a:lstStyle/>
          <a:p>
            <a:fld id="{318100EC-23EB-1440-83D1-274E242F4E49}" type="slidenum">
              <a:rPr lang="en-US" smtClean="0"/>
              <a:t>29</a:t>
            </a:fld>
            <a:endParaRPr lang="en-US" dirty="0"/>
          </a:p>
        </p:txBody>
      </p:sp>
    </p:spTree>
    <p:extLst>
      <p:ext uri="{BB962C8B-B14F-4D97-AF65-F5344CB8AC3E}">
        <p14:creationId xmlns:p14="http://schemas.microsoft.com/office/powerpoint/2010/main" val="25488306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CPI, September 2021, showed that prices went up 5.4% in the past 12 months, and 0.4 % in the past month. 5.4% increase is the biggest increase in the past 13 years.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FED’s inflation target is still 2%, and current CPI is far off from that target. And the FED policy makers have been saying/expecting higher inflation to come back to the 2 percent threshold as the economy continues to recover, and saying the high inflation is only temporary.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economy has been adding more jobs but the employment numbers are still not where it was prior to March 2020.</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Fed’s Low interest rate and bond purchase policy (easy money making) is put in place to create more economic activity/stimulation, and that triggers higher inflation.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Lower 30-year fixed Mortgage rates- all time low- is leading to higher house prices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30-Year Fixed Rate Mortgage Average in the United States was the record lowest rate with 2.65% in January 2021 since 1971. And it was 3.14% on October 28, 2021</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Economic growth (GDP) slowed down in the third quarter and prices are rising. </a:t>
            </a:r>
            <a:r>
              <a:rPr lang="en-US" sz="1200" b="1" kern="1200" dirty="0">
                <a:solidFill>
                  <a:schemeClr val="tx1"/>
                </a:solidFill>
                <a:effectLst/>
                <a:latin typeface="+mn-lt"/>
                <a:ea typeface="+mn-ea"/>
                <a:cs typeface="+mn-cs"/>
              </a:rPr>
              <a:t>Risk of stagflation.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There is an important question that still needs to be answered: Why people are leaving their jobs in increasing numbers?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Labor Market disconnection: record job quits and record job openings.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“Great Resignation: The pandemic and the rise of remote work have changed the way we view our lives and the world.” - UC Berkeley economist Ulrike </a:t>
            </a:r>
            <a:r>
              <a:rPr lang="en-US" sz="1200" kern="1200" dirty="0" err="1">
                <a:solidFill>
                  <a:schemeClr val="tx1"/>
                </a:solidFill>
                <a:effectLst/>
                <a:latin typeface="+mn-lt"/>
                <a:ea typeface="+mn-ea"/>
                <a:cs typeface="+mn-cs"/>
              </a:rPr>
              <a:t>Malmendier</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https://fred.stlouisfed.org/series/MORTGAGE30US</a:t>
            </a:r>
          </a:p>
          <a:p>
            <a:r>
              <a:rPr lang="en-US" sz="1200" kern="1200" dirty="0">
                <a:solidFill>
                  <a:schemeClr val="tx1"/>
                </a:solidFill>
                <a:effectLst/>
                <a:latin typeface="+mn-lt"/>
                <a:ea typeface="+mn-ea"/>
                <a:cs typeface="+mn-cs"/>
              </a:rPr>
              <a:t>https://www.nber.org/system/files/working_papers/w29336/w29336.pdf?utm_source=PANTHEON_STRIPPED&amp;amp%3Butm_medium=PANTHEON_STRIPPED&amp;amp%3Butm_content=PANTHEON_STRIPPED&amp;amp%3Butm_term=PANTHEON_STRIPPED&amp;amp%3Butm_campaign=PANTHEON_STRIPPED&amp;amp%3Butm_id=PANTHEON_STRIPPED&amp;amp%3Borgid=&amp;amp%3Butm_att1=money</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Sources: </a:t>
            </a:r>
          </a:p>
          <a:p>
            <a:r>
              <a:rPr lang="en-US" sz="1200" u="sng" kern="1200" dirty="0">
                <a:solidFill>
                  <a:schemeClr val="tx1"/>
                </a:solidFill>
                <a:effectLst/>
                <a:latin typeface="+mn-lt"/>
                <a:ea typeface="+mn-ea"/>
                <a:cs typeface="+mn-cs"/>
                <a:hlinkClick r:id="rId3"/>
              </a:rPr>
              <a:t>https://www.forbes.com/advisor/investing/why-is-inflation-rising-right-now/</a:t>
            </a:r>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hlinkClick r:id="rId4"/>
              </a:rPr>
              <a:t>https://www.npr.org/2021/09/14/1036928206/inflation-slowed-a-bit-last-month-but-prices-are-still-rising</a:t>
            </a:r>
            <a:r>
              <a:rPr lang="en-US" sz="1200" kern="1200" dirty="0">
                <a:solidFill>
                  <a:schemeClr val="tx1"/>
                </a:solidFill>
                <a:effectLst/>
                <a:latin typeface="+mn-lt"/>
                <a:ea typeface="+mn-ea"/>
                <a:cs typeface="+mn-cs"/>
              </a:rPr>
              <a:t> </a:t>
            </a:r>
          </a:p>
          <a:p>
            <a:r>
              <a:rPr lang="en-US" sz="1200" u="sng" kern="1200" dirty="0">
                <a:solidFill>
                  <a:schemeClr val="tx1"/>
                </a:solidFill>
                <a:effectLst/>
                <a:latin typeface="+mn-lt"/>
                <a:ea typeface="+mn-ea"/>
                <a:cs typeface="+mn-cs"/>
                <a:hlinkClick r:id="rId5"/>
              </a:rPr>
              <a:t>https://www.npr.org/2021/10/22/1048332481/the-great-resignation-why-people-are-leaving-their-jobs-in-growing-numbers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Freddie Mac, 30-Year Fixed Rate Mortgage Average in the United States [MORTGAGE30US], retrieved from FRED, Federal Reserve Bank of St. Louis; https://fred.stlouisfed.org/series/MORTGAGE30US, October 29, 2021. </a:t>
            </a:r>
          </a:p>
          <a:p>
            <a:r>
              <a:rPr lang="en-US" sz="1200" kern="1200" dirty="0">
                <a:solidFill>
                  <a:schemeClr val="tx1"/>
                </a:solidFill>
                <a:effectLst/>
                <a:latin typeface="+mn-lt"/>
                <a:ea typeface="+mn-ea"/>
                <a:cs typeface="+mn-cs"/>
              </a:rPr>
              <a:t>https://www.nber.org/system/files/working_papers/w29336/w29336.pdf?utm_source=PANTHEON_STRIPPED&amp;amp%3Butm_medium=PANTHEON_STRIPPED&amp;amp%3Butm_content=PANTHEON_STRIPPED&amp;amp%3Butm_term=PANTHEON_STRIPPED&amp;amp%3Butm_campaign=PANTHEON_STRIPPED&amp;amp%3Butm_id=PANTHEON_STRIPPED&amp;amp%3Borgid=&amp;amp%3Butm_att1=money</a:t>
            </a:r>
          </a:p>
          <a:p>
            <a:endParaRPr lang="en-US" dirty="0"/>
          </a:p>
        </p:txBody>
      </p:sp>
      <p:sp>
        <p:nvSpPr>
          <p:cNvPr id="4" name="Slide Number Placeholder 3"/>
          <p:cNvSpPr>
            <a:spLocks noGrp="1"/>
          </p:cNvSpPr>
          <p:nvPr>
            <p:ph type="sldNum" sz="quarter" idx="10"/>
          </p:nvPr>
        </p:nvSpPr>
        <p:spPr/>
        <p:txBody>
          <a:bodyPr/>
          <a:lstStyle/>
          <a:p>
            <a:fld id="{318100EC-23EB-1440-83D1-274E242F4E49}" type="slidenum">
              <a:rPr lang="en-US" smtClean="0"/>
              <a:t>30</a:t>
            </a:fld>
            <a:endParaRPr lang="en-US" dirty="0"/>
          </a:p>
        </p:txBody>
      </p:sp>
    </p:spTree>
    <p:extLst>
      <p:ext uri="{BB962C8B-B14F-4D97-AF65-F5344CB8AC3E}">
        <p14:creationId xmlns:p14="http://schemas.microsoft.com/office/powerpoint/2010/main" val="12386323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8100EC-23EB-1440-83D1-274E242F4E49}" type="slidenum">
              <a:rPr lang="en-US" smtClean="0"/>
              <a:t>31</a:t>
            </a:fld>
            <a:endParaRPr lang="en-US" dirty="0"/>
          </a:p>
        </p:txBody>
      </p:sp>
    </p:spTree>
    <p:extLst>
      <p:ext uri="{BB962C8B-B14F-4D97-AF65-F5344CB8AC3E}">
        <p14:creationId xmlns:p14="http://schemas.microsoft.com/office/powerpoint/2010/main" val="3925719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8100EC-23EB-1440-83D1-274E242F4E49}" type="slidenum">
              <a:rPr lang="en-US" smtClean="0"/>
              <a:t>3</a:t>
            </a:fld>
            <a:endParaRPr lang="en-US" dirty="0"/>
          </a:p>
        </p:txBody>
      </p:sp>
    </p:spTree>
    <p:extLst>
      <p:ext uri="{BB962C8B-B14F-4D97-AF65-F5344CB8AC3E}">
        <p14:creationId xmlns:p14="http://schemas.microsoft.com/office/powerpoint/2010/main" val="3795909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8100EC-23EB-1440-83D1-274E242F4E49}" type="slidenum">
              <a:rPr lang="en-US" smtClean="0"/>
              <a:t>4</a:t>
            </a:fld>
            <a:endParaRPr lang="en-US" dirty="0"/>
          </a:p>
        </p:txBody>
      </p:sp>
    </p:spTree>
    <p:extLst>
      <p:ext uri="{BB962C8B-B14F-4D97-AF65-F5344CB8AC3E}">
        <p14:creationId xmlns:p14="http://schemas.microsoft.com/office/powerpoint/2010/main" val="2951814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dirty="0">
                <a:latin typeface="Gill Sans MT" panose="020B0502020104020203" pitchFamily="34" charset="0"/>
              </a:rPr>
              <a:t>The Washington Post: “The economic collapse sparked by the pandemic is triggering the most unequal recession in modern U.S. history”</a:t>
            </a:r>
          </a:p>
          <a:p>
            <a:endParaRPr lang="en-US" sz="1200" dirty="0">
              <a:latin typeface="Gill Sans MT" panose="020B0502020104020203" pitchFamily="34" charset="0"/>
            </a:endParaRPr>
          </a:p>
          <a:p>
            <a:r>
              <a:rPr lang="en-US" sz="1800" b="0" dirty="0">
                <a:solidFill>
                  <a:schemeClr val="tx1"/>
                </a:solidFill>
                <a:latin typeface="Gill Sans MT" panose="020B0502020104020203" pitchFamily="34" charset="0"/>
              </a:rPr>
              <a:t>At the national level, “About half of the employment lost between February and April has been recovered. But the pain is not spread evenly.” </a:t>
            </a:r>
          </a:p>
          <a:p>
            <a:pPr marL="708660" lvl="1" indent="-342900">
              <a:buFont typeface="Courier New" panose="02070309020205020404" pitchFamily="49" charset="0"/>
              <a:buChar char="o"/>
            </a:pPr>
            <a:r>
              <a:rPr lang="en-US" sz="1700" i="1" dirty="0">
                <a:solidFill>
                  <a:schemeClr val="tx1"/>
                </a:solidFill>
                <a:latin typeface="Gill Sans MT" panose="020B0502020104020203" pitchFamily="34" charset="0"/>
              </a:rPr>
              <a:t>Hispanic Origin</a:t>
            </a:r>
            <a:r>
              <a:rPr lang="en-US" sz="1700" dirty="0">
                <a:solidFill>
                  <a:schemeClr val="tx1"/>
                </a:solidFill>
                <a:latin typeface="Gill Sans MT" panose="020B0502020104020203" pitchFamily="34" charset="0"/>
              </a:rPr>
              <a:t>: “Hispanic Americans saw the steepest initial employment losses and still have the most ground to make up to reach pre-pandemic employment.”</a:t>
            </a:r>
          </a:p>
          <a:p>
            <a:pPr marL="708660" lvl="1" indent="-342900">
              <a:buFont typeface="Courier New" panose="02070309020205020404" pitchFamily="49" charset="0"/>
              <a:buChar char="o"/>
            </a:pPr>
            <a:r>
              <a:rPr lang="en-US" sz="1700" i="1" dirty="0">
                <a:solidFill>
                  <a:schemeClr val="tx1"/>
                </a:solidFill>
                <a:latin typeface="Gill Sans MT" panose="020B0502020104020203" pitchFamily="34" charset="0"/>
              </a:rPr>
              <a:t>Race</a:t>
            </a:r>
            <a:r>
              <a:rPr lang="en-US" sz="1700" dirty="0">
                <a:solidFill>
                  <a:schemeClr val="tx1"/>
                </a:solidFill>
                <a:latin typeface="Gill Sans MT" panose="020B0502020104020203" pitchFamily="34" charset="0"/>
              </a:rPr>
              <a:t>: “White Americans have recovered more than half of their jobs lost between April and February. Meanwhile, Black Americans have recovered just over a third of employment lost in the pandemic.’</a:t>
            </a:r>
          </a:p>
          <a:p>
            <a:pPr marL="708660" lvl="1" indent="-342900">
              <a:buFont typeface="Courier New" panose="02070309020205020404" pitchFamily="49" charset="0"/>
              <a:buChar char="o"/>
            </a:pPr>
            <a:r>
              <a:rPr lang="en-US" sz="1700" i="1" dirty="0">
                <a:solidFill>
                  <a:schemeClr val="tx1"/>
                </a:solidFill>
                <a:latin typeface="Gill Sans MT" panose="020B0502020104020203" pitchFamily="34" charset="0"/>
              </a:rPr>
              <a:t>Age</a:t>
            </a:r>
            <a:r>
              <a:rPr lang="en-US" sz="1700" dirty="0">
                <a:solidFill>
                  <a:schemeClr val="tx1"/>
                </a:solidFill>
                <a:latin typeface="Gill Sans MT" panose="020B0502020104020203" pitchFamily="34" charset="0"/>
              </a:rPr>
              <a:t>: “The pandemic recession took the greatest initial toll on young people. Twenty percent of all Americans ages 20 to 24 lost employment in the early months of the pandemic. And those ages 25 to 34 have recovered only 43 percent of lost employment.”</a:t>
            </a:r>
          </a:p>
          <a:p>
            <a:pPr marL="708660" lvl="1" indent="-342900">
              <a:buFont typeface="Courier New" panose="02070309020205020404" pitchFamily="49" charset="0"/>
              <a:buChar char="o"/>
            </a:pPr>
            <a:r>
              <a:rPr lang="en-US" sz="1700" i="1" dirty="0">
                <a:solidFill>
                  <a:schemeClr val="tx1"/>
                </a:solidFill>
                <a:latin typeface="Gill Sans MT" panose="020B0502020104020203" pitchFamily="34" charset="0"/>
              </a:rPr>
              <a:t>Gender and Family Dynamics</a:t>
            </a:r>
            <a:r>
              <a:rPr lang="en-US" sz="1700" dirty="0">
                <a:solidFill>
                  <a:schemeClr val="tx1"/>
                </a:solidFill>
                <a:latin typeface="Gill Sans MT" panose="020B0502020104020203" pitchFamily="34" charset="0"/>
              </a:rPr>
              <a:t>: “The pandemic economy has affected mothers and fathers differently. Mothers saw greater initial drops in employment than fathers…Recovery among mothers whose youngest children were 6 to 12 has lagged behind fathers.”</a:t>
            </a:r>
            <a:endParaRPr lang="en-US" sz="1700" b="0" dirty="0">
              <a:solidFill>
                <a:schemeClr val="tx1"/>
              </a:solidFill>
              <a:latin typeface="Gill Sans MT" panose="020B0502020104020203" pitchFamily="34"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fld id="{318100EC-23EB-1440-83D1-274E242F4E49}" type="slidenum">
              <a:rPr lang="en-US" smtClean="0"/>
              <a:t>5</a:t>
            </a:fld>
            <a:endParaRPr lang="en-US" dirty="0"/>
          </a:p>
        </p:txBody>
      </p:sp>
    </p:spTree>
    <p:extLst>
      <p:ext uri="{BB962C8B-B14F-4D97-AF65-F5344CB8AC3E}">
        <p14:creationId xmlns:p14="http://schemas.microsoft.com/office/powerpoint/2010/main" val="1300238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Peaked at 181K in March</a:t>
            </a:r>
          </a:p>
          <a:p>
            <a:endParaRPr lang="en-US" dirty="0"/>
          </a:p>
          <a:p>
            <a:r>
              <a:rPr lang="en-US" dirty="0"/>
              <a:t>4,708</a:t>
            </a:r>
            <a:r>
              <a:rPr lang="en-US" baseline="0" dirty="0"/>
              <a:t> in the latest week (ending September 16, 2021), which is back to pre-pandemic levels</a:t>
            </a:r>
          </a:p>
          <a:p>
            <a:endParaRPr lang="en-US" dirty="0"/>
          </a:p>
          <a:p>
            <a:r>
              <a:rPr lang="en-US" dirty="0"/>
              <a:t>Other unemployment programs ended on September 4, 2021.</a:t>
            </a:r>
          </a:p>
        </p:txBody>
      </p:sp>
      <p:sp>
        <p:nvSpPr>
          <p:cNvPr id="4" name="Slide Number Placeholder 3"/>
          <p:cNvSpPr>
            <a:spLocks noGrp="1"/>
          </p:cNvSpPr>
          <p:nvPr>
            <p:ph type="sldNum" sz="quarter" idx="10"/>
          </p:nvPr>
        </p:nvSpPr>
        <p:spPr/>
        <p:txBody>
          <a:bodyPr/>
          <a:lstStyle/>
          <a:p>
            <a:fld id="{318100EC-23EB-1440-83D1-274E242F4E49}" type="slidenum">
              <a:rPr lang="en-US" smtClean="0"/>
              <a:t>6</a:t>
            </a:fld>
            <a:endParaRPr lang="en-US" dirty="0"/>
          </a:p>
        </p:txBody>
      </p:sp>
    </p:spTree>
    <p:extLst>
      <p:ext uri="{BB962C8B-B14F-4D97-AF65-F5344CB8AC3E}">
        <p14:creationId xmlns:p14="http://schemas.microsoft.com/office/powerpoint/2010/main" val="1218406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dark blue color indicates the demographic group that has</a:t>
            </a:r>
            <a:r>
              <a:rPr lang="en-US" baseline="0" dirty="0"/>
              <a:t> the highest unemployment rate.</a:t>
            </a:r>
            <a:endParaRPr lang="en-US" dirty="0"/>
          </a:p>
          <a:p>
            <a:endParaRPr lang="en-US" dirty="0"/>
          </a:p>
        </p:txBody>
      </p:sp>
      <p:sp>
        <p:nvSpPr>
          <p:cNvPr id="4" name="Slide Number Placeholder 3"/>
          <p:cNvSpPr>
            <a:spLocks noGrp="1"/>
          </p:cNvSpPr>
          <p:nvPr>
            <p:ph type="sldNum" sz="quarter" idx="10"/>
          </p:nvPr>
        </p:nvSpPr>
        <p:spPr/>
        <p:txBody>
          <a:bodyPr/>
          <a:lstStyle/>
          <a:p>
            <a:fld id="{318100EC-23EB-1440-83D1-274E242F4E49}" type="slidenum">
              <a:rPr lang="en-US" smtClean="0"/>
              <a:t>7</a:t>
            </a:fld>
            <a:endParaRPr lang="en-US" dirty="0"/>
          </a:p>
        </p:txBody>
      </p:sp>
    </p:spTree>
    <p:extLst>
      <p:ext uri="{BB962C8B-B14F-4D97-AF65-F5344CB8AC3E}">
        <p14:creationId xmlns:p14="http://schemas.microsoft.com/office/powerpoint/2010/main" val="2234793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dark blue color indicates the demographic group that has</a:t>
            </a:r>
            <a:r>
              <a:rPr lang="en-US" baseline="0" dirty="0"/>
              <a:t> the highest unemployment rate.</a:t>
            </a:r>
            <a:endParaRPr lang="en-US" dirty="0"/>
          </a:p>
        </p:txBody>
      </p:sp>
      <p:sp>
        <p:nvSpPr>
          <p:cNvPr id="4" name="Slide Number Placeholder 3"/>
          <p:cNvSpPr>
            <a:spLocks noGrp="1"/>
          </p:cNvSpPr>
          <p:nvPr>
            <p:ph type="sldNum" sz="quarter" idx="10"/>
          </p:nvPr>
        </p:nvSpPr>
        <p:spPr/>
        <p:txBody>
          <a:bodyPr/>
          <a:lstStyle/>
          <a:p>
            <a:fld id="{318100EC-23EB-1440-83D1-274E242F4E49}" type="slidenum">
              <a:rPr lang="en-US" smtClean="0"/>
              <a:t>8</a:t>
            </a:fld>
            <a:endParaRPr lang="en-US" dirty="0"/>
          </a:p>
        </p:txBody>
      </p:sp>
    </p:spTree>
    <p:extLst>
      <p:ext uri="{BB962C8B-B14F-4D97-AF65-F5344CB8AC3E}">
        <p14:creationId xmlns:p14="http://schemas.microsoft.com/office/powerpoint/2010/main" val="707705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dark blue color indicates women and those</a:t>
            </a:r>
            <a:r>
              <a:rPr lang="en-US" baseline="0" dirty="0"/>
              <a:t> with less than a Bachelor’s degree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Jan-20</a:t>
            </a:r>
            <a:r>
              <a:rPr lang="en-US" dirty="0"/>
              <a:t> </a:t>
            </a:r>
            <a:r>
              <a:rPr lang="en-US" sz="1200" b="0" i="0" u="none" strike="noStrike" kern="1200" dirty="0">
                <a:solidFill>
                  <a:schemeClr val="tx1"/>
                </a:solidFill>
                <a:effectLst/>
                <a:latin typeface="+mn-lt"/>
                <a:ea typeface="+mn-ea"/>
                <a:cs typeface="+mn-cs"/>
              </a:rPr>
              <a:t>Mar-21</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Change</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January 2020-March 2021)</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Female</a:t>
            </a:r>
            <a:r>
              <a:rPr lang="en-US" dirty="0"/>
              <a:t> </a:t>
            </a:r>
            <a:r>
              <a:rPr lang="en-US" sz="1200" b="0" i="0" u="none" strike="noStrike" kern="1200" dirty="0">
                <a:solidFill>
                  <a:schemeClr val="tx1"/>
                </a:solidFill>
                <a:effectLst/>
                <a:latin typeface="+mn-lt"/>
                <a:ea typeface="+mn-ea"/>
                <a:cs typeface="+mn-cs"/>
              </a:rPr>
              <a:t>62.8%</a:t>
            </a:r>
            <a:r>
              <a:rPr lang="en-US" dirty="0"/>
              <a:t> </a:t>
            </a:r>
            <a:r>
              <a:rPr lang="en-US" sz="1200" b="0" i="0" u="none" strike="noStrike" kern="1200" dirty="0">
                <a:solidFill>
                  <a:schemeClr val="tx1"/>
                </a:solidFill>
                <a:effectLst/>
                <a:latin typeface="+mn-lt"/>
                <a:ea typeface="+mn-ea"/>
                <a:cs typeface="+mn-cs"/>
              </a:rPr>
              <a:t>60.9%</a:t>
            </a:r>
            <a:r>
              <a:rPr lang="en-US" dirty="0"/>
              <a:t> </a:t>
            </a:r>
            <a:r>
              <a:rPr lang="en-US" sz="1200" b="0" i="0" u="none" strike="noStrike" kern="1200" dirty="0">
                <a:solidFill>
                  <a:schemeClr val="tx1"/>
                </a:solidFill>
                <a:effectLst/>
                <a:latin typeface="+mn-lt"/>
                <a:ea typeface="+mn-ea"/>
                <a:cs typeface="+mn-cs"/>
              </a:rPr>
              <a:t>-1.9%</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Male</a:t>
            </a:r>
            <a:r>
              <a:rPr lang="en-US" dirty="0"/>
              <a:t> </a:t>
            </a:r>
            <a:r>
              <a:rPr lang="en-US" sz="1200" b="0" i="0" u="none" strike="noStrike" kern="1200" dirty="0">
                <a:solidFill>
                  <a:schemeClr val="tx1"/>
                </a:solidFill>
                <a:effectLst/>
                <a:latin typeface="+mn-lt"/>
                <a:ea typeface="+mn-ea"/>
                <a:cs typeface="+mn-cs"/>
              </a:rPr>
              <a:t>71.8%</a:t>
            </a:r>
            <a:r>
              <a:rPr lang="en-US" dirty="0"/>
              <a:t> </a:t>
            </a:r>
            <a:r>
              <a:rPr lang="en-US" sz="1200" b="0" i="0" u="none" strike="noStrike" kern="1200" dirty="0">
                <a:solidFill>
                  <a:schemeClr val="tx1"/>
                </a:solidFill>
                <a:effectLst/>
                <a:latin typeface="+mn-lt"/>
                <a:ea typeface="+mn-ea"/>
                <a:cs typeface="+mn-cs"/>
              </a:rPr>
              <a:t>69.3%</a:t>
            </a:r>
            <a:r>
              <a:rPr lang="en-US" dirty="0"/>
              <a:t> </a:t>
            </a:r>
            <a:r>
              <a:rPr lang="en-US" sz="1200" b="0" i="0" u="none" strike="noStrike" kern="1200" dirty="0">
                <a:solidFill>
                  <a:schemeClr val="tx1"/>
                </a:solidFill>
                <a:effectLst/>
                <a:latin typeface="+mn-lt"/>
                <a:ea typeface="+mn-ea"/>
                <a:cs typeface="+mn-cs"/>
              </a:rPr>
              <a:t>-2.6%</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Jan-20</a:t>
            </a:r>
            <a:r>
              <a:rPr lang="en-US" dirty="0"/>
              <a:t> </a:t>
            </a:r>
            <a:r>
              <a:rPr lang="en-US" sz="1200" b="0" i="0" u="none" strike="noStrike" kern="1200" dirty="0">
                <a:solidFill>
                  <a:schemeClr val="tx1"/>
                </a:solidFill>
                <a:effectLst/>
                <a:latin typeface="+mn-lt"/>
                <a:ea typeface="+mn-ea"/>
                <a:cs typeface="+mn-cs"/>
              </a:rPr>
              <a:t>Mar-21</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Change</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January 2020-March 2021)</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Bachelor's or higher</a:t>
            </a:r>
            <a:r>
              <a:rPr lang="en-US" dirty="0"/>
              <a:t> </a:t>
            </a:r>
            <a:r>
              <a:rPr lang="en-US" sz="1200" b="0" i="0" u="none" strike="noStrike" kern="1200" dirty="0">
                <a:solidFill>
                  <a:schemeClr val="tx1"/>
                </a:solidFill>
                <a:effectLst/>
                <a:latin typeface="+mn-lt"/>
                <a:ea typeface="+mn-ea"/>
                <a:cs typeface="+mn-cs"/>
              </a:rPr>
              <a:t>77.9%</a:t>
            </a:r>
            <a:r>
              <a:rPr lang="en-US" dirty="0"/>
              <a:t> </a:t>
            </a:r>
            <a:r>
              <a:rPr lang="en-US" sz="1200" b="0" i="0" u="none" strike="noStrike" kern="1200" dirty="0">
                <a:solidFill>
                  <a:schemeClr val="tx1"/>
                </a:solidFill>
                <a:effectLst/>
                <a:latin typeface="+mn-lt"/>
                <a:ea typeface="+mn-ea"/>
                <a:cs typeface="+mn-cs"/>
              </a:rPr>
              <a:t>78.1%</a:t>
            </a:r>
            <a:r>
              <a:rPr lang="en-US" dirty="0"/>
              <a:t> </a:t>
            </a:r>
            <a:r>
              <a:rPr lang="en-US" sz="1200" b="0" i="0" u="none" strike="noStrike" kern="1200" dirty="0">
                <a:solidFill>
                  <a:schemeClr val="tx1"/>
                </a:solidFill>
                <a:effectLst/>
                <a:latin typeface="+mn-lt"/>
                <a:ea typeface="+mn-ea"/>
                <a:cs typeface="+mn-cs"/>
              </a:rPr>
              <a:t>0.3%</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Less than a Bachelor's</a:t>
            </a:r>
            <a:r>
              <a:rPr lang="en-US" dirty="0"/>
              <a:t> </a:t>
            </a:r>
            <a:r>
              <a:rPr lang="en-US" sz="1200" b="0" i="0" u="none" strike="noStrike" kern="1200" dirty="0">
                <a:solidFill>
                  <a:schemeClr val="tx1"/>
                </a:solidFill>
                <a:effectLst/>
                <a:latin typeface="+mn-lt"/>
                <a:ea typeface="+mn-ea"/>
                <a:cs typeface="+mn-cs"/>
              </a:rPr>
              <a:t>58.3%</a:t>
            </a:r>
            <a:r>
              <a:rPr lang="en-US" dirty="0"/>
              <a:t> </a:t>
            </a:r>
            <a:r>
              <a:rPr lang="en-US" sz="1200" b="0" i="0" u="none" strike="noStrike" kern="1200" dirty="0">
                <a:solidFill>
                  <a:schemeClr val="tx1"/>
                </a:solidFill>
                <a:effectLst/>
                <a:latin typeface="+mn-lt"/>
                <a:ea typeface="+mn-ea"/>
                <a:cs typeface="+mn-cs"/>
              </a:rPr>
              <a:t>52.9%</a:t>
            </a:r>
            <a:r>
              <a:rPr lang="en-US" dirty="0"/>
              <a:t> </a:t>
            </a:r>
            <a:r>
              <a:rPr lang="en-US" sz="1200" b="0" i="0" u="none" strike="noStrike" kern="1200" dirty="0">
                <a:solidFill>
                  <a:schemeClr val="tx1"/>
                </a:solidFill>
                <a:effectLst/>
                <a:latin typeface="+mn-lt"/>
                <a:ea typeface="+mn-ea"/>
                <a:cs typeface="+mn-cs"/>
              </a:rPr>
              <a:t>-5.4%</a:t>
            </a:r>
            <a:r>
              <a:rPr lang="en-US" dirty="0"/>
              <a:t> </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18100EC-23EB-1440-83D1-274E242F4E49}" type="slidenum">
              <a:rPr lang="en-US" smtClean="0"/>
              <a:t>9</a:t>
            </a:fld>
            <a:endParaRPr lang="en-US" dirty="0"/>
          </a:p>
        </p:txBody>
      </p:sp>
    </p:spTree>
    <p:extLst>
      <p:ext uri="{BB962C8B-B14F-4D97-AF65-F5344CB8AC3E}">
        <p14:creationId xmlns:p14="http://schemas.microsoft.com/office/powerpoint/2010/main" val="3969432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ectangle 4"/>
          <p:cNvSpPr/>
          <p:nvPr userDrawn="1"/>
        </p:nvSpPr>
        <p:spPr>
          <a:xfrm>
            <a:off x="0" y="1"/>
            <a:ext cx="12192000" cy="731520"/>
          </a:xfrm>
          <a:prstGeom prst="rect">
            <a:avLst/>
          </a:prstGeom>
          <a:solidFill>
            <a:srgbClr val="861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3" name="Content Placeholder 2">
            <a:extLst>
              <a:ext uri="{FF2B5EF4-FFF2-40B4-BE49-F238E27FC236}">
                <a16:creationId xmlns:a16="http://schemas.microsoft.com/office/drawing/2014/main" id="{7111709C-34AA-F84C-82AD-3C214397A910}"/>
              </a:ext>
            </a:extLst>
          </p:cNvPr>
          <p:cNvSpPr>
            <a:spLocks noGrp="1"/>
          </p:cNvSpPr>
          <p:nvPr>
            <p:ph idx="1"/>
          </p:nvPr>
        </p:nvSpPr>
        <p:spPr>
          <a:xfrm>
            <a:off x="609600" y="1600200"/>
            <a:ext cx="10972800" cy="2708876"/>
          </a:xfrm>
        </p:spPr>
        <p:txBody>
          <a:bodyPr lIns="36576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18">
            <a:extLst>
              <a:ext uri="{FF2B5EF4-FFF2-40B4-BE49-F238E27FC236}">
                <a16:creationId xmlns:a16="http://schemas.microsoft.com/office/drawing/2014/main" id="{0E10EF5A-04EA-674F-AD1D-AD411B8A0339}"/>
              </a:ext>
            </a:extLst>
          </p:cNvPr>
          <p:cNvSpPr>
            <a:spLocks noGrp="1"/>
          </p:cNvSpPr>
          <p:nvPr>
            <p:ph type="ftr" sz="quarter" idx="3"/>
          </p:nvPr>
        </p:nvSpPr>
        <p:spPr>
          <a:xfrm>
            <a:off x="4157003" y="6230254"/>
            <a:ext cx="7799644" cy="346472"/>
          </a:xfrm>
          <a:prstGeom prst="rect">
            <a:avLst/>
          </a:prstGeom>
        </p:spPr>
        <p:txBody>
          <a:bodyPr vert="horz" wrap="none" lIns="91440" tIns="45720" rIns="91440" bIns="45720" rtlCol="0" anchor="b"/>
          <a:lstStyle>
            <a:lvl1pPr algn="r">
              <a:defRPr sz="900">
                <a:solidFill>
                  <a:schemeClr val="bg2">
                    <a:lumMod val="40000"/>
                    <a:lumOff val="60000"/>
                  </a:schemeClr>
                </a:solidFill>
              </a:defRPr>
            </a:lvl1pPr>
          </a:lstStyle>
          <a:p>
            <a:r>
              <a:rPr lang="en-US" dirty="0"/>
              <a:t>UMass Amherst Donahue Institute  |  </a:t>
            </a:r>
            <a:fld id="{557E4E60-F371-514A-8991-7911192B64BE}" type="slidenum">
              <a:rPr lang="en-US" smtClean="0"/>
              <a:pPr/>
              <a:t>‹#›</a:t>
            </a:fld>
            <a:endParaRPr lang="en-US" dirty="0"/>
          </a:p>
        </p:txBody>
      </p:sp>
      <p:sp>
        <p:nvSpPr>
          <p:cNvPr id="7" name="Title 1">
            <a:extLst>
              <a:ext uri="{FF2B5EF4-FFF2-40B4-BE49-F238E27FC236}">
                <a16:creationId xmlns:a16="http://schemas.microsoft.com/office/drawing/2014/main" id="{89E6AE5C-2EEB-8A4C-B160-06CF2D39B2A2}"/>
              </a:ext>
            </a:extLst>
          </p:cNvPr>
          <p:cNvSpPr txBox="1">
            <a:spLocks/>
          </p:cNvSpPr>
          <p:nvPr userDrawn="1"/>
        </p:nvSpPr>
        <p:spPr>
          <a:xfrm>
            <a:off x="0" y="164592"/>
            <a:ext cx="12188952" cy="448056"/>
          </a:xfrm>
          <a:prstGeom prst="rect">
            <a:avLst/>
          </a:prstGeom>
        </p:spPr>
        <p:txBody>
          <a:bodyPr vert="horz" wrap="square" lIns="274320" tIns="34291" rIns="274320" bIns="34291" rtlCol="0" anchor="t">
            <a:noAutofit/>
          </a:bodyPr>
          <a:lstStyle>
            <a:lvl1pPr algn="l" defTabSz="914400" rtl="0" eaLnBrk="1" latinLnBrk="0" hangingPunct="1">
              <a:lnSpc>
                <a:spcPct val="90000"/>
              </a:lnSpc>
              <a:spcBef>
                <a:spcPct val="0"/>
              </a:spcBef>
              <a:buNone/>
              <a:defRPr sz="2800" b="1" i="0" kern="1200" cap="none" baseline="0">
                <a:solidFill>
                  <a:schemeClr val="bg1"/>
                </a:solidFill>
                <a:latin typeface="Tw Cen MT" panose="020B0602020104020603" pitchFamily="34" charset="0"/>
                <a:ea typeface="+mj-ea"/>
                <a:cs typeface="+mj-cs"/>
              </a:defRPr>
            </a:lvl1pPr>
          </a:lstStyle>
          <a:p>
            <a:r>
              <a:rPr lang="en-US" sz="2100" dirty="0"/>
              <a:t>Click to edit Master title style</a:t>
            </a:r>
          </a:p>
        </p:txBody>
      </p:sp>
    </p:spTree>
    <p:extLst>
      <p:ext uri="{BB962C8B-B14F-4D97-AF65-F5344CB8AC3E}">
        <p14:creationId xmlns:p14="http://schemas.microsoft.com/office/powerpoint/2010/main" val="128045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A3DB09-72E4-104C-91D3-C0254F5C2D35}"/>
              </a:ext>
            </a:extLst>
          </p:cNvPr>
          <p:cNvSpPr>
            <a:spLocks noGrp="1"/>
          </p:cNvSpPr>
          <p:nvPr>
            <p:ph idx="1"/>
          </p:nvPr>
        </p:nvSpPr>
        <p:spPr>
          <a:xfrm>
            <a:off x="6096000" y="1600200"/>
            <a:ext cx="5486400" cy="2386914"/>
          </a:xfrm>
        </p:spPr>
        <p:txBody>
          <a:bodyPr wrap="square" tIns="0">
            <a:noAutofit/>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3A5D0D9-DA77-004E-BEC6-4498B304F7A3}"/>
              </a:ext>
            </a:extLst>
          </p:cNvPr>
          <p:cNvSpPr>
            <a:spLocks noGrp="1"/>
          </p:cNvSpPr>
          <p:nvPr>
            <p:ph type="body" sz="half" idx="2"/>
          </p:nvPr>
        </p:nvSpPr>
        <p:spPr>
          <a:xfrm>
            <a:off x="609600" y="1600214"/>
            <a:ext cx="3932237" cy="1638385"/>
          </a:xfrm>
        </p:spPr>
        <p:txBody>
          <a:bodyPr wrap="square" tIns="0">
            <a:noAutofit/>
          </a:bodyPr>
          <a:lstStyle>
            <a:lvl1pPr marL="0" indent="0">
              <a:buNone/>
              <a:defRPr sz="1125"/>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US"/>
              <a:t>Click to edit Master text styles</a:t>
            </a:r>
          </a:p>
        </p:txBody>
      </p:sp>
      <p:sp>
        <p:nvSpPr>
          <p:cNvPr id="8" name="Footer Placeholder 18">
            <a:extLst>
              <a:ext uri="{FF2B5EF4-FFF2-40B4-BE49-F238E27FC236}">
                <a16:creationId xmlns:a16="http://schemas.microsoft.com/office/drawing/2014/main" id="{7CA1CCEE-9E1F-5845-A686-91030CC0662B}"/>
              </a:ext>
            </a:extLst>
          </p:cNvPr>
          <p:cNvSpPr>
            <a:spLocks noGrp="1"/>
          </p:cNvSpPr>
          <p:nvPr>
            <p:ph type="ftr" sz="quarter" idx="3"/>
          </p:nvPr>
        </p:nvSpPr>
        <p:spPr>
          <a:xfrm>
            <a:off x="4185140" y="6230253"/>
            <a:ext cx="7771509" cy="346472"/>
          </a:xfrm>
          <a:prstGeom prst="rect">
            <a:avLst/>
          </a:prstGeom>
        </p:spPr>
        <p:txBody>
          <a:bodyPr vert="horz" wrap="none" lIns="91440" tIns="45720" rIns="91440" bIns="45720" rtlCol="0" anchor="b"/>
          <a:lstStyle>
            <a:lvl1pPr algn="r">
              <a:defRPr sz="900">
                <a:solidFill>
                  <a:schemeClr val="bg2">
                    <a:lumMod val="40000"/>
                    <a:lumOff val="60000"/>
                  </a:schemeClr>
                </a:solidFill>
              </a:defRPr>
            </a:lvl1pPr>
          </a:lstStyle>
          <a:p>
            <a:r>
              <a:rPr lang="en-US" dirty="0"/>
              <a:t>UMass Amherst Donahue Institute  |  </a:t>
            </a:r>
            <a:fld id="{557E4E60-F371-514A-8991-7911192B64BE}" type="slidenum">
              <a:rPr lang="en-US" smtClean="0"/>
              <a:pPr/>
              <a:t>‹#›</a:t>
            </a:fld>
            <a:endParaRPr lang="en-US" dirty="0"/>
          </a:p>
        </p:txBody>
      </p:sp>
      <p:sp>
        <p:nvSpPr>
          <p:cNvPr id="11" name="Title 1">
            <a:extLst>
              <a:ext uri="{FF2B5EF4-FFF2-40B4-BE49-F238E27FC236}">
                <a16:creationId xmlns:a16="http://schemas.microsoft.com/office/drawing/2014/main" id="{45512BC6-9F5C-BA4E-8E2C-BA4B025E81B5}"/>
              </a:ext>
            </a:extLst>
          </p:cNvPr>
          <p:cNvSpPr txBox="1">
            <a:spLocks/>
          </p:cNvSpPr>
          <p:nvPr userDrawn="1"/>
        </p:nvSpPr>
        <p:spPr>
          <a:xfrm>
            <a:off x="609600" y="627747"/>
            <a:ext cx="10972800" cy="590268"/>
          </a:xfrm>
          <a:prstGeom prst="rect">
            <a:avLst/>
          </a:prstGeom>
        </p:spPr>
        <p:txBody>
          <a:bodyPr vert="horz" wrap="square" lIns="274320" tIns="34291" rIns="274320" bIns="34291" rtlCol="0" anchor="t">
            <a:noAutofit/>
          </a:bodyPr>
          <a:lstStyle>
            <a:lvl1pPr algn="l" defTabSz="914400" rtl="0" eaLnBrk="1" latinLnBrk="0" hangingPunct="1">
              <a:lnSpc>
                <a:spcPct val="90000"/>
              </a:lnSpc>
              <a:spcBef>
                <a:spcPct val="0"/>
              </a:spcBef>
              <a:buNone/>
              <a:defRPr sz="3400" b="1" i="0" kern="1200" cap="all" baseline="0">
                <a:solidFill>
                  <a:srgbClr val="862633"/>
                </a:solidFill>
                <a:latin typeface="+mj-lt"/>
                <a:ea typeface="+mj-ea"/>
                <a:cs typeface="+mj-cs"/>
              </a:defRPr>
            </a:lvl1pPr>
          </a:lstStyle>
          <a:p>
            <a:r>
              <a:rPr lang="en-US" sz="2551" dirty="0"/>
              <a:t>Click to edit Master title style</a:t>
            </a:r>
          </a:p>
        </p:txBody>
      </p:sp>
    </p:spTree>
    <p:extLst>
      <p:ext uri="{BB962C8B-B14F-4D97-AF65-F5344CB8AC3E}">
        <p14:creationId xmlns:p14="http://schemas.microsoft.com/office/powerpoint/2010/main" val="3101726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BC10609-5F0E-204A-AABD-047F88F3D4FE}"/>
              </a:ext>
            </a:extLst>
          </p:cNvPr>
          <p:cNvSpPr>
            <a:spLocks noGrp="1"/>
          </p:cNvSpPr>
          <p:nvPr>
            <p:ph type="pic" idx="1"/>
          </p:nvPr>
        </p:nvSpPr>
        <p:spPr>
          <a:xfrm>
            <a:off x="6096000" y="646205"/>
            <a:ext cx="5486400" cy="5297409"/>
          </a:xfrm>
        </p:spPr>
        <p:txBody>
          <a:bodyPr>
            <a:noAutofit/>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en-US" dirty="0"/>
              <a:t>Click icon to add picture</a:t>
            </a:r>
          </a:p>
        </p:txBody>
      </p:sp>
      <p:sp>
        <p:nvSpPr>
          <p:cNvPr id="4" name="Text Placeholder 3">
            <a:extLst>
              <a:ext uri="{FF2B5EF4-FFF2-40B4-BE49-F238E27FC236}">
                <a16:creationId xmlns:a16="http://schemas.microsoft.com/office/drawing/2014/main" id="{EE9299A5-3636-5A4B-BBC0-3F2A10F3CDCC}"/>
              </a:ext>
            </a:extLst>
          </p:cNvPr>
          <p:cNvSpPr>
            <a:spLocks noGrp="1"/>
          </p:cNvSpPr>
          <p:nvPr>
            <p:ph type="body" sz="half" idx="2"/>
          </p:nvPr>
        </p:nvSpPr>
        <p:spPr>
          <a:xfrm>
            <a:off x="609600" y="1600200"/>
            <a:ext cx="5486400" cy="3514882"/>
          </a:xfrm>
        </p:spPr>
        <p:txBody>
          <a:bodyPr wrap="square" tIns="91440">
            <a:noAutofit/>
          </a:bodyPr>
          <a:lstStyle>
            <a:lvl1pPr marL="0" indent="0">
              <a:buNone/>
              <a:defRPr sz="1125"/>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US"/>
              <a:t>Click to edit Master text styles</a:t>
            </a:r>
          </a:p>
        </p:txBody>
      </p:sp>
      <p:sp>
        <p:nvSpPr>
          <p:cNvPr id="9" name="Footer Placeholder 18">
            <a:extLst>
              <a:ext uri="{FF2B5EF4-FFF2-40B4-BE49-F238E27FC236}">
                <a16:creationId xmlns:a16="http://schemas.microsoft.com/office/drawing/2014/main" id="{F725264C-64B5-D04E-8B82-9F6165EF20EC}"/>
              </a:ext>
            </a:extLst>
          </p:cNvPr>
          <p:cNvSpPr>
            <a:spLocks noGrp="1"/>
          </p:cNvSpPr>
          <p:nvPr>
            <p:ph type="ftr" sz="quarter" idx="3"/>
          </p:nvPr>
        </p:nvSpPr>
        <p:spPr>
          <a:xfrm>
            <a:off x="4093700" y="6230253"/>
            <a:ext cx="7862949" cy="346472"/>
          </a:xfrm>
          <a:prstGeom prst="rect">
            <a:avLst/>
          </a:prstGeom>
        </p:spPr>
        <p:txBody>
          <a:bodyPr vert="horz" wrap="none" lIns="91440" tIns="45720" rIns="91440" bIns="45720" rtlCol="0" anchor="b"/>
          <a:lstStyle>
            <a:lvl1pPr algn="r">
              <a:defRPr sz="900">
                <a:solidFill>
                  <a:schemeClr val="bg2">
                    <a:lumMod val="40000"/>
                    <a:lumOff val="60000"/>
                  </a:schemeClr>
                </a:solidFill>
              </a:defRPr>
            </a:lvl1pPr>
          </a:lstStyle>
          <a:p>
            <a:r>
              <a:rPr lang="en-US" dirty="0"/>
              <a:t>UMass Amherst Donahue Institute  |  </a:t>
            </a:r>
            <a:fld id="{557E4E60-F371-514A-8991-7911192B64BE}" type="slidenum">
              <a:rPr lang="en-US" smtClean="0"/>
              <a:pPr/>
              <a:t>‹#›</a:t>
            </a:fld>
            <a:endParaRPr lang="en-US" dirty="0"/>
          </a:p>
        </p:txBody>
      </p:sp>
      <p:sp>
        <p:nvSpPr>
          <p:cNvPr id="13" name="Title 1">
            <a:extLst>
              <a:ext uri="{FF2B5EF4-FFF2-40B4-BE49-F238E27FC236}">
                <a16:creationId xmlns:a16="http://schemas.microsoft.com/office/drawing/2014/main" id="{B989E26E-182A-7943-81CE-0788762C49E6}"/>
              </a:ext>
            </a:extLst>
          </p:cNvPr>
          <p:cNvSpPr txBox="1">
            <a:spLocks/>
          </p:cNvSpPr>
          <p:nvPr userDrawn="1"/>
        </p:nvSpPr>
        <p:spPr>
          <a:xfrm>
            <a:off x="609600" y="627747"/>
            <a:ext cx="5486400" cy="1631728"/>
          </a:xfrm>
          <a:prstGeom prst="rect">
            <a:avLst/>
          </a:prstGeom>
        </p:spPr>
        <p:txBody>
          <a:bodyPr vert="horz" wrap="square" lIns="274320" tIns="34291" rIns="274320" bIns="34291" rtlCol="0" anchor="t">
            <a:noAutofit/>
          </a:bodyPr>
          <a:lstStyle>
            <a:lvl1pPr algn="l" defTabSz="914400" rtl="0" eaLnBrk="1" latinLnBrk="0" hangingPunct="1">
              <a:lnSpc>
                <a:spcPct val="90000"/>
              </a:lnSpc>
              <a:spcBef>
                <a:spcPct val="0"/>
              </a:spcBef>
              <a:buNone/>
              <a:defRPr sz="3400" b="1" i="0" kern="1200" cap="all" baseline="0">
                <a:solidFill>
                  <a:srgbClr val="862633"/>
                </a:solidFill>
                <a:latin typeface="+mj-lt"/>
                <a:ea typeface="+mj-ea"/>
                <a:cs typeface="+mj-cs"/>
              </a:defRPr>
            </a:lvl1pPr>
          </a:lstStyle>
          <a:p>
            <a:r>
              <a:rPr lang="en-US" sz="2551" dirty="0"/>
              <a:t>Click to edit Master title style</a:t>
            </a:r>
          </a:p>
        </p:txBody>
      </p:sp>
    </p:spTree>
    <p:extLst>
      <p:ext uri="{BB962C8B-B14F-4D97-AF65-F5344CB8AC3E}">
        <p14:creationId xmlns:p14="http://schemas.microsoft.com/office/powerpoint/2010/main" val="23910370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37724-C4E2-9B4E-B34D-9655887C1F24}"/>
              </a:ext>
            </a:extLst>
          </p:cNvPr>
          <p:cNvSpPr>
            <a:spLocks noGrp="1"/>
          </p:cNvSpPr>
          <p:nvPr>
            <p:ph type="title"/>
          </p:nvPr>
        </p:nvSpPr>
        <p:spPr>
          <a:xfrm>
            <a:off x="609600" y="627749"/>
            <a:ext cx="10972800" cy="684769"/>
          </a:xfrm>
          <a:prstGeom prst="rect">
            <a:avLst/>
          </a:prstGeom>
        </p:spPr>
        <p:txBody>
          <a:bodyPr anchor="t"/>
          <a:lstStyle>
            <a:lvl1pPr>
              <a:defRPr>
                <a:solidFill>
                  <a:srgbClr val="861C33"/>
                </a:solidFill>
              </a:defRPr>
            </a:lvl1p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A4B21946-91C4-6D4F-A9ED-43B87E7F217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18">
            <a:extLst>
              <a:ext uri="{FF2B5EF4-FFF2-40B4-BE49-F238E27FC236}">
                <a16:creationId xmlns:a16="http://schemas.microsoft.com/office/drawing/2014/main" id="{4508C881-6CDF-5349-B40F-AF5B2EEEC70E}"/>
              </a:ext>
            </a:extLst>
          </p:cNvPr>
          <p:cNvSpPr>
            <a:spLocks noGrp="1"/>
          </p:cNvSpPr>
          <p:nvPr>
            <p:ph type="ftr" sz="quarter" idx="3"/>
          </p:nvPr>
        </p:nvSpPr>
        <p:spPr>
          <a:xfrm>
            <a:off x="4248443" y="6230254"/>
            <a:ext cx="7708204" cy="346472"/>
          </a:xfrm>
          <a:prstGeom prst="rect">
            <a:avLst/>
          </a:prstGeom>
        </p:spPr>
        <p:txBody>
          <a:bodyPr vert="horz" wrap="none" lIns="91440" tIns="45720" rIns="91440" bIns="45720" rtlCol="0" anchor="b"/>
          <a:lstStyle>
            <a:lvl1pPr algn="r">
              <a:defRPr sz="900">
                <a:solidFill>
                  <a:schemeClr val="bg2">
                    <a:lumMod val="40000"/>
                    <a:lumOff val="60000"/>
                  </a:schemeClr>
                </a:solidFill>
              </a:defRPr>
            </a:lvl1pPr>
          </a:lstStyle>
          <a:p>
            <a:r>
              <a:rPr lang="en-US" dirty="0"/>
              <a:t>UMass Amherst Donahue Institute  |  </a:t>
            </a:r>
            <a:fld id="{557E4E60-F371-514A-8991-7911192B64BE}" type="slidenum">
              <a:rPr lang="en-US" smtClean="0"/>
              <a:pPr/>
              <a:t>‹#›</a:t>
            </a:fld>
            <a:endParaRPr lang="en-US" dirty="0"/>
          </a:p>
        </p:txBody>
      </p:sp>
    </p:spTree>
    <p:extLst>
      <p:ext uri="{BB962C8B-B14F-4D97-AF65-F5344CB8AC3E}">
        <p14:creationId xmlns:p14="http://schemas.microsoft.com/office/powerpoint/2010/main" val="1198201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D4B096-49B3-BE4C-8D71-CFEFE54464C8}"/>
              </a:ext>
            </a:extLst>
          </p:cNvPr>
          <p:cNvSpPr>
            <a:spLocks noGrp="1"/>
          </p:cNvSpPr>
          <p:nvPr>
            <p:ph type="title" orient="vert"/>
          </p:nvPr>
        </p:nvSpPr>
        <p:spPr>
          <a:xfrm>
            <a:off x="8724902" y="365139"/>
            <a:ext cx="2628900" cy="5578475"/>
          </a:xfrm>
          <a:prstGeom prst="rect">
            <a:avLst/>
          </a:prstGeom>
        </p:spPr>
        <p:txBody>
          <a:bodyPr vert="eaVert" wrap="square"/>
          <a:lstStyle>
            <a:lvl1pPr>
              <a:defRPr>
                <a:solidFill>
                  <a:srgbClr val="862633"/>
                </a:solidFill>
              </a:defRPr>
            </a:lvl1p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411531EB-9C76-6043-BD97-66DDD6E2B424}"/>
              </a:ext>
            </a:extLst>
          </p:cNvPr>
          <p:cNvSpPr>
            <a:spLocks noGrp="1"/>
          </p:cNvSpPr>
          <p:nvPr>
            <p:ph type="body" orient="vert" idx="1"/>
          </p:nvPr>
        </p:nvSpPr>
        <p:spPr>
          <a:xfrm>
            <a:off x="609603" y="365139"/>
            <a:ext cx="7962900" cy="5578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8">
            <a:extLst>
              <a:ext uri="{FF2B5EF4-FFF2-40B4-BE49-F238E27FC236}">
                <a16:creationId xmlns:a16="http://schemas.microsoft.com/office/drawing/2014/main" id="{9DFE2358-B4D6-0F41-8BC1-85FE216BB21F}"/>
              </a:ext>
            </a:extLst>
          </p:cNvPr>
          <p:cNvSpPr>
            <a:spLocks noGrp="1"/>
          </p:cNvSpPr>
          <p:nvPr>
            <p:ph type="ftr" sz="quarter" idx="3"/>
          </p:nvPr>
        </p:nvSpPr>
        <p:spPr>
          <a:xfrm>
            <a:off x="4241418" y="6259989"/>
            <a:ext cx="7715239" cy="346472"/>
          </a:xfrm>
          <a:prstGeom prst="rect">
            <a:avLst/>
          </a:prstGeom>
        </p:spPr>
        <p:txBody>
          <a:bodyPr vert="horz" wrap="none" lIns="91440" tIns="45720" rIns="91440" bIns="45720" rtlCol="0" anchor="b"/>
          <a:lstStyle>
            <a:lvl1pPr algn="r">
              <a:defRPr sz="900">
                <a:solidFill>
                  <a:schemeClr val="bg2">
                    <a:lumMod val="40000"/>
                    <a:lumOff val="60000"/>
                  </a:schemeClr>
                </a:solidFill>
              </a:defRPr>
            </a:lvl1pPr>
          </a:lstStyle>
          <a:p>
            <a:r>
              <a:rPr lang="en-US" dirty="0"/>
              <a:t>UMass Amherst Donahue Institute  |  </a:t>
            </a:r>
            <a:fld id="{557E4E60-F371-514A-8991-7911192B64BE}" type="slidenum">
              <a:rPr lang="en-US" smtClean="0"/>
              <a:pPr/>
              <a:t>‹#›</a:t>
            </a:fld>
            <a:endParaRPr lang="en-US" dirty="0"/>
          </a:p>
        </p:txBody>
      </p:sp>
    </p:spTree>
    <p:extLst>
      <p:ext uri="{BB962C8B-B14F-4D97-AF65-F5344CB8AC3E}">
        <p14:creationId xmlns:p14="http://schemas.microsoft.com/office/powerpoint/2010/main" val="1343721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Rectangle 1"/>
          <p:cNvSpPr/>
          <p:nvPr userDrawn="1"/>
        </p:nvSpPr>
        <p:spPr>
          <a:xfrm>
            <a:off x="0" y="1"/>
            <a:ext cx="12192000" cy="799380"/>
          </a:xfrm>
          <a:prstGeom prst="rect">
            <a:avLst/>
          </a:prstGeom>
          <a:solidFill>
            <a:srgbClr val="861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3" name="Text Placeholder 2">
            <a:extLst>
              <a:ext uri="{FF2B5EF4-FFF2-40B4-BE49-F238E27FC236}">
                <a16:creationId xmlns:a16="http://schemas.microsoft.com/office/drawing/2014/main" id="{D7795A43-BED1-4A4B-BAF9-56178EAC6D67}"/>
              </a:ext>
            </a:extLst>
          </p:cNvPr>
          <p:cNvSpPr>
            <a:spLocks noGrp="1"/>
          </p:cNvSpPr>
          <p:nvPr>
            <p:ph type="body" idx="1"/>
          </p:nvPr>
        </p:nvSpPr>
        <p:spPr>
          <a:xfrm>
            <a:off x="609600" y="1187450"/>
            <a:ext cx="10972800" cy="1060450"/>
          </a:xfrm>
        </p:spPr>
        <p:txBody>
          <a:bodyPr wrap="square">
            <a:noAutofit/>
          </a:bodyPr>
          <a:lstStyle>
            <a:lvl1pPr marL="0" indent="0">
              <a:lnSpc>
                <a:spcPct val="100000"/>
              </a:lnSpc>
              <a:buNone/>
              <a:defRPr sz="1125">
                <a:solidFill>
                  <a:schemeClr val="tx1"/>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US"/>
              <a:t>Click to edit Master text styles</a:t>
            </a:r>
          </a:p>
        </p:txBody>
      </p:sp>
      <p:sp>
        <p:nvSpPr>
          <p:cNvPr id="6" name="Footer Placeholder 18">
            <a:extLst>
              <a:ext uri="{FF2B5EF4-FFF2-40B4-BE49-F238E27FC236}">
                <a16:creationId xmlns:a16="http://schemas.microsoft.com/office/drawing/2014/main" id="{E4E50E2A-2F20-4A41-A179-9C122AC7EEC3}"/>
              </a:ext>
            </a:extLst>
          </p:cNvPr>
          <p:cNvSpPr>
            <a:spLocks noGrp="1"/>
          </p:cNvSpPr>
          <p:nvPr>
            <p:ph type="ftr" sz="quarter" idx="3"/>
          </p:nvPr>
        </p:nvSpPr>
        <p:spPr>
          <a:xfrm>
            <a:off x="4164037" y="6230702"/>
            <a:ext cx="7792611" cy="346472"/>
          </a:xfrm>
          <a:prstGeom prst="rect">
            <a:avLst/>
          </a:prstGeom>
        </p:spPr>
        <p:txBody>
          <a:bodyPr vert="horz" wrap="none" lIns="91440" tIns="45720" rIns="91440" bIns="45720" rtlCol="0" anchor="b"/>
          <a:lstStyle>
            <a:lvl1pPr algn="r">
              <a:defRPr sz="900">
                <a:solidFill>
                  <a:schemeClr val="bg2">
                    <a:lumMod val="40000"/>
                    <a:lumOff val="60000"/>
                  </a:schemeClr>
                </a:solidFill>
              </a:defRPr>
            </a:lvl1pPr>
          </a:lstStyle>
          <a:p>
            <a:r>
              <a:rPr lang="en-US" dirty="0"/>
              <a:t>UMass Amherst Donahue Institute  |  </a:t>
            </a:r>
            <a:fld id="{557E4E60-F371-514A-8991-7911192B64BE}" type="slidenum">
              <a:rPr lang="en-US" smtClean="0"/>
              <a:pPr/>
              <a:t>‹#›</a:t>
            </a:fld>
            <a:endParaRPr lang="en-US" dirty="0"/>
          </a:p>
        </p:txBody>
      </p:sp>
      <p:sp>
        <p:nvSpPr>
          <p:cNvPr id="7" name="Title 1">
            <a:extLst>
              <a:ext uri="{FF2B5EF4-FFF2-40B4-BE49-F238E27FC236}">
                <a16:creationId xmlns:a16="http://schemas.microsoft.com/office/drawing/2014/main" id="{89E6AE5C-2EEB-8A4C-B160-06CF2D39B2A2}"/>
              </a:ext>
            </a:extLst>
          </p:cNvPr>
          <p:cNvSpPr>
            <a:spLocks noGrp="1"/>
          </p:cNvSpPr>
          <p:nvPr>
            <p:ph type="title"/>
          </p:nvPr>
        </p:nvSpPr>
        <p:spPr>
          <a:xfrm>
            <a:off x="0" y="164592"/>
            <a:ext cx="12188952" cy="448056"/>
          </a:xfrm>
          <a:prstGeom prst="rect">
            <a:avLst/>
          </a:prstGeom>
        </p:spPr>
        <p:txBody>
          <a:bodyPr wrap="square" anchor="t">
            <a:noAutofit/>
          </a:bodyPr>
          <a:lstStyle>
            <a:lvl1pPr>
              <a:defRPr sz="21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018625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Rectangle 5"/>
          <p:cNvSpPr/>
          <p:nvPr userDrawn="1"/>
        </p:nvSpPr>
        <p:spPr>
          <a:xfrm>
            <a:off x="0" y="1"/>
            <a:ext cx="12192000" cy="731520"/>
          </a:xfrm>
          <a:prstGeom prst="rect">
            <a:avLst/>
          </a:prstGeom>
          <a:solidFill>
            <a:srgbClr val="861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3" name="Content Placeholder 2">
            <a:extLst>
              <a:ext uri="{FF2B5EF4-FFF2-40B4-BE49-F238E27FC236}">
                <a16:creationId xmlns:a16="http://schemas.microsoft.com/office/drawing/2014/main" id="{BDFBE81E-3A9B-A844-AF96-3A873C3A9DA5}"/>
              </a:ext>
            </a:extLst>
          </p:cNvPr>
          <p:cNvSpPr>
            <a:spLocks noGrp="1"/>
          </p:cNvSpPr>
          <p:nvPr>
            <p:ph sz="half" idx="1"/>
          </p:nvPr>
        </p:nvSpPr>
        <p:spPr>
          <a:xfrm>
            <a:off x="609600" y="1600200"/>
            <a:ext cx="5410200" cy="3314786"/>
          </a:xfrm>
        </p:spPr>
        <p:txBody>
          <a:bodyPr wrap="square" tIns="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C342C564-FDAE-4547-BAFB-1CD444996CD0}"/>
              </a:ext>
            </a:extLst>
          </p:cNvPr>
          <p:cNvSpPr>
            <a:spLocks noGrp="1"/>
          </p:cNvSpPr>
          <p:nvPr>
            <p:ph sz="half" idx="2"/>
          </p:nvPr>
        </p:nvSpPr>
        <p:spPr>
          <a:xfrm>
            <a:off x="6096000" y="1600200"/>
            <a:ext cx="5486400" cy="3314786"/>
          </a:xfrm>
        </p:spPr>
        <p:txBody>
          <a:bodyPr wrap="square" tIns="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18">
            <a:extLst>
              <a:ext uri="{FF2B5EF4-FFF2-40B4-BE49-F238E27FC236}">
                <a16:creationId xmlns:a16="http://schemas.microsoft.com/office/drawing/2014/main" id="{AC5E408A-71A0-2C4A-A3E2-3D96E0AFAB78}"/>
              </a:ext>
            </a:extLst>
          </p:cNvPr>
          <p:cNvSpPr>
            <a:spLocks noGrp="1"/>
          </p:cNvSpPr>
          <p:nvPr>
            <p:ph type="ftr" sz="quarter" idx="3"/>
          </p:nvPr>
        </p:nvSpPr>
        <p:spPr>
          <a:xfrm>
            <a:off x="4164037" y="6237601"/>
            <a:ext cx="7792611" cy="346472"/>
          </a:xfrm>
          <a:prstGeom prst="rect">
            <a:avLst/>
          </a:prstGeom>
        </p:spPr>
        <p:txBody>
          <a:bodyPr vert="horz" wrap="none" lIns="91440" tIns="45720" rIns="91440" bIns="45720" rtlCol="0" anchor="b"/>
          <a:lstStyle>
            <a:lvl1pPr algn="r">
              <a:defRPr sz="900">
                <a:solidFill>
                  <a:schemeClr val="bg2">
                    <a:lumMod val="40000"/>
                    <a:lumOff val="60000"/>
                  </a:schemeClr>
                </a:solidFill>
              </a:defRPr>
            </a:lvl1pPr>
          </a:lstStyle>
          <a:p>
            <a:r>
              <a:rPr lang="en-US" dirty="0"/>
              <a:t>UMass Amherst Donahue Institute  |  </a:t>
            </a:r>
            <a:fld id="{557E4E60-F371-514A-8991-7911192B64BE}" type="slidenum">
              <a:rPr lang="en-US" smtClean="0"/>
              <a:pPr/>
              <a:t>‹#›</a:t>
            </a:fld>
            <a:endParaRPr lang="en-US" dirty="0"/>
          </a:p>
        </p:txBody>
      </p:sp>
      <p:sp>
        <p:nvSpPr>
          <p:cNvPr id="8" name="Title 1">
            <a:extLst>
              <a:ext uri="{FF2B5EF4-FFF2-40B4-BE49-F238E27FC236}">
                <a16:creationId xmlns:a16="http://schemas.microsoft.com/office/drawing/2014/main" id="{89E6AE5C-2EEB-8A4C-B160-06CF2D39B2A2}"/>
              </a:ext>
            </a:extLst>
          </p:cNvPr>
          <p:cNvSpPr txBox="1">
            <a:spLocks/>
          </p:cNvSpPr>
          <p:nvPr userDrawn="1"/>
        </p:nvSpPr>
        <p:spPr>
          <a:xfrm>
            <a:off x="0" y="164592"/>
            <a:ext cx="12188952" cy="448056"/>
          </a:xfrm>
          <a:prstGeom prst="rect">
            <a:avLst/>
          </a:prstGeom>
        </p:spPr>
        <p:txBody>
          <a:bodyPr wrap="square" anchor="t">
            <a:noAutofit/>
          </a:bodyPr>
          <a:lstStyle>
            <a:lvl1pPr algn="l" defTabSz="914400" rtl="0" eaLnBrk="1" latinLnBrk="0" hangingPunct="1">
              <a:lnSpc>
                <a:spcPct val="90000"/>
              </a:lnSpc>
              <a:spcBef>
                <a:spcPct val="0"/>
              </a:spcBef>
              <a:buNone/>
              <a:defRPr sz="2800" b="1" i="0" kern="1200" cap="none" baseline="0">
                <a:solidFill>
                  <a:schemeClr val="bg1"/>
                </a:solidFill>
                <a:latin typeface="Tw Cen MT" panose="020B0602020104020603" pitchFamily="34" charset="0"/>
                <a:ea typeface="+mj-ea"/>
                <a:cs typeface="+mj-cs"/>
              </a:defRPr>
            </a:lvl1pPr>
          </a:lstStyle>
          <a:p>
            <a:r>
              <a:rPr lang="en-US" sz="2100" dirty="0"/>
              <a:t>Click to edit Master title style</a:t>
            </a:r>
          </a:p>
        </p:txBody>
      </p:sp>
    </p:spTree>
    <p:extLst>
      <p:ext uri="{BB962C8B-B14F-4D97-AF65-F5344CB8AC3E}">
        <p14:creationId xmlns:p14="http://schemas.microsoft.com/office/powerpoint/2010/main" val="2057090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8" name="Rectangle 7"/>
          <p:cNvSpPr/>
          <p:nvPr userDrawn="1"/>
        </p:nvSpPr>
        <p:spPr>
          <a:xfrm>
            <a:off x="0" y="1"/>
            <a:ext cx="12192000" cy="731520"/>
          </a:xfrm>
          <a:prstGeom prst="rect">
            <a:avLst/>
          </a:prstGeom>
          <a:solidFill>
            <a:srgbClr val="861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3" name="Text Placeholder 2">
            <a:extLst>
              <a:ext uri="{FF2B5EF4-FFF2-40B4-BE49-F238E27FC236}">
                <a16:creationId xmlns:a16="http://schemas.microsoft.com/office/drawing/2014/main" id="{90FB41C6-7131-AF4D-8358-EB179D580FB0}"/>
              </a:ext>
            </a:extLst>
          </p:cNvPr>
          <p:cNvSpPr>
            <a:spLocks noGrp="1"/>
          </p:cNvSpPr>
          <p:nvPr>
            <p:ph type="body" idx="1"/>
          </p:nvPr>
        </p:nvSpPr>
        <p:spPr>
          <a:xfrm>
            <a:off x="609601" y="1620207"/>
            <a:ext cx="5157787" cy="689917"/>
          </a:xfrm>
        </p:spPr>
        <p:txBody>
          <a:bodyPr wrap="square" tIns="0" anchor="t">
            <a:noAutofit/>
          </a:bodyPr>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2D4E1AC-86C2-6348-8ECE-90A2E613936B}"/>
              </a:ext>
            </a:extLst>
          </p:cNvPr>
          <p:cNvSpPr>
            <a:spLocks noGrp="1"/>
          </p:cNvSpPr>
          <p:nvPr>
            <p:ph sz="half" idx="2"/>
          </p:nvPr>
        </p:nvSpPr>
        <p:spPr>
          <a:xfrm>
            <a:off x="609601" y="2260249"/>
            <a:ext cx="5157787" cy="3593288"/>
          </a:xfrm>
        </p:spPr>
        <p:txBody>
          <a:bodyPr wrap="square" tIns="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6058D07-AA7F-CC46-B454-080949BF7F25}"/>
              </a:ext>
            </a:extLst>
          </p:cNvPr>
          <p:cNvSpPr>
            <a:spLocks noGrp="1"/>
          </p:cNvSpPr>
          <p:nvPr>
            <p:ph type="body" sz="quarter" idx="3"/>
          </p:nvPr>
        </p:nvSpPr>
        <p:spPr>
          <a:xfrm>
            <a:off x="6114535" y="1620207"/>
            <a:ext cx="5183188" cy="689917"/>
          </a:xfrm>
        </p:spPr>
        <p:txBody>
          <a:bodyPr wrap="square" tIns="0" anchor="t">
            <a:noAutofit/>
          </a:bodyPr>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B8D6E8C-871A-A34A-AD18-85FADBBDE579}"/>
              </a:ext>
            </a:extLst>
          </p:cNvPr>
          <p:cNvSpPr>
            <a:spLocks noGrp="1"/>
          </p:cNvSpPr>
          <p:nvPr>
            <p:ph sz="quarter" idx="4"/>
          </p:nvPr>
        </p:nvSpPr>
        <p:spPr>
          <a:xfrm>
            <a:off x="6096003" y="2254659"/>
            <a:ext cx="5183188" cy="3610452"/>
          </a:xfrm>
        </p:spPr>
        <p:txBody>
          <a:bodyPr wrap="square" tIns="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18">
            <a:extLst>
              <a:ext uri="{FF2B5EF4-FFF2-40B4-BE49-F238E27FC236}">
                <a16:creationId xmlns:a16="http://schemas.microsoft.com/office/drawing/2014/main" id="{E04BFF80-51BD-0549-98B2-D8B718BEF4E8}"/>
              </a:ext>
            </a:extLst>
          </p:cNvPr>
          <p:cNvSpPr>
            <a:spLocks noGrp="1"/>
          </p:cNvSpPr>
          <p:nvPr>
            <p:ph type="ftr" sz="quarter" idx="10"/>
          </p:nvPr>
        </p:nvSpPr>
        <p:spPr>
          <a:xfrm>
            <a:off x="4206250" y="6230702"/>
            <a:ext cx="7750407" cy="346472"/>
          </a:xfrm>
          <a:prstGeom prst="rect">
            <a:avLst/>
          </a:prstGeom>
        </p:spPr>
        <p:txBody>
          <a:bodyPr vert="horz" wrap="none" lIns="91440" tIns="45720" rIns="91440" bIns="45720" rtlCol="0" anchor="b"/>
          <a:lstStyle>
            <a:lvl1pPr algn="r">
              <a:defRPr sz="900">
                <a:solidFill>
                  <a:schemeClr val="bg2">
                    <a:lumMod val="40000"/>
                    <a:lumOff val="60000"/>
                  </a:schemeClr>
                </a:solidFill>
              </a:defRPr>
            </a:lvl1pPr>
          </a:lstStyle>
          <a:p>
            <a:r>
              <a:rPr lang="en-US" dirty="0"/>
              <a:t>UMass Amherst Donahue Institute  |  </a:t>
            </a:r>
            <a:fld id="{557E4E60-F371-514A-8991-7911192B64BE}" type="slidenum">
              <a:rPr lang="en-US" smtClean="0"/>
              <a:pPr/>
              <a:t>‹#›</a:t>
            </a:fld>
            <a:endParaRPr lang="en-US" dirty="0"/>
          </a:p>
        </p:txBody>
      </p:sp>
      <p:sp>
        <p:nvSpPr>
          <p:cNvPr id="11" name="Title 1">
            <a:extLst>
              <a:ext uri="{FF2B5EF4-FFF2-40B4-BE49-F238E27FC236}">
                <a16:creationId xmlns:a16="http://schemas.microsoft.com/office/drawing/2014/main" id="{89E6AE5C-2EEB-8A4C-B160-06CF2D39B2A2}"/>
              </a:ext>
            </a:extLst>
          </p:cNvPr>
          <p:cNvSpPr txBox="1">
            <a:spLocks/>
          </p:cNvSpPr>
          <p:nvPr userDrawn="1"/>
        </p:nvSpPr>
        <p:spPr>
          <a:xfrm>
            <a:off x="0" y="164592"/>
            <a:ext cx="12188952" cy="448056"/>
          </a:xfrm>
          <a:prstGeom prst="rect">
            <a:avLst/>
          </a:prstGeom>
        </p:spPr>
        <p:txBody>
          <a:bodyPr wrap="square" anchor="t">
            <a:noAutofit/>
          </a:bodyPr>
          <a:lstStyle>
            <a:lvl1pPr algn="l" defTabSz="914400" rtl="0" eaLnBrk="1" latinLnBrk="0" hangingPunct="1">
              <a:lnSpc>
                <a:spcPct val="90000"/>
              </a:lnSpc>
              <a:spcBef>
                <a:spcPct val="0"/>
              </a:spcBef>
              <a:buNone/>
              <a:defRPr sz="2800" b="1" i="0" kern="1200" cap="none" baseline="0">
                <a:solidFill>
                  <a:schemeClr val="bg1"/>
                </a:solidFill>
                <a:latin typeface="Tw Cen MT" panose="020B0602020104020603" pitchFamily="34" charset="0"/>
                <a:ea typeface="+mj-ea"/>
                <a:cs typeface="+mj-cs"/>
              </a:defRPr>
            </a:lvl1pPr>
          </a:lstStyle>
          <a:p>
            <a:r>
              <a:rPr lang="en-US" sz="2100" dirty="0"/>
              <a:t>Click to edit Master title style</a:t>
            </a:r>
          </a:p>
        </p:txBody>
      </p:sp>
    </p:spTree>
    <p:extLst>
      <p:ext uri="{BB962C8B-B14F-4D97-AF65-F5344CB8AC3E}">
        <p14:creationId xmlns:p14="http://schemas.microsoft.com/office/powerpoint/2010/main" val="3982791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9" name="Rectangle 8"/>
          <p:cNvSpPr/>
          <p:nvPr userDrawn="1"/>
        </p:nvSpPr>
        <p:spPr>
          <a:xfrm>
            <a:off x="0" y="1"/>
            <a:ext cx="12192000" cy="731520"/>
          </a:xfrm>
          <a:prstGeom prst="rect">
            <a:avLst/>
          </a:prstGeom>
          <a:solidFill>
            <a:srgbClr val="861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3" name="Text Placeholder 2">
            <a:extLst>
              <a:ext uri="{FF2B5EF4-FFF2-40B4-BE49-F238E27FC236}">
                <a16:creationId xmlns:a16="http://schemas.microsoft.com/office/drawing/2014/main" id="{90FB41C6-7131-AF4D-8358-EB179D580FB0}"/>
              </a:ext>
            </a:extLst>
          </p:cNvPr>
          <p:cNvSpPr>
            <a:spLocks noGrp="1"/>
          </p:cNvSpPr>
          <p:nvPr>
            <p:ph type="body" idx="1"/>
          </p:nvPr>
        </p:nvSpPr>
        <p:spPr>
          <a:xfrm>
            <a:off x="597457" y="1337940"/>
            <a:ext cx="5157787" cy="412749"/>
          </a:xfrm>
        </p:spPr>
        <p:txBody>
          <a:bodyPr wrap="square" bIns="0" anchor="t">
            <a:noAutofit/>
          </a:bodyPr>
          <a:lstStyle>
            <a:lvl1pPr marL="0" indent="0">
              <a:buNone/>
              <a:defRPr sz="1125"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2D4E1AC-86C2-6348-8ECE-90A2E613936B}"/>
              </a:ext>
            </a:extLst>
          </p:cNvPr>
          <p:cNvSpPr>
            <a:spLocks noGrp="1"/>
          </p:cNvSpPr>
          <p:nvPr>
            <p:ph sz="half" idx="2" hasCustomPrompt="1"/>
          </p:nvPr>
        </p:nvSpPr>
        <p:spPr>
          <a:xfrm>
            <a:off x="597457" y="2063508"/>
            <a:ext cx="5157787" cy="1873492"/>
          </a:xfrm>
        </p:spPr>
        <p:txBody>
          <a:bodyPr wrap="square">
            <a:noAutofit/>
          </a:bodyPr>
          <a:lstStyle>
            <a:lvl1pPr marL="0" indent="0">
              <a:buFontTx/>
              <a:buNone/>
              <a:defRPr sz="1125" b="0"/>
            </a:lvl1pPr>
            <a:lvl2pPr marL="342891" indent="0">
              <a:buFontTx/>
              <a:buNone/>
              <a:defRPr/>
            </a:lvl2pPr>
            <a:lvl3pPr marL="685783" indent="0">
              <a:buFontTx/>
              <a:buNone/>
              <a:defRPr/>
            </a:lvl3pPr>
            <a:lvl4pPr marL="1028674" indent="0">
              <a:buFontTx/>
              <a:buNone/>
              <a:defRPr/>
            </a:lvl4pPr>
            <a:lvl5pPr marL="1371566" indent="0">
              <a:buFontTx/>
              <a:buNone/>
              <a:defRPr/>
            </a:lvl5pPr>
          </a:lstStyle>
          <a:p>
            <a:pPr lvl="0"/>
            <a:r>
              <a:rPr lang="en-US" dirty="0"/>
              <a:t>Second level</a:t>
            </a:r>
          </a:p>
        </p:txBody>
      </p:sp>
      <p:sp>
        <p:nvSpPr>
          <p:cNvPr id="5" name="Text Placeholder 4">
            <a:extLst>
              <a:ext uri="{FF2B5EF4-FFF2-40B4-BE49-F238E27FC236}">
                <a16:creationId xmlns:a16="http://schemas.microsoft.com/office/drawing/2014/main" id="{36058D07-AA7F-CC46-B454-080949BF7F25}"/>
              </a:ext>
            </a:extLst>
          </p:cNvPr>
          <p:cNvSpPr>
            <a:spLocks noGrp="1"/>
          </p:cNvSpPr>
          <p:nvPr>
            <p:ph type="body" sz="quarter" idx="3"/>
          </p:nvPr>
        </p:nvSpPr>
        <p:spPr>
          <a:xfrm>
            <a:off x="6102390" y="1337940"/>
            <a:ext cx="5183188" cy="412749"/>
          </a:xfrm>
        </p:spPr>
        <p:txBody>
          <a:bodyPr wrap="square" lIns="731520" bIns="0" anchor="t">
            <a:noAutofit/>
          </a:bodyPr>
          <a:lstStyle>
            <a:lvl1pPr marL="0" indent="0">
              <a:buFontTx/>
              <a:buNone/>
              <a:defRPr sz="1125"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B8D6E8C-871A-A34A-AD18-85FADBBDE579}"/>
              </a:ext>
            </a:extLst>
          </p:cNvPr>
          <p:cNvSpPr>
            <a:spLocks noGrp="1"/>
          </p:cNvSpPr>
          <p:nvPr>
            <p:ph sz="quarter" idx="4" hasCustomPrompt="1"/>
          </p:nvPr>
        </p:nvSpPr>
        <p:spPr>
          <a:xfrm>
            <a:off x="6096003" y="2063508"/>
            <a:ext cx="5183188" cy="1873492"/>
          </a:xfrm>
        </p:spPr>
        <p:txBody>
          <a:bodyPr wrap="square" lIns="731520">
            <a:noAutofit/>
          </a:bodyPr>
          <a:lstStyle>
            <a:lvl1pPr marL="0" indent="0">
              <a:buFont typeface="+mj-lt"/>
              <a:buNone/>
              <a:defRPr sz="1125" b="0"/>
            </a:lvl1pPr>
            <a:lvl2pPr marL="342891" indent="0">
              <a:buFont typeface="+mj-lt"/>
              <a:buNone/>
              <a:defRPr/>
            </a:lvl2pPr>
            <a:lvl3pPr marL="685783" indent="0">
              <a:buFont typeface="+mj-lt"/>
              <a:buNone/>
              <a:defRPr/>
            </a:lvl3pPr>
            <a:lvl4pPr marL="1028674" indent="0">
              <a:buFont typeface="+mj-lt"/>
              <a:buNone/>
              <a:defRPr/>
            </a:lvl4pPr>
          </a:lstStyle>
          <a:p>
            <a:pPr lvl="0"/>
            <a:r>
              <a:rPr lang="en-US" dirty="0"/>
              <a:t>Second level</a:t>
            </a:r>
          </a:p>
        </p:txBody>
      </p:sp>
      <p:cxnSp>
        <p:nvCxnSpPr>
          <p:cNvPr id="8" name="Straight Connector 7">
            <a:extLst>
              <a:ext uri="{FF2B5EF4-FFF2-40B4-BE49-F238E27FC236}">
                <a16:creationId xmlns:a16="http://schemas.microsoft.com/office/drawing/2014/main" id="{2CB425EC-6FBC-D046-B606-F488ABFCB29E}"/>
              </a:ext>
            </a:extLst>
          </p:cNvPr>
          <p:cNvCxnSpPr>
            <a:cxnSpLocks/>
          </p:cNvCxnSpPr>
          <p:nvPr userDrawn="1"/>
        </p:nvCxnSpPr>
        <p:spPr>
          <a:xfrm flipH="1" flipV="1">
            <a:off x="6090257" y="1345082"/>
            <a:ext cx="5753" cy="4278083"/>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 name="Footer Placeholder 18">
            <a:extLst>
              <a:ext uri="{FF2B5EF4-FFF2-40B4-BE49-F238E27FC236}">
                <a16:creationId xmlns:a16="http://schemas.microsoft.com/office/drawing/2014/main" id="{B9BCECE7-9910-2C40-9D3C-E861C04910E3}"/>
              </a:ext>
            </a:extLst>
          </p:cNvPr>
          <p:cNvSpPr>
            <a:spLocks noGrp="1"/>
          </p:cNvSpPr>
          <p:nvPr>
            <p:ph type="ftr" sz="quarter" idx="10"/>
          </p:nvPr>
        </p:nvSpPr>
        <p:spPr>
          <a:xfrm>
            <a:off x="1946800" y="6237601"/>
            <a:ext cx="10009857" cy="346472"/>
          </a:xfrm>
          <a:prstGeom prst="rect">
            <a:avLst/>
          </a:prstGeom>
        </p:spPr>
        <p:txBody>
          <a:bodyPr vert="horz" wrap="none" lIns="91440" tIns="45720" rIns="91440" bIns="45720" rtlCol="0" anchor="b"/>
          <a:lstStyle>
            <a:lvl1pPr algn="r">
              <a:defRPr sz="900">
                <a:solidFill>
                  <a:schemeClr val="bg2">
                    <a:lumMod val="40000"/>
                    <a:lumOff val="60000"/>
                  </a:schemeClr>
                </a:solidFill>
              </a:defRPr>
            </a:lvl1pPr>
          </a:lstStyle>
          <a:p>
            <a:r>
              <a:rPr lang="en-US" dirty="0"/>
              <a:t>UMass Amherst Donahue Institute  |  </a:t>
            </a:r>
            <a:fld id="{557E4E60-F371-514A-8991-7911192B64BE}" type="slidenum">
              <a:rPr lang="en-US" smtClean="0"/>
              <a:pPr/>
              <a:t>‹#›</a:t>
            </a:fld>
            <a:endParaRPr lang="en-US" dirty="0"/>
          </a:p>
        </p:txBody>
      </p:sp>
      <p:sp>
        <p:nvSpPr>
          <p:cNvPr id="12" name="Title 1">
            <a:extLst>
              <a:ext uri="{FF2B5EF4-FFF2-40B4-BE49-F238E27FC236}">
                <a16:creationId xmlns:a16="http://schemas.microsoft.com/office/drawing/2014/main" id="{89E6AE5C-2EEB-8A4C-B160-06CF2D39B2A2}"/>
              </a:ext>
            </a:extLst>
          </p:cNvPr>
          <p:cNvSpPr txBox="1">
            <a:spLocks/>
          </p:cNvSpPr>
          <p:nvPr userDrawn="1"/>
        </p:nvSpPr>
        <p:spPr>
          <a:xfrm>
            <a:off x="0" y="164592"/>
            <a:ext cx="12188952" cy="448056"/>
          </a:xfrm>
          <a:prstGeom prst="rect">
            <a:avLst/>
          </a:prstGeom>
        </p:spPr>
        <p:txBody>
          <a:bodyPr wrap="square" anchor="t">
            <a:noAutofit/>
          </a:bodyPr>
          <a:lstStyle>
            <a:lvl1pPr algn="l" defTabSz="914400" rtl="0" eaLnBrk="1" latinLnBrk="0" hangingPunct="1">
              <a:lnSpc>
                <a:spcPct val="90000"/>
              </a:lnSpc>
              <a:spcBef>
                <a:spcPct val="0"/>
              </a:spcBef>
              <a:buNone/>
              <a:defRPr sz="2800" b="1" i="0" kern="1200" cap="none" baseline="0">
                <a:solidFill>
                  <a:schemeClr val="bg1"/>
                </a:solidFill>
                <a:latin typeface="Tw Cen MT" panose="020B0602020104020603" pitchFamily="34" charset="0"/>
                <a:ea typeface="+mj-ea"/>
                <a:cs typeface="+mj-cs"/>
              </a:defRPr>
            </a:lvl1pPr>
          </a:lstStyle>
          <a:p>
            <a:r>
              <a:rPr lang="en-US" sz="2100" dirty="0"/>
              <a:t>Click to edit Master title style</a:t>
            </a:r>
          </a:p>
        </p:txBody>
      </p:sp>
    </p:spTree>
    <p:extLst>
      <p:ext uri="{BB962C8B-B14F-4D97-AF65-F5344CB8AC3E}">
        <p14:creationId xmlns:p14="http://schemas.microsoft.com/office/powerpoint/2010/main" val="1354879116"/>
      </p:ext>
    </p:extLst>
  </p:cSld>
  <p:clrMapOvr>
    <a:masterClrMapping/>
  </p:clrMapOvr>
  <p:extLst>
    <p:ext uri="{DCECCB84-F9BA-43D5-87BE-67443E8EF086}">
      <p15:sldGuideLst xmlns:p15="http://schemas.microsoft.com/office/powerpoint/2012/main">
        <p15:guide id="1" orient="horz" pos="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Rectangle 3"/>
          <p:cNvSpPr/>
          <p:nvPr userDrawn="1"/>
        </p:nvSpPr>
        <p:spPr>
          <a:xfrm>
            <a:off x="0" y="1"/>
            <a:ext cx="12192000" cy="731520"/>
          </a:xfrm>
          <a:prstGeom prst="rect">
            <a:avLst/>
          </a:prstGeom>
          <a:solidFill>
            <a:srgbClr val="861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5" name="Footer Placeholder 18">
            <a:extLst>
              <a:ext uri="{FF2B5EF4-FFF2-40B4-BE49-F238E27FC236}">
                <a16:creationId xmlns:a16="http://schemas.microsoft.com/office/drawing/2014/main" id="{A2D39CAE-F686-CB43-9D26-6B8973658238}"/>
              </a:ext>
            </a:extLst>
          </p:cNvPr>
          <p:cNvSpPr>
            <a:spLocks noGrp="1"/>
          </p:cNvSpPr>
          <p:nvPr>
            <p:ph type="ftr" sz="quarter" idx="3"/>
          </p:nvPr>
        </p:nvSpPr>
        <p:spPr>
          <a:xfrm>
            <a:off x="4149978" y="6230254"/>
            <a:ext cx="7806679" cy="346472"/>
          </a:xfrm>
          <a:prstGeom prst="rect">
            <a:avLst/>
          </a:prstGeom>
        </p:spPr>
        <p:txBody>
          <a:bodyPr vert="horz" wrap="none" lIns="91440" tIns="45720" rIns="91440" bIns="45720" rtlCol="0" anchor="b"/>
          <a:lstStyle>
            <a:lvl1pPr algn="r">
              <a:defRPr sz="900">
                <a:solidFill>
                  <a:schemeClr val="bg2">
                    <a:lumMod val="40000"/>
                    <a:lumOff val="60000"/>
                  </a:schemeClr>
                </a:solidFill>
              </a:defRPr>
            </a:lvl1pPr>
          </a:lstStyle>
          <a:p>
            <a:r>
              <a:rPr lang="en-US" dirty="0"/>
              <a:t>UMass Amherst Donahue Institute  |  </a:t>
            </a:r>
            <a:fld id="{557E4E60-F371-514A-8991-7911192B64BE}" type="slidenum">
              <a:rPr lang="en-US" smtClean="0"/>
              <a:pPr/>
              <a:t>‹#›</a:t>
            </a:fld>
            <a:endParaRPr lang="en-US" dirty="0"/>
          </a:p>
        </p:txBody>
      </p:sp>
      <p:sp>
        <p:nvSpPr>
          <p:cNvPr id="6" name="Title 1">
            <a:extLst>
              <a:ext uri="{FF2B5EF4-FFF2-40B4-BE49-F238E27FC236}">
                <a16:creationId xmlns:a16="http://schemas.microsoft.com/office/drawing/2014/main" id="{89E6AE5C-2EEB-8A4C-B160-06CF2D39B2A2}"/>
              </a:ext>
            </a:extLst>
          </p:cNvPr>
          <p:cNvSpPr txBox="1">
            <a:spLocks/>
          </p:cNvSpPr>
          <p:nvPr userDrawn="1"/>
        </p:nvSpPr>
        <p:spPr>
          <a:xfrm>
            <a:off x="0" y="164592"/>
            <a:ext cx="12188952" cy="448056"/>
          </a:xfrm>
          <a:prstGeom prst="rect">
            <a:avLst/>
          </a:prstGeom>
        </p:spPr>
        <p:txBody>
          <a:bodyPr wrap="square" anchor="t">
            <a:noAutofit/>
          </a:bodyPr>
          <a:lstStyle>
            <a:lvl1pPr algn="l" defTabSz="914400" rtl="0" eaLnBrk="1" latinLnBrk="0" hangingPunct="1">
              <a:lnSpc>
                <a:spcPct val="90000"/>
              </a:lnSpc>
              <a:spcBef>
                <a:spcPct val="0"/>
              </a:spcBef>
              <a:buNone/>
              <a:defRPr sz="2800" b="1" i="0" kern="1200" cap="none" baseline="0">
                <a:solidFill>
                  <a:schemeClr val="bg1"/>
                </a:solidFill>
                <a:latin typeface="Tw Cen MT" panose="020B0602020104020603" pitchFamily="34" charset="0"/>
                <a:ea typeface="+mj-ea"/>
                <a:cs typeface="+mj-cs"/>
              </a:defRPr>
            </a:lvl1pPr>
          </a:lstStyle>
          <a:p>
            <a:r>
              <a:rPr lang="en-US" sz="2100" dirty="0"/>
              <a:t>Click to edit Master title style</a:t>
            </a:r>
          </a:p>
        </p:txBody>
      </p:sp>
    </p:spTree>
    <p:extLst>
      <p:ext uri="{BB962C8B-B14F-4D97-AF65-F5344CB8AC3E}">
        <p14:creationId xmlns:p14="http://schemas.microsoft.com/office/powerpoint/2010/main" val="1607412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1_Section slides">
    <p:spTree>
      <p:nvGrpSpPr>
        <p:cNvPr id="1" name=""/>
        <p:cNvGrpSpPr/>
        <p:nvPr/>
      </p:nvGrpSpPr>
      <p:grpSpPr>
        <a:xfrm>
          <a:off x="0" y="0"/>
          <a:ext cx="0" cy="0"/>
          <a:chOff x="0" y="0"/>
          <a:chExt cx="0" cy="0"/>
        </a:xfrm>
      </p:grpSpPr>
      <p:sp>
        <p:nvSpPr>
          <p:cNvPr id="4" name="Shape 136">
            <a:extLst>
              <a:ext uri="{FF2B5EF4-FFF2-40B4-BE49-F238E27FC236}">
                <a16:creationId xmlns:a16="http://schemas.microsoft.com/office/drawing/2014/main" id="{94466E8E-395C-3449-82EF-2E461C33E879}"/>
              </a:ext>
            </a:extLst>
          </p:cNvPr>
          <p:cNvSpPr/>
          <p:nvPr userDrawn="1"/>
        </p:nvSpPr>
        <p:spPr>
          <a:xfrm>
            <a:off x="0" y="4"/>
            <a:ext cx="12192000" cy="6857999"/>
          </a:xfrm>
          <a:prstGeom prst="rect">
            <a:avLst/>
          </a:prstGeom>
          <a:gradFill>
            <a:gsLst>
              <a:gs pos="39000">
                <a:srgbClr val="861C33"/>
              </a:gs>
              <a:gs pos="100000">
                <a:srgbClr val="60061F"/>
              </a:gs>
            </a:gsLst>
            <a:path path="circle">
              <a:fillToRect l="50000" t="130000" r="50000" b="-30000"/>
            </a:path>
          </a:gradFill>
          <a:ln w="3175">
            <a:miter lim="400000"/>
          </a:ln>
          <a:effectLst/>
        </p:spPr>
        <p:txBody>
          <a:bodyPr lIns="28575" tIns="28575" rIns="28575" bIns="28575"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9pPr>
          </a:lstStyle>
          <a:p>
            <a:endParaRPr lang="en-US" sz="2551" b="1" dirty="0">
              <a:solidFill>
                <a:schemeClr val="bg1"/>
              </a:solidFill>
              <a:latin typeface="Frutiger LT Std 45 Light" charset="0"/>
              <a:ea typeface="Frutiger LT Std 45 Light" charset="0"/>
              <a:cs typeface="Frutiger LT Std 45 Light" charset="0"/>
            </a:endParaRPr>
          </a:p>
        </p:txBody>
      </p:sp>
      <p:sp>
        <p:nvSpPr>
          <p:cNvPr id="2" name="Title 1">
            <a:extLst>
              <a:ext uri="{FF2B5EF4-FFF2-40B4-BE49-F238E27FC236}">
                <a16:creationId xmlns:a16="http://schemas.microsoft.com/office/drawing/2014/main" id="{EDB05121-4DCC-AC42-AEC5-8CEECCDE904D}"/>
              </a:ext>
            </a:extLst>
          </p:cNvPr>
          <p:cNvSpPr>
            <a:spLocks noGrp="1"/>
          </p:cNvSpPr>
          <p:nvPr>
            <p:ph type="title" hasCustomPrompt="1"/>
          </p:nvPr>
        </p:nvSpPr>
        <p:spPr>
          <a:xfrm>
            <a:off x="609600" y="1901141"/>
            <a:ext cx="10972800" cy="3342190"/>
          </a:xfrm>
          <a:prstGeom prst="rect">
            <a:avLst/>
          </a:prstGeom>
        </p:spPr>
        <p:txBody>
          <a:bodyPr wrap="square" anchor="t">
            <a:noAutofit/>
          </a:bodyPr>
          <a:lstStyle>
            <a:lvl1pPr algn="l">
              <a:lnSpc>
                <a:spcPct val="100000"/>
              </a:lnSpc>
              <a:defRPr sz="4500">
                <a:solidFill>
                  <a:schemeClr val="bg1"/>
                </a:solidFill>
              </a:defRPr>
            </a:lvl1pPr>
          </a:lstStyle>
          <a:p>
            <a:r>
              <a:rPr lang="en-US" dirty="0"/>
              <a:t>Click to edit Master title style </a:t>
            </a:r>
          </a:p>
        </p:txBody>
      </p:sp>
      <p:pic>
        <p:nvPicPr>
          <p:cNvPr id="6" name="Picture 5">
            <a:extLst>
              <a:ext uri="{FF2B5EF4-FFF2-40B4-BE49-F238E27FC236}">
                <a16:creationId xmlns:a16="http://schemas.microsoft.com/office/drawing/2014/main" id="{AEF6AD77-C335-F349-876D-DDDDA4C03240}"/>
              </a:ext>
            </a:extLst>
          </p:cNvPr>
          <p:cNvPicPr>
            <a:picLocks noChangeAspect="1"/>
          </p:cNvPicPr>
          <p:nvPr userDrawn="1"/>
        </p:nvPicPr>
        <p:blipFill>
          <a:blip r:embed="rId2"/>
          <a:stretch>
            <a:fillRect/>
          </a:stretch>
        </p:blipFill>
        <p:spPr>
          <a:xfrm>
            <a:off x="609600" y="6029556"/>
            <a:ext cx="3560648" cy="592280"/>
          </a:xfrm>
          <a:prstGeom prst="rect">
            <a:avLst/>
          </a:prstGeom>
        </p:spPr>
      </p:pic>
    </p:spTree>
    <p:extLst>
      <p:ext uri="{BB962C8B-B14F-4D97-AF65-F5344CB8AC3E}">
        <p14:creationId xmlns:p14="http://schemas.microsoft.com/office/powerpoint/2010/main" val="1838182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Only" preserve="1">
  <p:cSld name="1_Section Slides-2">
    <p:spTree>
      <p:nvGrpSpPr>
        <p:cNvPr id="1" name=""/>
        <p:cNvGrpSpPr/>
        <p:nvPr/>
      </p:nvGrpSpPr>
      <p:grpSpPr>
        <a:xfrm>
          <a:off x="0" y="0"/>
          <a:ext cx="0" cy="0"/>
          <a:chOff x="0" y="0"/>
          <a:chExt cx="0" cy="0"/>
        </a:xfrm>
      </p:grpSpPr>
      <p:sp>
        <p:nvSpPr>
          <p:cNvPr id="4" name="Shape 136">
            <a:extLst>
              <a:ext uri="{FF2B5EF4-FFF2-40B4-BE49-F238E27FC236}">
                <a16:creationId xmlns:a16="http://schemas.microsoft.com/office/drawing/2014/main" id="{94466E8E-395C-3449-82EF-2E461C33E879}"/>
              </a:ext>
            </a:extLst>
          </p:cNvPr>
          <p:cNvSpPr/>
          <p:nvPr userDrawn="1"/>
        </p:nvSpPr>
        <p:spPr>
          <a:xfrm>
            <a:off x="0" y="4"/>
            <a:ext cx="12192000" cy="6857999"/>
          </a:xfrm>
          <a:prstGeom prst="rect">
            <a:avLst/>
          </a:prstGeom>
          <a:gradFill>
            <a:gsLst>
              <a:gs pos="39000">
                <a:schemeClr val="bg2">
                  <a:lumMod val="75000"/>
                </a:schemeClr>
              </a:gs>
              <a:gs pos="100000">
                <a:schemeClr val="tx1">
                  <a:lumMod val="85000"/>
                  <a:lumOff val="15000"/>
                </a:schemeClr>
              </a:gs>
            </a:gsLst>
            <a:path path="circle">
              <a:fillToRect l="50000" t="130000" r="50000" b="-30000"/>
            </a:path>
          </a:gradFill>
          <a:ln w="3175">
            <a:miter lim="400000"/>
          </a:ln>
          <a:effectLst/>
        </p:spPr>
        <p:txBody>
          <a:bodyPr lIns="28575" tIns="28575" rIns="28575" bIns="28575"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9pPr>
          </a:lstStyle>
          <a:p>
            <a:endParaRPr lang="en-US" sz="2551" b="1" dirty="0">
              <a:solidFill>
                <a:schemeClr val="bg1"/>
              </a:solidFill>
              <a:latin typeface="Frutiger LT Std 45 Light" charset="0"/>
              <a:ea typeface="Frutiger LT Std 45 Light" charset="0"/>
              <a:cs typeface="Frutiger LT Std 45 Light" charset="0"/>
            </a:endParaRPr>
          </a:p>
        </p:txBody>
      </p:sp>
      <p:sp>
        <p:nvSpPr>
          <p:cNvPr id="2" name="Title 1">
            <a:extLst>
              <a:ext uri="{FF2B5EF4-FFF2-40B4-BE49-F238E27FC236}">
                <a16:creationId xmlns:a16="http://schemas.microsoft.com/office/drawing/2014/main" id="{EDB05121-4DCC-AC42-AEC5-8CEECCDE904D}"/>
              </a:ext>
            </a:extLst>
          </p:cNvPr>
          <p:cNvSpPr>
            <a:spLocks noGrp="1"/>
          </p:cNvSpPr>
          <p:nvPr>
            <p:ph type="title" hasCustomPrompt="1"/>
          </p:nvPr>
        </p:nvSpPr>
        <p:spPr>
          <a:xfrm>
            <a:off x="609600" y="1901141"/>
            <a:ext cx="10972800" cy="3342190"/>
          </a:xfrm>
          <a:prstGeom prst="rect">
            <a:avLst/>
          </a:prstGeom>
        </p:spPr>
        <p:txBody>
          <a:bodyPr wrap="square" anchor="t">
            <a:noAutofit/>
          </a:bodyPr>
          <a:lstStyle>
            <a:lvl1pPr algn="l">
              <a:lnSpc>
                <a:spcPct val="100000"/>
              </a:lnSpc>
              <a:defRPr sz="4500">
                <a:solidFill>
                  <a:schemeClr val="bg1"/>
                </a:solidFill>
              </a:defRPr>
            </a:lvl1pPr>
          </a:lstStyle>
          <a:p>
            <a:r>
              <a:rPr lang="en-US" dirty="0"/>
              <a:t>Click to edit Master title style </a:t>
            </a:r>
          </a:p>
        </p:txBody>
      </p:sp>
      <p:pic>
        <p:nvPicPr>
          <p:cNvPr id="5" name="Picture 4">
            <a:extLst>
              <a:ext uri="{FF2B5EF4-FFF2-40B4-BE49-F238E27FC236}">
                <a16:creationId xmlns:a16="http://schemas.microsoft.com/office/drawing/2014/main" id="{C2C06A47-2E2B-9B4D-826F-362C1B04A7D6}"/>
              </a:ext>
            </a:extLst>
          </p:cNvPr>
          <p:cNvPicPr>
            <a:picLocks noChangeAspect="1"/>
          </p:cNvPicPr>
          <p:nvPr userDrawn="1"/>
        </p:nvPicPr>
        <p:blipFill>
          <a:blip r:embed="rId2"/>
          <a:stretch>
            <a:fillRect/>
          </a:stretch>
        </p:blipFill>
        <p:spPr>
          <a:xfrm>
            <a:off x="609600" y="6029556"/>
            <a:ext cx="3560648" cy="592280"/>
          </a:xfrm>
          <a:prstGeom prst="rect">
            <a:avLst/>
          </a:prstGeom>
        </p:spPr>
      </p:pic>
    </p:spTree>
    <p:extLst>
      <p:ext uri="{BB962C8B-B14F-4D97-AF65-F5344CB8AC3E}">
        <p14:creationId xmlns:p14="http://schemas.microsoft.com/office/powerpoint/2010/main" val="579629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18">
            <a:extLst>
              <a:ext uri="{FF2B5EF4-FFF2-40B4-BE49-F238E27FC236}">
                <a16:creationId xmlns:a16="http://schemas.microsoft.com/office/drawing/2014/main" id="{20B7CBF4-87E3-CF43-8DC8-5F3A3BC4FC8E}"/>
              </a:ext>
            </a:extLst>
          </p:cNvPr>
          <p:cNvSpPr>
            <a:spLocks noGrp="1"/>
          </p:cNvSpPr>
          <p:nvPr>
            <p:ph type="ftr" sz="quarter" idx="3"/>
          </p:nvPr>
        </p:nvSpPr>
        <p:spPr>
          <a:xfrm>
            <a:off x="4255477" y="6252955"/>
            <a:ext cx="7722272" cy="346472"/>
          </a:xfrm>
          <a:prstGeom prst="rect">
            <a:avLst/>
          </a:prstGeom>
        </p:spPr>
        <p:txBody>
          <a:bodyPr vert="horz" wrap="none" lIns="91440" tIns="45720" rIns="91440" bIns="45720" rtlCol="0" anchor="b"/>
          <a:lstStyle>
            <a:lvl1pPr algn="r">
              <a:defRPr sz="900">
                <a:solidFill>
                  <a:schemeClr val="bg2">
                    <a:lumMod val="40000"/>
                    <a:lumOff val="60000"/>
                  </a:schemeClr>
                </a:solidFill>
              </a:defRPr>
            </a:lvl1pPr>
          </a:lstStyle>
          <a:p>
            <a:r>
              <a:rPr lang="en-US" dirty="0"/>
              <a:t>UMass Amherst Donahue Institute  |  </a:t>
            </a:r>
            <a:fld id="{557E4E60-F371-514A-8991-7911192B64BE}" type="slidenum">
              <a:rPr lang="en-US" smtClean="0"/>
              <a:pPr/>
              <a:t>‹#›</a:t>
            </a:fld>
            <a:endParaRPr lang="en-US" dirty="0"/>
          </a:p>
        </p:txBody>
      </p:sp>
    </p:spTree>
    <p:extLst>
      <p:ext uri="{BB962C8B-B14F-4D97-AF65-F5344CB8AC3E}">
        <p14:creationId xmlns:p14="http://schemas.microsoft.com/office/powerpoint/2010/main" val="1410245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Shape 136">
            <a:extLst>
              <a:ext uri="{FF2B5EF4-FFF2-40B4-BE49-F238E27FC236}">
                <a16:creationId xmlns:a16="http://schemas.microsoft.com/office/drawing/2014/main" id="{E8CAAEC9-CB0C-B948-B9C9-1A2E5615997D}"/>
              </a:ext>
            </a:extLst>
          </p:cNvPr>
          <p:cNvSpPr/>
          <p:nvPr userDrawn="1"/>
        </p:nvSpPr>
        <p:spPr>
          <a:xfrm>
            <a:off x="0" y="217293"/>
            <a:ext cx="12192000" cy="5897965"/>
          </a:xfrm>
          <a:prstGeom prst="rect">
            <a:avLst/>
          </a:prstGeom>
          <a:gradFill flip="none" rotWithShape="1">
            <a:gsLst>
              <a:gs pos="77000">
                <a:srgbClr val="E5E5E4"/>
              </a:gs>
              <a:gs pos="12000">
                <a:srgbClr val="E5E5E4">
                  <a:alpha val="0"/>
                </a:srgbClr>
              </a:gs>
            </a:gsLst>
            <a:path path="circle">
              <a:fillToRect l="50000" t="50000" r="50000" b="50000"/>
            </a:path>
            <a:tileRect/>
          </a:gradFill>
          <a:ln w="3175">
            <a:miter lim="400000"/>
          </a:ln>
        </p:spPr>
        <p:txBody>
          <a:bodyPr lIns="28575" tIns="28575" rIns="28575" bIns="28575"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9pPr>
          </a:lstStyle>
          <a:p>
            <a:pPr>
              <a:defRPr sz="2200">
                <a:solidFill>
                  <a:srgbClr val="6D1327"/>
                </a:solidFill>
              </a:defRPr>
            </a:pPr>
            <a:endParaRPr sz="1651" dirty="0"/>
          </a:p>
        </p:txBody>
      </p:sp>
      <p:sp>
        <p:nvSpPr>
          <p:cNvPr id="13" name="Shape 136">
            <a:extLst>
              <a:ext uri="{FF2B5EF4-FFF2-40B4-BE49-F238E27FC236}">
                <a16:creationId xmlns:a16="http://schemas.microsoft.com/office/drawing/2014/main" id="{EA2408B0-0D4D-1746-8990-71A479C20A95}"/>
              </a:ext>
            </a:extLst>
          </p:cNvPr>
          <p:cNvSpPr/>
          <p:nvPr userDrawn="1"/>
        </p:nvSpPr>
        <p:spPr>
          <a:xfrm>
            <a:off x="0" y="5943600"/>
            <a:ext cx="12192000" cy="914400"/>
          </a:xfrm>
          <a:prstGeom prst="rect">
            <a:avLst/>
          </a:prstGeom>
          <a:solidFill>
            <a:schemeClr val="tx1"/>
          </a:solidFill>
          <a:ln w="3175">
            <a:miter lim="400000"/>
          </a:ln>
          <a:effectLst/>
        </p:spPr>
        <p:txBody>
          <a:bodyPr lIns="28575" tIns="28575" rIns="28575" bIns="28575"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9pPr>
          </a:lstStyle>
          <a:p>
            <a:endParaRPr lang="en-US" sz="2551" b="1" dirty="0">
              <a:solidFill>
                <a:schemeClr val="bg1"/>
              </a:solidFill>
              <a:latin typeface="Frutiger LT Std 45 Light" charset="0"/>
              <a:ea typeface="Frutiger LT Std 45 Light" charset="0"/>
              <a:cs typeface="Frutiger LT Std 45 Light" charset="0"/>
            </a:endParaRPr>
          </a:p>
        </p:txBody>
      </p:sp>
      <p:sp>
        <p:nvSpPr>
          <p:cNvPr id="9" name="Shape 136">
            <a:extLst>
              <a:ext uri="{FF2B5EF4-FFF2-40B4-BE49-F238E27FC236}">
                <a16:creationId xmlns:a16="http://schemas.microsoft.com/office/drawing/2014/main" id="{FB2B384C-5CD1-8B4F-A88B-552E4A9814DF}"/>
              </a:ext>
            </a:extLst>
          </p:cNvPr>
          <p:cNvSpPr/>
          <p:nvPr userDrawn="1"/>
        </p:nvSpPr>
        <p:spPr>
          <a:xfrm>
            <a:off x="0" y="-1"/>
            <a:ext cx="12192000" cy="342207"/>
          </a:xfrm>
          <a:prstGeom prst="rect">
            <a:avLst/>
          </a:prstGeom>
          <a:solidFill>
            <a:srgbClr val="861C33"/>
          </a:solidFill>
          <a:ln w="3175">
            <a:miter lim="400000"/>
          </a:ln>
          <a:effectLst/>
        </p:spPr>
        <p:txBody>
          <a:bodyPr lIns="28575" tIns="28575" rIns="28575" bIns="28575"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9pPr>
          </a:lstStyle>
          <a:p>
            <a:endParaRPr lang="en-US" sz="2551" b="1" dirty="0">
              <a:solidFill>
                <a:schemeClr val="bg1"/>
              </a:solidFill>
              <a:latin typeface="Frutiger LT Std 45 Light" charset="0"/>
              <a:ea typeface="Frutiger LT Std 45 Light" charset="0"/>
              <a:cs typeface="Frutiger LT Std 45 Light" charset="0"/>
            </a:endParaRPr>
          </a:p>
        </p:txBody>
      </p:sp>
      <p:sp>
        <p:nvSpPr>
          <p:cNvPr id="10" name="Rectangle 9"/>
          <p:cNvSpPr/>
          <p:nvPr userDrawn="1"/>
        </p:nvSpPr>
        <p:spPr>
          <a:xfrm>
            <a:off x="0" y="1"/>
            <a:ext cx="12192000" cy="731520"/>
          </a:xfrm>
          <a:prstGeom prst="rect">
            <a:avLst/>
          </a:prstGeom>
          <a:solidFill>
            <a:srgbClr val="861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3" name="Text Placeholder 2">
            <a:extLst>
              <a:ext uri="{FF2B5EF4-FFF2-40B4-BE49-F238E27FC236}">
                <a16:creationId xmlns:a16="http://schemas.microsoft.com/office/drawing/2014/main" id="{4E055198-6587-874B-87F3-9D0A2CA1114A}"/>
              </a:ext>
            </a:extLst>
          </p:cNvPr>
          <p:cNvSpPr>
            <a:spLocks noGrp="1"/>
          </p:cNvSpPr>
          <p:nvPr>
            <p:ph type="body" idx="1"/>
          </p:nvPr>
        </p:nvSpPr>
        <p:spPr>
          <a:xfrm>
            <a:off x="609600" y="1600200"/>
            <a:ext cx="10972800" cy="2286000"/>
          </a:xfrm>
          <a:prstGeom prst="rect">
            <a:avLst/>
          </a:prstGeom>
        </p:spPr>
        <p:txBody>
          <a:bodyPr vert="horz" wrap="none" lIns="365760" tIns="0" rIns="36576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Footer Placeholder 18">
            <a:extLst>
              <a:ext uri="{FF2B5EF4-FFF2-40B4-BE49-F238E27FC236}">
                <a16:creationId xmlns:a16="http://schemas.microsoft.com/office/drawing/2014/main" id="{AE7AF046-1D6D-8142-97E0-0A361D322060}"/>
              </a:ext>
            </a:extLst>
          </p:cNvPr>
          <p:cNvSpPr>
            <a:spLocks noGrp="1"/>
          </p:cNvSpPr>
          <p:nvPr>
            <p:ph type="ftr" sz="quarter" idx="3"/>
          </p:nvPr>
        </p:nvSpPr>
        <p:spPr>
          <a:xfrm>
            <a:off x="4164037" y="6243246"/>
            <a:ext cx="7792611" cy="346472"/>
          </a:xfrm>
          <a:prstGeom prst="rect">
            <a:avLst/>
          </a:prstGeom>
        </p:spPr>
        <p:txBody>
          <a:bodyPr vert="horz" wrap="none" lIns="91440" tIns="45720" rIns="91440" bIns="45720" rtlCol="0" anchor="b"/>
          <a:lstStyle>
            <a:lvl1pPr algn="r">
              <a:defRPr sz="900">
                <a:solidFill>
                  <a:schemeClr val="bg2">
                    <a:lumMod val="40000"/>
                    <a:lumOff val="60000"/>
                  </a:schemeClr>
                </a:solidFill>
                <a:latin typeface="Tw Cen MT" panose="020B0602020104020603" pitchFamily="34" charset="0"/>
              </a:defRPr>
            </a:lvl1pPr>
          </a:lstStyle>
          <a:p>
            <a:r>
              <a:rPr lang="en-US" dirty="0"/>
              <a:t>UMass Amherst Donahue Institute |  </a:t>
            </a:r>
            <a:fld id="{557E4E60-F371-514A-8991-7911192B64BE}" type="slidenum">
              <a:rPr lang="en-US" smtClean="0"/>
              <a:pPr/>
              <a:t>‹#›</a:t>
            </a:fld>
            <a:endParaRPr lang="en-US" dirty="0"/>
          </a:p>
        </p:txBody>
      </p:sp>
      <p:pic>
        <p:nvPicPr>
          <p:cNvPr id="5" name="Picture 4">
            <a:extLst>
              <a:ext uri="{FF2B5EF4-FFF2-40B4-BE49-F238E27FC236}">
                <a16:creationId xmlns:a16="http://schemas.microsoft.com/office/drawing/2014/main" id="{D37C6EF7-0E92-E343-A6C9-7A757C1CEC8A}"/>
              </a:ext>
            </a:extLst>
          </p:cNvPr>
          <p:cNvPicPr>
            <a:picLocks noChangeAspect="1"/>
          </p:cNvPicPr>
          <p:nvPr userDrawn="1"/>
        </p:nvPicPr>
        <p:blipFill>
          <a:blip r:embed="rId15"/>
          <a:stretch>
            <a:fillRect/>
          </a:stretch>
        </p:blipFill>
        <p:spPr>
          <a:xfrm>
            <a:off x="343137" y="6115244"/>
            <a:ext cx="3560648" cy="592280"/>
          </a:xfrm>
          <a:prstGeom prst="rect">
            <a:avLst/>
          </a:prstGeom>
        </p:spPr>
      </p:pic>
      <p:sp>
        <p:nvSpPr>
          <p:cNvPr id="11" name="Title 1">
            <a:extLst>
              <a:ext uri="{FF2B5EF4-FFF2-40B4-BE49-F238E27FC236}">
                <a16:creationId xmlns:a16="http://schemas.microsoft.com/office/drawing/2014/main" id="{89E6AE5C-2EEB-8A4C-B160-06CF2D39B2A2}"/>
              </a:ext>
            </a:extLst>
          </p:cNvPr>
          <p:cNvSpPr txBox="1">
            <a:spLocks/>
          </p:cNvSpPr>
          <p:nvPr userDrawn="1"/>
        </p:nvSpPr>
        <p:spPr>
          <a:xfrm>
            <a:off x="0" y="164592"/>
            <a:ext cx="12188952" cy="448056"/>
          </a:xfrm>
          <a:prstGeom prst="rect">
            <a:avLst/>
          </a:prstGeom>
        </p:spPr>
        <p:txBody>
          <a:bodyPr wrap="square" anchor="t">
            <a:noAutofit/>
          </a:bodyPr>
          <a:lstStyle>
            <a:lvl1pPr algn="l" defTabSz="914400" rtl="0" eaLnBrk="1" latinLnBrk="0" hangingPunct="1">
              <a:lnSpc>
                <a:spcPct val="90000"/>
              </a:lnSpc>
              <a:spcBef>
                <a:spcPct val="0"/>
              </a:spcBef>
              <a:buNone/>
              <a:defRPr sz="2800" b="1" i="0" kern="1200" cap="none" baseline="0">
                <a:solidFill>
                  <a:schemeClr val="bg1"/>
                </a:solidFill>
                <a:latin typeface="Tw Cen MT" panose="020B0602020104020603" pitchFamily="34" charset="0"/>
                <a:ea typeface="+mj-ea"/>
                <a:cs typeface="+mj-cs"/>
              </a:defRPr>
            </a:lvl1pPr>
          </a:lstStyle>
          <a:p>
            <a:r>
              <a:rPr lang="en-US" sz="2100" dirty="0"/>
              <a:t>Click to edit Master title style</a:t>
            </a:r>
          </a:p>
        </p:txBody>
      </p:sp>
    </p:spTree>
    <p:extLst>
      <p:ext uri="{BB962C8B-B14F-4D97-AF65-F5344CB8AC3E}">
        <p14:creationId xmlns:p14="http://schemas.microsoft.com/office/powerpoint/2010/main" val="2211269652"/>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60" r:id="rId5"/>
    <p:sldLayoutId id="2147483654" r:id="rId6"/>
    <p:sldLayoutId id="2147483664" r:id="rId7"/>
    <p:sldLayoutId id="2147483665" r:id="rId8"/>
    <p:sldLayoutId id="2147483655" r:id="rId9"/>
    <p:sldLayoutId id="2147483656" r:id="rId10"/>
    <p:sldLayoutId id="2147483657" r:id="rId11"/>
    <p:sldLayoutId id="2147483658" r:id="rId12"/>
    <p:sldLayoutId id="2147483659" r:id="rId13"/>
  </p:sldLayoutIdLst>
  <p:hf hdr="0" dt="0"/>
  <p:txStyles>
    <p:titleStyle>
      <a:lvl1pPr algn="l" defTabSz="685783" rtl="0" eaLnBrk="1" latinLnBrk="0" hangingPunct="1">
        <a:lnSpc>
          <a:spcPct val="90000"/>
        </a:lnSpc>
        <a:spcBef>
          <a:spcPct val="0"/>
        </a:spcBef>
        <a:buNone/>
        <a:defRPr sz="2551" b="1" i="0" kern="1200" cap="none" baseline="0">
          <a:solidFill>
            <a:srgbClr val="861C33"/>
          </a:solidFill>
          <a:latin typeface="Tw Cen MT" panose="020B0602020104020603" pitchFamily="34" charset="0"/>
          <a:ea typeface="+mj-ea"/>
          <a:cs typeface="+mj-cs"/>
        </a:defRPr>
      </a:lvl1pPr>
    </p:titleStyle>
    <p:bodyStyle>
      <a:lvl1pPr marL="171446" indent="-171446" algn="l" defTabSz="685783" rtl="0" eaLnBrk="1" latinLnBrk="0" hangingPunct="1">
        <a:lnSpc>
          <a:spcPct val="100000"/>
        </a:lnSpc>
        <a:spcBef>
          <a:spcPts val="451"/>
        </a:spcBef>
        <a:buFont typeface="Arial" panose="020B0604020202020204" pitchFamily="34" charset="0"/>
        <a:buChar char="•"/>
        <a:defRPr sz="1800" b="1" i="0" kern="1200" cap="none" baseline="0">
          <a:solidFill>
            <a:schemeClr val="tx1"/>
          </a:solidFill>
          <a:latin typeface="Tw Cen MT" panose="020B0602020104020603" pitchFamily="34" charset="0"/>
          <a:ea typeface="+mn-ea"/>
          <a:cs typeface="+mn-cs"/>
        </a:defRPr>
      </a:lvl1pPr>
      <a:lvl2pPr marL="514338" indent="-171446" algn="l" defTabSz="685783" rtl="0" eaLnBrk="1" latinLnBrk="0" hangingPunct="1">
        <a:lnSpc>
          <a:spcPct val="100000"/>
        </a:lnSpc>
        <a:spcBef>
          <a:spcPts val="451"/>
        </a:spcBef>
        <a:buFont typeface="Arial" panose="020B0604020202020204" pitchFamily="34" charset="0"/>
        <a:buChar char="•"/>
        <a:defRPr sz="1500" kern="1200" baseline="0">
          <a:solidFill>
            <a:schemeClr val="tx1"/>
          </a:solidFill>
          <a:latin typeface="Tw Cen MT" panose="020B0602020104020603" pitchFamily="34" charset="0"/>
          <a:ea typeface="+mn-ea"/>
          <a:cs typeface="+mn-cs"/>
        </a:defRPr>
      </a:lvl2pPr>
      <a:lvl3pPr marL="857229" indent="-171446" algn="l" defTabSz="685783" rtl="0" eaLnBrk="1" latinLnBrk="0" hangingPunct="1">
        <a:lnSpc>
          <a:spcPct val="100000"/>
        </a:lnSpc>
        <a:spcBef>
          <a:spcPts val="451"/>
        </a:spcBef>
        <a:buFont typeface="Arial" panose="020B0604020202020204" pitchFamily="34" charset="0"/>
        <a:buChar char="•"/>
        <a:defRPr sz="1051" kern="1200" baseline="0">
          <a:solidFill>
            <a:schemeClr val="tx1"/>
          </a:solidFill>
          <a:latin typeface="Tw Cen MT" panose="020B0602020104020603" pitchFamily="34" charset="0"/>
          <a:ea typeface="+mn-ea"/>
          <a:cs typeface="+mn-cs"/>
        </a:defRPr>
      </a:lvl3pPr>
      <a:lvl4pPr marL="1200121" indent="-171446" algn="l" defTabSz="685783" rtl="0" eaLnBrk="1" latinLnBrk="0" hangingPunct="1">
        <a:lnSpc>
          <a:spcPct val="100000"/>
        </a:lnSpc>
        <a:spcBef>
          <a:spcPts val="451"/>
        </a:spcBef>
        <a:buFont typeface="Arial" panose="020B0604020202020204" pitchFamily="34" charset="0"/>
        <a:buChar char="•"/>
        <a:defRPr sz="1051" kern="1200" baseline="0">
          <a:solidFill>
            <a:schemeClr val="tx1"/>
          </a:solidFill>
          <a:latin typeface="Tw Cen MT" panose="020B0602020104020603" pitchFamily="34" charset="0"/>
          <a:ea typeface="+mn-ea"/>
          <a:cs typeface="+mn-cs"/>
        </a:defRPr>
      </a:lvl4pPr>
      <a:lvl5pPr marL="1543012" indent="-171446" algn="l" defTabSz="685783" rtl="0" eaLnBrk="1" latinLnBrk="0" hangingPunct="1">
        <a:lnSpc>
          <a:spcPct val="100000"/>
        </a:lnSpc>
        <a:spcBef>
          <a:spcPts val="451"/>
        </a:spcBef>
        <a:buFont typeface="Arial" panose="020B0604020202020204" pitchFamily="34" charset="0"/>
        <a:buChar char="•"/>
        <a:defRPr sz="1051" kern="1200" baseline="0">
          <a:solidFill>
            <a:schemeClr val="tx1"/>
          </a:solidFill>
          <a:latin typeface="Tw Cen MT" panose="020B0602020104020603" pitchFamily="34" charset="0"/>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48" userDrawn="1">
          <p15:clr>
            <a:srgbClr val="F26B43"/>
          </p15:clr>
        </p15:guide>
        <p15:guide id="2" orient="horz" pos="4176" userDrawn="1">
          <p15:clr>
            <a:srgbClr val="F26B43"/>
          </p15:clr>
        </p15:guide>
        <p15:guide id="3" pos="624" userDrawn="1">
          <p15:clr>
            <a:srgbClr val="F26B43"/>
          </p15:clr>
        </p15:guide>
        <p15:guide id="6" pos="384" userDrawn="1">
          <p15:clr>
            <a:srgbClr val="F26B43"/>
          </p15:clr>
        </p15:guide>
        <p15:guide id="7" pos="7296" userDrawn="1">
          <p15:clr>
            <a:srgbClr val="F26B43"/>
          </p15:clr>
        </p15:guide>
        <p15:guide id="8" orient="horz" pos="1008" userDrawn="1">
          <p15:clr>
            <a:srgbClr val="F26B43"/>
          </p15:clr>
        </p15:guide>
        <p15:guide id="9" orient="horz" pos="1416" userDrawn="1">
          <p15:clr>
            <a:srgbClr val="F26B43"/>
          </p15:clr>
        </p15:guide>
        <p15:guide id="10" orient="horz" pos="2448" userDrawn="1">
          <p15:clr>
            <a:srgbClr val="F26B43"/>
          </p15:clr>
        </p15:guide>
        <p15:guide id="11" orient="horz" pos="3552" userDrawn="1">
          <p15:clr>
            <a:srgbClr val="F26B43"/>
          </p15:clr>
        </p15:guide>
        <p15:guide id="12" orient="horz" pos="748" userDrawn="1">
          <p15:clr>
            <a:srgbClr val="F26B43"/>
          </p15:clr>
        </p15:guide>
        <p15:guide id="13" orient="horz" pos="3744" userDrawn="1">
          <p15:clr>
            <a:srgbClr val="F26B43"/>
          </p15:clr>
        </p15:guide>
        <p15:guide id="14" pos="3840" userDrawn="1">
          <p15:clr>
            <a:srgbClr val="F26B43"/>
          </p15:clr>
        </p15:guide>
        <p15:guide id="15" pos="4128" userDrawn="1">
          <p15:clr>
            <a:srgbClr val="F26B43"/>
          </p15:clr>
        </p15:guide>
        <p15:guide id="16" pos="355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chart" Target="../charts/chart11.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chart" Target="../charts/chart15.xml"/></Relationships>
</file>

<file path=ppt/slides/_rels/slide16.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chart" Target="../charts/chart19.xml"/></Relationships>
</file>

<file path=ppt/slides/_rels/slide19.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chart" Target="../charts/chart2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chart" Target="../charts/chart22.xml"/></Relationships>
</file>

<file path=ppt/slides/_rels/slide21.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g"/></Relationships>
</file>

<file path=ppt/slides/_rels/slide22.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2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chart" Target="../charts/char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08921" y="4689327"/>
            <a:ext cx="2401534" cy="607987"/>
          </a:xfrm>
          <a:prstGeom prst="rect">
            <a:avLst/>
          </a:prstGeom>
          <a:noFill/>
        </p:spPr>
        <p:txBody>
          <a:bodyPr wrap="square" rtlCol="0">
            <a:spAutoFit/>
          </a:bodyPr>
          <a:lstStyle/>
          <a:p>
            <a:endParaRPr lang="en-US" sz="1351" dirty="0">
              <a:solidFill>
                <a:schemeClr val="bg1"/>
              </a:solidFill>
              <a:latin typeface="Gill Sans MT" panose="020B0502020104020203" pitchFamily="34" charset="0"/>
            </a:endParaRPr>
          </a:p>
          <a:p>
            <a:pPr algn="r"/>
            <a:r>
              <a:rPr lang="en-US" sz="2000" dirty="0">
                <a:solidFill>
                  <a:schemeClr val="bg1"/>
                </a:solidFill>
                <a:latin typeface="Gill Sans MT" panose="020B0502020104020203" pitchFamily="34" charset="0"/>
              </a:rPr>
              <a:t>November 3, 2021</a:t>
            </a:r>
            <a:endParaRPr lang="en-US" sz="2000" dirty="0">
              <a:latin typeface="Gill Sans MT" panose="020B0502020104020203" pitchFamily="34" charset="0"/>
            </a:endParaRPr>
          </a:p>
        </p:txBody>
      </p:sp>
      <p:sp>
        <p:nvSpPr>
          <p:cNvPr id="2" name="Rectangle 1"/>
          <p:cNvSpPr/>
          <p:nvPr/>
        </p:nvSpPr>
        <p:spPr>
          <a:xfrm>
            <a:off x="1718128" y="1284828"/>
            <a:ext cx="9892147" cy="1323439"/>
          </a:xfrm>
          <a:prstGeom prst="rect">
            <a:avLst/>
          </a:prstGeom>
        </p:spPr>
        <p:txBody>
          <a:bodyPr wrap="square">
            <a:spAutoFit/>
          </a:bodyPr>
          <a:lstStyle/>
          <a:p>
            <a:r>
              <a:rPr lang="en-US" sz="4000" b="1" dirty="0">
                <a:solidFill>
                  <a:schemeClr val="bg1"/>
                </a:solidFill>
                <a:latin typeface="Gill Sans MT" panose="020B0502020104020203" pitchFamily="34" charset="0"/>
              </a:rPr>
              <a:t>Massachusetts Economic Growth and Challenges in the Age of COVID-19</a:t>
            </a:r>
          </a:p>
        </p:txBody>
      </p:sp>
      <p:sp>
        <p:nvSpPr>
          <p:cNvPr id="3" name="Rectangle 2"/>
          <p:cNvSpPr/>
          <p:nvPr/>
        </p:nvSpPr>
        <p:spPr>
          <a:xfrm>
            <a:off x="6553209" y="4258741"/>
            <a:ext cx="5298375" cy="1051570"/>
          </a:xfrm>
          <a:prstGeom prst="rect">
            <a:avLst/>
          </a:prstGeom>
        </p:spPr>
        <p:txBody>
          <a:bodyPr wrap="square">
            <a:spAutoFit/>
          </a:bodyPr>
          <a:lstStyle/>
          <a:p>
            <a:pPr>
              <a:spcAft>
                <a:spcPts val="451"/>
              </a:spcAft>
            </a:pPr>
            <a:r>
              <a:rPr lang="en-US" b="1" dirty="0">
                <a:solidFill>
                  <a:schemeClr val="bg1"/>
                </a:solidFill>
                <a:latin typeface="Gill Sans MT" panose="020B0502020104020203" pitchFamily="34" charset="0"/>
              </a:rPr>
              <a:t>Mark Melnik, Ph.D. </a:t>
            </a:r>
          </a:p>
          <a:p>
            <a:pPr>
              <a:spcAft>
                <a:spcPts val="451"/>
              </a:spcAft>
            </a:pPr>
            <a:r>
              <a:rPr lang="en-US" b="1" dirty="0">
                <a:solidFill>
                  <a:schemeClr val="bg1"/>
                </a:solidFill>
                <a:latin typeface="Gill Sans MT" panose="020B0502020104020203" pitchFamily="34" charset="0"/>
              </a:rPr>
              <a:t>Director of Economic &amp; Public Policy Research</a:t>
            </a:r>
          </a:p>
          <a:p>
            <a:pPr>
              <a:spcAft>
                <a:spcPts val="451"/>
              </a:spcAft>
            </a:pPr>
            <a:r>
              <a:rPr lang="en-US" b="1" dirty="0">
                <a:solidFill>
                  <a:schemeClr val="bg1"/>
                </a:solidFill>
                <a:latin typeface="Gill Sans MT" panose="020B0502020104020203" pitchFamily="34" charset="0"/>
              </a:rPr>
              <a:t>UMass Donahue Institute</a:t>
            </a:r>
          </a:p>
        </p:txBody>
      </p:sp>
    </p:spTree>
    <p:extLst>
      <p:ext uri="{BB962C8B-B14F-4D97-AF65-F5344CB8AC3E}">
        <p14:creationId xmlns:p14="http://schemas.microsoft.com/office/powerpoint/2010/main" val="24526826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57530" y="898548"/>
            <a:ext cx="10511509" cy="383987"/>
          </a:xfrm>
        </p:spPr>
        <p:txBody>
          <a:bodyPr/>
          <a:lstStyle/>
          <a:p>
            <a:r>
              <a:rPr lang="en-US" sz="1600" b="0" i="1" dirty="0">
                <a:latin typeface="Gill Sans MT" panose="020B0502020104020203" pitchFamily="34" charset="0"/>
              </a:rPr>
              <a:t>Labor force participation rates in Massachusetts by demographics, January 2000-March 2021 (not seasonally adjusted)</a:t>
            </a:r>
          </a:p>
          <a:p>
            <a:endParaRPr lang="en-US" sz="1400" b="0" dirty="0"/>
          </a:p>
        </p:txBody>
      </p:sp>
      <p:sp>
        <p:nvSpPr>
          <p:cNvPr id="3" name="Footer Placeholder 2"/>
          <p:cNvSpPr>
            <a:spLocks noGrp="1"/>
          </p:cNvSpPr>
          <p:nvPr>
            <p:ph type="ftr" sz="quarter" idx="3"/>
          </p:nvPr>
        </p:nvSpPr>
        <p:spPr/>
        <p:txBody>
          <a:bodyPr/>
          <a:lstStyle/>
          <a:p>
            <a:r>
              <a:rPr lang="en-US" dirty="0"/>
              <a:t>UMass Amherst Donahue Institute  |  </a:t>
            </a:r>
            <a:fld id="{557E4E60-F371-514A-8991-7911192B64BE}" type="slidenum">
              <a:rPr lang="en-US" smtClean="0"/>
              <a:pPr/>
              <a:t>10</a:t>
            </a:fld>
            <a:endParaRPr lang="en-US" dirty="0"/>
          </a:p>
        </p:txBody>
      </p:sp>
      <p:sp>
        <p:nvSpPr>
          <p:cNvPr id="4" name="Title 3"/>
          <p:cNvSpPr>
            <a:spLocks noGrp="1"/>
          </p:cNvSpPr>
          <p:nvPr>
            <p:ph type="title"/>
          </p:nvPr>
        </p:nvSpPr>
        <p:spPr>
          <a:xfrm>
            <a:off x="-16470" y="-24876"/>
            <a:ext cx="12427027" cy="689825"/>
          </a:xfrm>
        </p:spPr>
        <p:txBody>
          <a:bodyPr/>
          <a:lstStyle/>
          <a:p>
            <a:r>
              <a:rPr lang="en-US" sz="2400" dirty="0">
                <a:latin typeface="Gill Sans MT" panose="020B0502020104020203" pitchFamily="34" charset="0"/>
              </a:rPr>
              <a:t>People of color and young workers do not have the lowest labor force participation, but they are farthest from their pre-pandemic participation levels</a:t>
            </a:r>
          </a:p>
        </p:txBody>
      </p:sp>
      <p:sp>
        <p:nvSpPr>
          <p:cNvPr id="6" name="Title 2"/>
          <p:cNvSpPr txBox="1">
            <a:spLocks/>
          </p:cNvSpPr>
          <p:nvPr/>
        </p:nvSpPr>
        <p:spPr>
          <a:xfrm>
            <a:off x="1866900" y="961940"/>
            <a:ext cx="6172200" cy="675533"/>
          </a:xfrm>
          <a:prstGeom prst="rect">
            <a:avLst/>
          </a:prstGeom>
        </p:spPr>
        <p:txBody>
          <a:bodyPr wrap="square" anchor="t">
            <a:normAutofit/>
          </a:bodyPr>
          <a:lstStyle>
            <a:lvl1pPr algn="l" defTabSz="914400" rtl="0" eaLnBrk="1" latinLnBrk="0" hangingPunct="1">
              <a:lnSpc>
                <a:spcPct val="90000"/>
              </a:lnSpc>
              <a:spcBef>
                <a:spcPct val="0"/>
              </a:spcBef>
              <a:buNone/>
              <a:defRPr sz="2800" b="1" i="0" kern="1200" cap="none" baseline="0">
                <a:solidFill>
                  <a:schemeClr val="bg1"/>
                </a:solidFill>
                <a:latin typeface="Tw Cen MT" panose="020B0602020104020603" pitchFamily="34" charset="0"/>
                <a:ea typeface="+mj-ea"/>
                <a:cs typeface="+mj-cs"/>
              </a:defRPr>
            </a:lvl1pPr>
          </a:lstStyle>
          <a:p>
            <a:endParaRPr lang="en-US" sz="1800" dirty="0">
              <a:latin typeface="Gill Sans MT" panose="020B0502020104020203" pitchFamily="34" charset="0"/>
            </a:endParaRPr>
          </a:p>
        </p:txBody>
      </p:sp>
      <p:sp>
        <p:nvSpPr>
          <p:cNvPr id="7" name="Rectangle 6"/>
          <p:cNvSpPr/>
          <p:nvPr/>
        </p:nvSpPr>
        <p:spPr>
          <a:xfrm>
            <a:off x="259619" y="5300911"/>
            <a:ext cx="11874851" cy="646331"/>
          </a:xfrm>
          <a:prstGeom prst="rect">
            <a:avLst/>
          </a:prstGeom>
        </p:spPr>
        <p:txBody>
          <a:bodyPr wrap="square">
            <a:spAutoFit/>
          </a:bodyPr>
          <a:lstStyle/>
          <a:p>
            <a:pPr eaLnBrk="0" fontAlgn="base" hangingPunct="0">
              <a:spcBef>
                <a:spcPct val="0"/>
              </a:spcBef>
              <a:spcAft>
                <a:spcPct val="0"/>
              </a:spcAft>
            </a:pPr>
            <a:r>
              <a:rPr lang="en-US" altLang="en-US" sz="1200" dirty="0">
                <a:latin typeface="Gill Sans MT" panose="020B0502020104020203" pitchFamily="34" charset="0"/>
                <a:cs typeface="Calibri" panose="020F0502020204030204" pitchFamily="34" charset="0"/>
              </a:rPr>
              <a:t>Source: Sarah Flood, Miriam King, Renae Rodgers, Steven Ruggles and J. Robert Warren. Integrated Public Use Microdata Series, Current Population Survey: Version 8.0 [CPS]. Minneapolis, MN: IPUMS, 2020. https://doi.org/10.18128/D030.V8.0; UMDI analysis</a:t>
            </a:r>
          </a:p>
          <a:p>
            <a:pPr eaLnBrk="0" fontAlgn="base" hangingPunct="0">
              <a:spcBef>
                <a:spcPct val="0"/>
              </a:spcBef>
              <a:spcAft>
                <a:spcPct val="0"/>
              </a:spcAft>
            </a:pPr>
            <a:r>
              <a:rPr lang="en-US" altLang="en-US" sz="1200" dirty="0">
                <a:latin typeface="Gill Sans MT" panose="020B0502020104020203" pitchFamily="34" charset="0"/>
                <a:cs typeface="Calibri" panose="020F0502020204030204" pitchFamily="34" charset="0"/>
              </a:rPr>
              <a:t>Note: Data are not seasonally adjusted.</a:t>
            </a:r>
          </a:p>
        </p:txBody>
      </p:sp>
      <p:sp>
        <p:nvSpPr>
          <p:cNvPr id="9" name="Text Placeholder 1"/>
          <p:cNvSpPr txBox="1">
            <a:spLocks/>
          </p:cNvSpPr>
          <p:nvPr/>
        </p:nvSpPr>
        <p:spPr>
          <a:xfrm>
            <a:off x="1866900" y="1311581"/>
            <a:ext cx="2348384" cy="354938"/>
          </a:xfrm>
          <a:prstGeom prst="rect">
            <a:avLst/>
          </a:prstGeom>
        </p:spPr>
        <p:txBody>
          <a:bodyPr vert="horz" wrap="square" lIns="365760" tIns="0" rIns="365760" bIns="45720" rtlCol="0">
            <a:noAutofit/>
          </a:bodyPr>
          <a:lstStyle>
            <a:lvl1pPr marL="0" indent="0" algn="l" defTabSz="685800" rtl="0" eaLnBrk="1" latinLnBrk="0" hangingPunct="1">
              <a:lnSpc>
                <a:spcPct val="100000"/>
              </a:lnSpc>
              <a:spcBef>
                <a:spcPts val="450"/>
              </a:spcBef>
              <a:buFont typeface="Arial" panose="020B0604020202020204" pitchFamily="34" charset="0"/>
              <a:buNone/>
              <a:defRPr sz="1125" b="1" i="0" kern="1200" cap="none" baseline="0">
                <a:solidFill>
                  <a:schemeClr val="tx1"/>
                </a:solidFill>
                <a:latin typeface="Tw Cen MT" panose="020B0602020104020603" pitchFamily="34" charset="0"/>
                <a:ea typeface="+mn-ea"/>
                <a:cs typeface="+mn-cs"/>
              </a:defRPr>
            </a:lvl1pPr>
            <a:lvl2pPr marL="342900" indent="0" algn="l" defTabSz="685800" rtl="0" eaLnBrk="1" latinLnBrk="0" hangingPunct="1">
              <a:lnSpc>
                <a:spcPct val="100000"/>
              </a:lnSpc>
              <a:spcBef>
                <a:spcPts val="450"/>
              </a:spcBef>
              <a:buFont typeface="Arial" panose="020B0604020202020204" pitchFamily="34" charset="0"/>
              <a:buNone/>
              <a:defRPr sz="1500" kern="1200" baseline="0">
                <a:solidFill>
                  <a:schemeClr val="tx1">
                    <a:tint val="75000"/>
                  </a:schemeClr>
                </a:solidFill>
                <a:latin typeface="Tw Cen MT" panose="020B0602020104020603" pitchFamily="34" charset="0"/>
                <a:ea typeface="+mn-ea"/>
                <a:cs typeface="+mn-cs"/>
              </a:defRPr>
            </a:lvl2pPr>
            <a:lvl3pPr marL="685800" indent="0" algn="l" defTabSz="685800" rtl="0" eaLnBrk="1" latinLnBrk="0" hangingPunct="1">
              <a:lnSpc>
                <a:spcPct val="100000"/>
              </a:lnSpc>
              <a:spcBef>
                <a:spcPts val="450"/>
              </a:spcBef>
              <a:buFont typeface="Arial" panose="020B0604020202020204" pitchFamily="34" charset="0"/>
              <a:buNone/>
              <a:defRPr sz="1350" kern="1200" baseline="0">
                <a:solidFill>
                  <a:schemeClr val="tx1">
                    <a:tint val="75000"/>
                  </a:schemeClr>
                </a:solidFill>
                <a:latin typeface="Tw Cen MT" panose="020B0602020104020603" pitchFamily="34" charset="0"/>
                <a:ea typeface="+mn-ea"/>
                <a:cs typeface="+mn-cs"/>
              </a:defRPr>
            </a:lvl3pPr>
            <a:lvl4pPr marL="1028700" indent="0" algn="l" defTabSz="685800" rtl="0" eaLnBrk="1" latinLnBrk="0" hangingPunct="1">
              <a:lnSpc>
                <a:spcPct val="100000"/>
              </a:lnSpc>
              <a:spcBef>
                <a:spcPts val="450"/>
              </a:spcBef>
              <a:buFont typeface="Arial" panose="020B0604020202020204" pitchFamily="34" charset="0"/>
              <a:buNone/>
              <a:defRPr sz="1200" kern="1200" baseline="0">
                <a:solidFill>
                  <a:schemeClr val="tx1">
                    <a:tint val="75000"/>
                  </a:schemeClr>
                </a:solidFill>
                <a:latin typeface="Tw Cen MT" panose="020B0602020104020603" pitchFamily="34" charset="0"/>
                <a:ea typeface="+mn-ea"/>
                <a:cs typeface="+mn-cs"/>
              </a:defRPr>
            </a:lvl4pPr>
            <a:lvl5pPr marL="1371600" indent="0" algn="l" defTabSz="685800" rtl="0" eaLnBrk="1" latinLnBrk="0" hangingPunct="1">
              <a:lnSpc>
                <a:spcPct val="100000"/>
              </a:lnSpc>
              <a:spcBef>
                <a:spcPts val="450"/>
              </a:spcBef>
              <a:buFont typeface="Arial" panose="020B0604020202020204" pitchFamily="34" charset="0"/>
              <a:buNone/>
              <a:defRPr sz="1200" kern="1200" baseline="0">
                <a:solidFill>
                  <a:schemeClr val="tx1">
                    <a:tint val="75000"/>
                  </a:schemeClr>
                </a:solidFill>
                <a:latin typeface="Tw Cen MT" panose="020B0602020104020603"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r>
              <a:rPr lang="en-US" sz="1600" dirty="0">
                <a:latin typeface="Gill Sans MT" panose="020B0502020104020203" pitchFamily="34" charset="0"/>
              </a:rPr>
              <a:t>Race/Ethnicity</a:t>
            </a:r>
          </a:p>
        </p:txBody>
      </p:sp>
      <p:sp>
        <p:nvSpPr>
          <p:cNvPr id="12" name="Text Placeholder 1"/>
          <p:cNvSpPr txBox="1">
            <a:spLocks/>
          </p:cNvSpPr>
          <p:nvPr/>
        </p:nvSpPr>
        <p:spPr>
          <a:xfrm>
            <a:off x="8456988" y="1311581"/>
            <a:ext cx="1189393" cy="227187"/>
          </a:xfrm>
          <a:prstGeom prst="rect">
            <a:avLst/>
          </a:prstGeom>
        </p:spPr>
        <p:txBody>
          <a:bodyPr vert="horz" wrap="square" lIns="365760" tIns="0" rIns="365760" bIns="45720" rtlCol="0">
            <a:noAutofit/>
          </a:bodyPr>
          <a:lstStyle>
            <a:lvl1pPr marL="0" indent="0" algn="l" defTabSz="685800" rtl="0" eaLnBrk="1" latinLnBrk="0" hangingPunct="1">
              <a:lnSpc>
                <a:spcPct val="100000"/>
              </a:lnSpc>
              <a:spcBef>
                <a:spcPts val="450"/>
              </a:spcBef>
              <a:buFont typeface="Arial" panose="020B0604020202020204" pitchFamily="34" charset="0"/>
              <a:buNone/>
              <a:defRPr sz="1125" b="1" i="0" kern="1200" cap="none" baseline="0">
                <a:solidFill>
                  <a:schemeClr val="tx1"/>
                </a:solidFill>
                <a:latin typeface="Tw Cen MT" panose="020B0602020104020603" pitchFamily="34" charset="0"/>
                <a:ea typeface="+mn-ea"/>
                <a:cs typeface="+mn-cs"/>
              </a:defRPr>
            </a:lvl1pPr>
            <a:lvl2pPr marL="342900" indent="0" algn="l" defTabSz="685800" rtl="0" eaLnBrk="1" latinLnBrk="0" hangingPunct="1">
              <a:lnSpc>
                <a:spcPct val="100000"/>
              </a:lnSpc>
              <a:spcBef>
                <a:spcPts val="450"/>
              </a:spcBef>
              <a:buFont typeface="Arial" panose="020B0604020202020204" pitchFamily="34" charset="0"/>
              <a:buNone/>
              <a:defRPr sz="1500" kern="1200" baseline="0">
                <a:solidFill>
                  <a:schemeClr val="tx1">
                    <a:tint val="75000"/>
                  </a:schemeClr>
                </a:solidFill>
                <a:latin typeface="Tw Cen MT" panose="020B0602020104020603" pitchFamily="34" charset="0"/>
                <a:ea typeface="+mn-ea"/>
                <a:cs typeface="+mn-cs"/>
              </a:defRPr>
            </a:lvl2pPr>
            <a:lvl3pPr marL="685800" indent="0" algn="l" defTabSz="685800" rtl="0" eaLnBrk="1" latinLnBrk="0" hangingPunct="1">
              <a:lnSpc>
                <a:spcPct val="100000"/>
              </a:lnSpc>
              <a:spcBef>
                <a:spcPts val="450"/>
              </a:spcBef>
              <a:buFont typeface="Arial" panose="020B0604020202020204" pitchFamily="34" charset="0"/>
              <a:buNone/>
              <a:defRPr sz="1350" kern="1200" baseline="0">
                <a:solidFill>
                  <a:schemeClr val="tx1">
                    <a:tint val="75000"/>
                  </a:schemeClr>
                </a:solidFill>
                <a:latin typeface="Tw Cen MT" panose="020B0602020104020603" pitchFamily="34" charset="0"/>
                <a:ea typeface="+mn-ea"/>
                <a:cs typeface="+mn-cs"/>
              </a:defRPr>
            </a:lvl3pPr>
            <a:lvl4pPr marL="1028700" indent="0" algn="l" defTabSz="685800" rtl="0" eaLnBrk="1" latinLnBrk="0" hangingPunct="1">
              <a:lnSpc>
                <a:spcPct val="100000"/>
              </a:lnSpc>
              <a:spcBef>
                <a:spcPts val="450"/>
              </a:spcBef>
              <a:buFont typeface="Arial" panose="020B0604020202020204" pitchFamily="34" charset="0"/>
              <a:buNone/>
              <a:defRPr sz="1200" kern="1200" baseline="0">
                <a:solidFill>
                  <a:schemeClr val="tx1">
                    <a:tint val="75000"/>
                  </a:schemeClr>
                </a:solidFill>
                <a:latin typeface="Tw Cen MT" panose="020B0602020104020603" pitchFamily="34" charset="0"/>
                <a:ea typeface="+mn-ea"/>
                <a:cs typeface="+mn-cs"/>
              </a:defRPr>
            </a:lvl4pPr>
            <a:lvl5pPr marL="1371600" indent="0" algn="l" defTabSz="685800" rtl="0" eaLnBrk="1" latinLnBrk="0" hangingPunct="1">
              <a:lnSpc>
                <a:spcPct val="100000"/>
              </a:lnSpc>
              <a:spcBef>
                <a:spcPts val="450"/>
              </a:spcBef>
              <a:buFont typeface="Arial" panose="020B0604020202020204" pitchFamily="34" charset="0"/>
              <a:buNone/>
              <a:defRPr sz="1200" kern="1200" baseline="0">
                <a:solidFill>
                  <a:schemeClr val="tx1">
                    <a:tint val="75000"/>
                  </a:schemeClr>
                </a:solidFill>
                <a:latin typeface="Tw Cen MT" panose="020B0602020104020603"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r>
              <a:rPr lang="en-US" sz="1600" dirty="0">
                <a:latin typeface="Gill Sans MT" panose="020B0502020104020203" pitchFamily="34" charset="0"/>
              </a:rPr>
              <a:t>Age</a:t>
            </a:r>
          </a:p>
        </p:txBody>
      </p:sp>
      <p:graphicFrame>
        <p:nvGraphicFramePr>
          <p:cNvPr id="11" name="Chart 10">
            <a:extLst>
              <a:ext uri="{FF2B5EF4-FFF2-40B4-BE49-F238E27FC236}">
                <a16:creationId xmlns:a16="http://schemas.microsoft.com/office/drawing/2014/main" id="{F577EC53-BDEC-44B0-908A-9691177113AA}"/>
              </a:ext>
            </a:extLst>
          </p:cNvPr>
          <p:cNvGraphicFramePr>
            <a:graphicFrameLocks/>
          </p:cNvGraphicFramePr>
          <p:nvPr>
            <p:extLst>
              <p:ext uri="{D42A27DB-BD31-4B8C-83A1-F6EECF244321}">
                <p14:modId xmlns:p14="http://schemas.microsoft.com/office/powerpoint/2010/main" val="2531524273"/>
              </p:ext>
            </p:extLst>
          </p:nvPr>
        </p:nvGraphicFramePr>
        <p:xfrm>
          <a:off x="259619" y="1666519"/>
          <a:ext cx="5638800" cy="351140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14">
            <a:extLst>
              <a:ext uri="{FF2B5EF4-FFF2-40B4-BE49-F238E27FC236}">
                <a16:creationId xmlns:a16="http://schemas.microsoft.com/office/drawing/2014/main" id="{F577EC53-BDEC-44B0-908A-9691177113AA}"/>
              </a:ext>
            </a:extLst>
          </p:cNvPr>
          <p:cNvGraphicFramePr>
            <a:graphicFrameLocks/>
          </p:cNvGraphicFramePr>
          <p:nvPr>
            <p:extLst>
              <p:ext uri="{D42A27DB-BD31-4B8C-83A1-F6EECF244321}">
                <p14:modId xmlns:p14="http://schemas.microsoft.com/office/powerpoint/2010/main" val="1427776134"/>
              </p:ext>
            </p:extLst>
          </p:nvPr>
        </p:nvGraphicFramePr>
        <p:xfrm>
          <a:off x="6317848" y="1648491"/>
          <a:ext cx="5638800" cy="355371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429282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62356" y="820455"/>
            <a:ext cx="11956648" cy="487794"/>
          </a:xfrm>
        </p:spPr>
        <p:txBody>
          <a:bodyPr/>
          <a:lstStyle/>
          <a:p>
            <a:r>
              <a:rPr lang="en-US" sz="1600" b="0" i="1" dirty="0">
                <a:latin typeface="Gill Sans MT" panose="020B0502020104020203" pitchFamily="34" charset="0"/>
              </a:rPr>
              <a:t>Share of telework capable workers by Massachusetts municipality, 2017</a:t>
            </a:r>
          </a:p>
          <a:p>
            <a:endParaRPr lang="en-US" sz="1600" b="0" i="1" dirty="0"/>
          </a:p>
        </p:txBody>
      </p:sp>
      <p:sp>
        <p:nvSpPr>
          <p:cNvPr id="3" name="Footer Placeholder 2"/>
          <p:cNvSpPr>
            <a:spLocks noGrp="1"/>
          </p:cNvSpPr>
          <p:nvPr>
            <p:ph type="ftr" sz="quarter" idx="3"/>
          </p:nvPr>
        </p:nvSpPr>
        <p:spPr/>
        <p:txBody>
          <a:bodyPr/>
          <a:lstStyle/>
          <a:p>
            <a:r>
              <a:rPr lang="en-US" dirty="0"/>
              <a:t>UMass Amherst Donahue Institute  |  </a:t>
            </a:r>
            <a:fld id="{557E4E60-F371-514A-8991-7911192B64BE}" type="slidenum">
              <a:rPr lang="en-US" smtClean="0"/>
              <a:pPr/>
              <a:t>11</a:t>
            </a:fld>
            <a:endParaRPr lang="en-US" dirty="0"/>
          </a:p>
        </p:txBody>
      </p:sp>
      <p:sp>
        <p:nvSpPr>
          <p:cNvPr id="4" name="Title 3"/>
          <p:cNvSpPr>
            <a:spLocks noGrp="1"/>
          </p:cNvSpPr>
          <p:nvPr>
            <p:ph type="title"/>
          </p:nvPr>
        </p:nvSpPr>
        <p:spPr>
          <a:xfrm>
            <a:off x="-1" y="162289"/>
            <a:ext cx="12192000" cy="555269"/>
          </a:xfrm>
        </p:spPr>
        <p:txBody>
          <a:bodyPr/>
          <a:lstStyle/>
          <a:p>
            <a:r>
              <a:rPr lang="en-US" sz="2400" dirty="0">
                <a:latin typeface="Gill Sans MT" panose="020B0502020104020203" pitchFamily="34" charset="0"/>
              </a:rPr>
              <a:t>Boston’s suburbs have a high share of workers capable of working from home</a:t>
            </a:r>
            <a:endParaRPr lang="en-US" sz="2400" dirty="0"/>
          </a:p>
        </p:txBody>
      </p:sp>
      <p:sp>
        <p:nvSpPr>
          <p:cNvPr id="6" name="Title 1"/>
          <p:cNvSpPr txBox="1">
            <a:spLocks/>
          </p:cNvSpPr>
          <p:nvPr/>
        </p:nvSpPr>
        <p:spPr>
          <a:xfrm>
            <a:off x="1621416" y="858559"/>
            <a:ext cx="6557963" cy="713720"/>
          </a:xfrm>
          <a:prstGeom prst="rect">
            <a:avLst/>
          </a:prstGeom>
        </p:spPr>
        <p:txBody>
          <a:bodyPr wrap="square" anchor="t">
            <a:noAutofit/>
          </a:bodyPr>
          <a:lstStyle>
            <a:lvl1pPr algn="l" defTabSz="914400" rtl="0" eaLnBrk="1" latinLnBrk="0" hangingPunct="1">
              <a:lnSpc>
                <a:spcPct val="90000"/>
              </a:lnSpc>
              <a:spcBef>
                <a:spcPct val="0"/>
              </a:spcBef>
              <a:buNone/>
              <a:defRPr sz="2800" b="1" i="0" kern="1200" cap="none" baseline="0">
                <a:solidFill>
                  <a:schemeClr val="bg1"/>
                </a:solidFill>
                <a:latin typeface="Tw Cen MT" panose="020B0602020104020603" pitchFamily="34" charset="0"/>
                <a:ea typeface="+mj-ea"/>
                <a:cs typeface="+mj-cs"/>
              </a:defRPr>
            </a:lvl1pPr>
          </a:lstStyle>
          <a:p>
            <a:endParaRPr lang="en-US" sz="1800" dirty="0">
              <a:latin typeface="Gill Sans MT" panose="020B0502020104020203" pitchFamily="34" charset="0"/>
            </a:endParaRPr>
          </a:p>
        </p:txBody>
      </p:sp>
      <p:sp>
        <p:nvSpPr>
          <p:cNvPr id="7" name="Rectangle 6"/>
          <p:cNvSpPr/>
          <p:nvPr/>
        </p:nvSpPr>
        <p:spPr>
          <a:xfrm>
            <a:off x="376813" y="5470854"/>
            <a:ext cx="10722987" cy="461665"/>
          </a:xfrm>
          <a:prstGeom prst="rect">
            <a:avLst/>
          </a:prstGeom>
        </p:spPr>
        <p:txBody>
          <a:bodyPr wrap="square">
            <a:spAutoFit/>
          </a:bodyPr>
          <a:lstStyle/>
          <a:p>
            <a:pPr eaLnBrk="0" fontAlgn="base" hangingPunct="0">
              <a:spcBef>
                <a:spcPct val="0"/>
              </a:spcBef>
              <a:spcAft>
                <a:spcPct val="0"/>
              </a:spcAft>
            </a:pPr>
            <a:r>
              <a:rPr lang="en-US" altLang="en-US" sz="1200" dirty="0">
                <a:latin typeface="Gill Sans MT" panose="020B0502020104020203" pitchFamily="34" charset="0"/>
                <a:cs typeface="Calibri" panose="020F0502020204030204" pitchFamily="34" charset="0"/>
              </a:rPr>
              <a:t>Source:  2018 U.S. Bureau of Labor Statistics Occupational Employment Statistics, 2017 LEHD Origin-Destination Employment Statistics</a:t>
            </a:r>
          </a:p>
          <a:p>
            <a:pPr eaLnBrk="0" fontAlgn="base" hangingPunct="0">
              <a:spcBef>
                <a:spcPct val="0"/>
              </a:spcBef>
              <a:spcAft>
                <a:spcPct val="0"/>
              </a:spcAft>
            </a:pPr>
            <a:r>
              <a:rPr lang="en-US" altLang="en-US" sz="1200" dirty="0">
                <a:latin typeface="Gill Sans MT" panose="020B0502020104020203" pitchFamily="34" charset="0"/>
                <a:cs typeface="Calibri" panose="020F0502020204030204" pitchFamily="34" charset="0"/>
              </a:rPr>
              <a:t>Note: Methodology courtesy of </a:t>
            </a:r>
            <a:r>
              <a:rPr lang="en-US" altLang="en-US" sz="1200" dirty="0" err="1">
                <a:latin typeface="Gill Sans MT" panose="020B0502020104020203" pitchFamily="34" charset="0"/>
                <a:cs typeface="Calibri" panose="020F0502020204030204" pitchFamily="34" charset="0"/>
              </a:rPr>
              <a:t>Dingel</a:t>
            </a:r>
            <a:r>
              <a:rPr lang="en-US" altLang="en-US" sz="1200" dirty="0">
                <a:latin typeface="Gill Sans MT" panose="020B0502020104020203" pitchFamily="34" charset="0"/>
                <a:cs typeface="Calibri" panose="020F0502020204030204" pitchFamily="34" charset="0"/>
              </a:rPr>
              <a:t> &amp; Neiman, and </a:t>
            </a:r>
            <a:r>
              <a:rPr lang="en-US" altLang="en-US" sz="1200" dirty="0" err="1">
                <a:latin typeface="Gill Sans MT" panose="020B0502020104020203" pitchFamily="34" charset="0"/>
                <a:cs typeface="Calibri" panose="020F0502020204030204" pitchFamily="34" charset="0"/>
              </a:rPr>
              <a:t>Veuger</a:t>
            </a:r>
            <a:r>
              <a:rPr lang="en-US" altLang="en-US" sz="1200" dirty="0">
                <a:latin typeface="Gill Sans MT" panose="020B0502020104020203" pitchFamily="34" charset="0"/>
                <a:cs typeface="Calibri" panose="020F0502020204030204" pitchFamily="34" charset="0"/>
              </a:rPr>
              <a:t>, Brooks, &amp; Begley</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15594" b="14145"/>
          <a:stretch/>
        </p:blipFill>
        <p:spPr>
          <a:xfrm>
            <a:off x="2458482" y="1064352"/>
            <a:ext cx="7275035" cy="4324505"/>
          </a:xfrm>
          <a:prstGeom prst="rect">
            <a:avLst/>
          </a:prstGeom>
        </p:spPr>
      </p:pic>
    </p:spTree>
    <p:extLst>
      <p:ext uri="{BB962C8B-B14F-4D97-AF65-F5344CB8AC3E}">
        <p14:creationId xmlns:p14="http://schemas.microsoft.com/office/powerpoint/2010/main" val="20389336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3024" y="2260975"/>
            <a:ext cx="8746385" cy="1746064"/>
          </a:xfrm>
        </p:spPr>
        <p:txBody>
          <a:bodyPr/>
          <a:lstStyle/>
          <a:p>
            <a:pPr algn="ctr"/>
            <a:r>
              <a:rPr lang="en-US" dirty="0">
                <a:latin typeface="Gill Sans MT" panose="020B0502020104020203" pitchFamily="34" charset="0"/>
              </a:rPr>
              <a:t>Economic recovery, </a:t>
            </a:r>
            <a:br>
              <a:rPr lang="en-US" dirty="0">
                <a:latin typeface="Gill Sans MT" panose="020B0502020104020203" pitchFamily="34" charset="0"/>
              </a:rPr>
            </a:br>
            <a:r>
              <a:rPr lang="en-US" dirty="0">
                <a:latin typeface="Gill Sans MT" panose="020B0502020104020203" pitchFamily="34" charset="0"/>
              </a:rPr>
              <a:t>one year into the pandemic</a:t>
            </a:r>
          </a:p>
        </p:txBody>
      </p:sp>
    </p:spTree>
    <p:extLst>
      <p:ext uri="{BB962C8B-B14F-4D97-AF65-F5344CB8AC3E}">
        <p14:creationId xmlns:p14="http://schemas.microsoft.com/office/powerpoint/2010/main" val="30913755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 y="914094"/>
            <a:ext cx="7376635" cy="236223"/>
          </a:xfrm>
        </p:spPr>
        <p:txBody>
          <a:bodyPr/>
          <a:lstStyle/>
          <a:p>
            <a:r>
              <a:rPr lang="en-US" sz="1600" b="0" i="1" dirty="0">
                <a:latin typeface="Gill Sans MT" panose="020B0502020104020203" pitchFamily="34" charset="0"/>
              </a:rPr>
              <a:t>Massachusetts Business Confidence Index, December 2019-April 2021</a:t>
            </a:r>
            <a:endParaRPr lang="en-US" sz="1400" b="0" dirty="0"/>
          </a:p>
        </p:txBody>
      </p:sp>
      <p:sp>
        <p:nvSpPr>
          <p:cNvPr id="3" name="Footer Placeholder 2"/>
          <p:cNvSpPr>
            <a:spLocks noGrp="1"/>
          </p:cNvSpPr>
          <p:nvPr>
            <p:ph type="ftr" sz="quarter" idx="3"/>
          </p:nvPr>
        </p:nvSpPr>
        <p:spPr/>
        <p:txBody>
          <a:bodyPr/>
          <a:lstStyle/>
          <a:p>
            <a:r>
              <a:rPr lang="en-US" dirty="0"/>
              <a:t>UMass Amherst Donahue Institute  |  </a:t>
            </a:r>
            <a:fld id="{557E4E60-F371-514A-8991-7911192B64BE}" type="slidenum">
              <a:rPr lang="en-US" smtClean="0"/>
              <a:pPr/>
              <a:t>13</a:t>
            </a:fld>
            <a:endParaRPr lang="en-US" dirty="0"/>
          </a:p>
        </p:txBody>
      </p:sp>
      <p:sp>
        <p:nvSpPr>
          <p:cNvPr id="4" name="Title 3"/>
          <p:cNvSpPr>
            <a:spLocks noGrp="1"/>
          </p:cNvSpPr>
          <p:nvPr>
            <p:ph type="title"/>
          </p:nvPr>
        </p:nvSpPr>
        <p:spPr>
          <a:xfrm>
            <a:off x="53314" y="146005"/>
            <a:ext cx="12050015" cy="509910"/>
          </a:xfrm>
        </p:spPr>
        <p:txBody>
          <a:bodyPr/>
          <a:lstStyle/>
          <a:p>
            <a:r>
              <a:rPr lang="en-US" sz="2400" dirty="0">
                <a:latin typeface="Gill Sans MT" panose="020B0502020104020203" pitchFamily="34" charset="0"/>
              </a:rPr>
              <a:t>Confidence among Massachusetts’ businesses has returned</a:t>
            </a:r>
            <a:endParaRPr lang="en-US" sz="2400" dirty="0"/>
          </a:p>
        </p:txBody>
      </p:sp>
      <p:sp>
        <p:nvSpPr>
          <p:cNvPr id="6" name="Title 2"/>
          <p:cNvSpPr txBox="1">
            <a:spLocks/>
          </p:cNvSpPr>
          <p:nvPr/>
        </p:nvSpPr>
        <p:spPr>
          <a:xfrm>
            <a:off x="1785263" y="857256"/>
            <a:ext cx="8586101" cy="776635"/>
          </a:xfrm>
          <a:prstGeom prst="rect">
            <a:avLst/>
          </a:prstGeom>
        </p:spPr>
        <p:txBody>
          <a:bodyPr wrap="square" anchor="t">
            <a:normAutofit/>
          </a:bodyPr>
          <a:lstStyle>
            <a:lvl1pPr algn="l" defTabSz="914400" rtl="0" eaLnBrk="1" latinLnBrk="0" hangingPunct="1">
              <a:lnSpc>
                <a:spcPct val="90000"/>
              </a:lnSpc>
              <a:spcBef>
                <a:spcPct val="0"/>
              </a:spcBef>
              <a:buNone/>
              <a:defRPr sz="2800" b="1" i="0" kern="1200" cap="none" baseline="0">
                <a:solidFill>
                  <a:schemeClr val="bg1"/>
                </a:solidFill>
                <a:latin typeface="Tw Cen MT" panose="020B0602020104020603" pitchFamily="34" charset="0"/>
                <a:ea typeface="+mj-ea"/>
                <a:cs typeface="+mj-cs"/>
              </a:defRPr>
            </a:lvl1pPr>
          </a:lstStyle>
          <a:p>
            <a:endParaRPr lang="en-US" sz="1800" dirty="0">
              <a:latin typeface="Gill Sans MT" panose="020B0502020104020203" pitchFamily="34" charset="0"/>
            </a:endParaRPr>
          </a:p>
        </p:txBody>
      </p:sp>
      <p:sp>
        <p:nvSpPr>
          <p:cNvPr id="7" name="Rectangle 6"/>
          <p:cNvSpPr/>
          <p:nvPr/>
        </p:nvSpPr>
        <p:spPr>
          <a:xfrm>
            <a:off x="431799" y="5607848"/>
            <a:ext cx="9359901" cy="276999"/>
          </a:xfrm>
          <a:prstGeom prst="rect">
            <a:avLst/>
          </a:prstGeom>
        </p:spPr>
        <p:txBody>
          <a:bodyPr wrap="square">
            <a:spAutoFit/>
          </a:bodyPr>
          <a:lstStyle/>
          <a:p>
            <a:r>
              <a:rPr lang="en-US" sz="1200" dirty="0">
                <a:latin typeface="Gill Sans MT" panose="020B0502020104020203" pitchFamily="34" charset="0"/>
              </a:rPr>
              <a:t>Source: The Associated Industries of Massachusetts, https://aimnet.org/blog/business-confidence-remains-flat-in-april/</a:t>
            </a:r>
            <a:endParaRPr lang="en-US" sz="2400" dirty="0">
              <a:latin typeface="Gill Sans MT" panose="020B0502020104020203" pitchFamily="34" charset="0"/>
            </a:endParaRPr>
          </a:p>
        </p:txBody>
      </p:sp>
      <p:sp>
        <p:nvSpPr>
          <p:cNvPr id="12" name="Text Placeholder 1"/>
          <p:cNvSpPr txBox="1">
            <a:spLocks/>
          </p:cNvSpPr>
          <p:nvPr/>
        </p:nvSpPr>
        <p:spPr>
          <a:xfrm>
            <a:off x="5473571" y="1266314"/>
            <a:ext cx="3064501" cy="1018624"/>
          </a:xfrm>
          <a:prstGeom prst="rect">
            <a:avLst/>
          </a:prstGeom>
        </p:spPr>
        <p:txBody>
          <a:bodyPr vert="horz" wrap="square" lIns="365760" tIns="0" rIns="365760" bIns="45720" rtlCol="0">
            <a:noAutofit/>
          </a:bodyPr>
          <a:lstStyle>
            <a:lvl1pPr marL="0" indent="0" algn="l" defTabSz="685800" rtl="0" eaLnBrk="1" latinLnBrk="0" hangingPunct="1">
              <a:lnSpc>
                <a:spcPct val="100000"/>
              </a:lnSpc>
              <a:spcBef>
                <a:spcPts val="450"/>
              </a:spcBef>
              <a:buFont typeface="Arial" panose="020B0604020202020204" pitchFamily="34" charset="0"/>
              <a:buNone/>
              <a:defRPr sz="1125" b="1" i="0" kern="1200" cap="none" baseline="0">
                <a:solidFill>
                  <a:schemeClr val="tx1"/>
                </a:solidFill>
                <a:latin typeface="Tw Cen MT" panose="020B0602020104020603" pitchFamily="34" charset="0"/>
                <a:ea typeface="+mn-ea"/>
                <a:cs typeface="+mn-cs"/>
              </a:defRPr>
            </a:lvl1pPr>
            <a:lvl2pPr marL="342900" indent="0" algn="l" defTabSz="685800" rtl="0" eaLnBrk="1" latinLnBrk="0" hangingPunct="1">
              <a:lnSpc>
                <a:spcPct val="100000"/>
              </a:lnSpc>
              <a:spcBef>
                <a:spcPts val="450"/>
              </a:spcBef>
              <a:buFont typeface="Arial" panose="020B0604020202020204" pitchFamily="34" charset="0"/>
              <a:buNone/>
              <a:defRPr sz="1500" kern="1200" baseline="0">
                <a:solidFill>
                  <a:schemeClr val="tx1">
                    <a:tint val="75000"/>
                  </a:schemeClr>
                </a:solidFill>
                <a:latin typeface="Tw Cen MT" panose="020B0602020104020603" pitchFamily="34" charset="0"/>
                <a:ea typeface="+mn-ea"/>
                <a:cs typeface="+mn-cs"/>
              </a:defRPr>
            </a:lvl2pPr>
            <a:lvl3pPr marL="685800" indent="0" algn="l" defTabSz="685800" rtl="0" eaLnBrk="1" latinLnBrk="0" hangingPunct="1">
              <a:lnSpc>
                <a:spcPct val="100000"/>
              </a:lnSpc>
              <a:spcBef>
                <a:spcPts val="450"/>
              </a:spcBef>
              <a:buFont typeface="Arial" panose="020B0604020202020204" pitchFamily="34" charset="0"/>
              <a:buNone/>
              <a:defRPr sz="1350" kern="1200" baseline="0">
                <a:solidFill>
                  <a:schemeClr val="tx1">
                    <a:tint val="75000"/>
                  </a:schemeClr>
                </a:solidFill>
                <a:latin typeface="Tw Cen MT" panose="020B0602020104020603" pitchFamily="34" charset="0"/>
                <a:ea typeface="+mn-ea"/>
                <a:cs typeface="+mn-cs"/>
              </a:defRPr>
            </a:lvl3pPr>
            <a:lvl4pPr marL="1028700" indent="0" algn="l" defTabSz="685800" rtl="0" eaLnBrk="1" latinLnBrk="0" hangingPunct="1">
              <a:lnSpc>
                <a:spcPct val="100000"/>
              </a:lnSpc>
              <a:spcBef>
                <a:spcPts val="450"/>
              </a:spcBef>
              <a:buFont typeface="Arial" panose="020B0604020202020204" pitchFamily="34" charset="0"/>
              <a:buNone/>
              <a:defRPr sz="1200" kern="1200" baseline="0">
                <a:solidFill>
                  <a:schemeClr val="tx1">
                    <a:tint val="75000"/>
                  </a:schemeClr>
                </a:solidFill>
                <a:latin typeface="Tw Cen MT" panose="020B0602020104020603" pitchFamily="34" charset="0"/>
                <a:ea typeface="+mn-ea"/>
                <a:cs typeface="+mn-cs"/>
              </a:defRPr>
            </a:lvl4pPr>
            <a:lvl5pPr marL="1371600" indent="0" algn="l" defTabSz="685800" rtl="0" eaLnBrk="1" latinLnBrk="0" hangingPunct="1">
              <a:lnSpc>
                <a:spcPct val="100000"/>
              </a:lnSpc>
              <a:spcBef>
                <a:spcPts val="450"/>
              </a:spcBef>
              <a:buFont typeface="Arial" panose="020B0604020202020204" pitchFamily="34" charset="0"/>
              <a:buNone/>
              <a:defRPr sz="1200" kern="1200" baseline="0">
                <a:solidFill>
                  <a:schemeClr val="tx1">
                    <a:tint val="75000"/>
                  </a:schemeClr>
                </a:solidFill>
                <a:latin typeface="Tw Cen MT" panose="020B0602020104020603"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r>
              <a:rPr lang="en-US" sz="1600" dirty="0">
                <a:latin typeface="Gill Sans MT" panose="020B0502020104020203" pitchFamily="34" charset="0"/>
              </a:rPr>
              <a:t>A score of 50: neutral </a:t>
            </a:r>
          </a:p>
          <a:p>
            <a:r>
              <a:rPr lang="en-US" sz="1600" dirty="0">
                <a:latin typeface="Gill Sans MT" panose="020B0502020104020203" pitchFamily="34" charset="0"/>
              </a:rPr>
              <a:t>&gt;50: positive</a:t>
            </a:r>
          </a:p>
          <a:p>
            <a:r>
              <a:rPr lang="en-US" sz="1600" dirty="0">
                <a:latin typeface="Gill Sans MT" panose="020B0502020104020203" pitchFamily="34" charset="0"/>
              </a:rPr>
              <a:t>&lt;50: negative</a:t>
            </a:r>
            <a:endParaRPr lang="en-US" sz="1400" dirty="0"/>
          </a:p>
        </p:txBody>
      </p:sp>
      <p:graphicFrame>
        <p:nvGraphicFramePr>
          <p:cNvPr id="9" name="Chart 8">
            <a:extLst>
              <a:ext uri="{FF2B5EF4-FFF2-40B4-BE49-F238E27FC236}">
                <a16:creationId xmlns:a16="http://schemas.microsoft.com/office/drawing/2014/main" id="{9C2CACCB-27C4-42AF-A80B-DCDF1AF13D5E}"/>
              </a:ext>
            </a:extLst>
          </p:cNvPr>
          <p:cNvGraphicFramePr>
            <a:graphicFrameLocks/>
          </p:cNvGraphicFramePr>
          <p:nvPr>
            <p:extLst>
              <p:ext uri="{D42A27DB-BD31-4B8C-83A1-F6EECF244321}">
                <p14:modId xmlns:p14="http://schemas.microsoft.com/office/powerpoint/2010/main" val="110500056"/>
              </p:ext>
            </p:extLst>
          </p:nvPr>
        </p:nvGraphicFramePr>
        <p:xfrm>
          <a:off x="431799" y="1374389"/>
          <a:ext cx="11524848" cy="41450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34373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90509" y="906881"/>
            <a:ext cx="8750300" cy="275273"/>
          </a:xfrm>
        </p:spPr>
        <p:txBody>
          <a:bodyPr/>
          <a:lstStyle/>
          <a:p>
            <a:r>
              <a:rPr lang="en-US" sz="1600" b="0" i="1" dirty="0">
                <a:latin typeface="Gill Sans MT" panose="020B0502020104020203" pitchFamily="34" charset="0"/>
              </a:rPr>
              <a:t>Growth in real product, Massachusetts and the United States, Q12019-Q3 2021</a:t>
            </a:r>
          </a:p>
          <a:p>
            <a:endParaRPr lang="en-US" sz="1400" b="0" dirty="0"/>
          </a:p>
        </p:txBody>
      </p:sp>
      <p:sp>
        <p:nvSpPr>
          <p:cNvPr id="3" name="Footer Placeholder 2"/>
          <p:cNvSpPr>
            <a:spLocks noGrp="1"/>
          </p:cNvSpPr>
          <p:nvPr>
            <p:ph type="ftr" sz="quarter" idx="3"/>
          </p:nvPr>
        </p:nvSpPr>
        <p:spPr/>
        <p:txBody>
          <a:bodyPr/>
          <a:lstStyle/>
          <a:p>
            <a:r>
              <a:rPr lang="en-US" dirty="0"/>
              <a:t>UMass Amherst Donahue Institute  |  </a:t>
            </a:r>
            <a:fld id="{557E4E60-F371-514A-8991-7911192B64BE}" type="slidenum">
              <a:rPr lang="en-US" smtClean="0"/>
              <a:pPr/>
              <a:t>14</a:t>
            </a:fld>
            <a:endParaRPr lang="en-US" dirty="0"/>
          </a:p>
        </p:txBody>
      </p:sp>
      <p:sp>
        <p:nvSpPr>
          <p:cNvPr id="4" name="Title 3"/>
          <p:cNvSpPr>
            <a:spLocks noGrp="1"/>
          </p:cNvSpPr>
          <p:nvPr>
            <p:ph type="title"/>
          </p:nvPr>
        </p:nvSpPr>
        <p:spPr>
          <a:xfrm>
            <a:off x="0" y="212647"/>
            <a:ext cx="12103100" cy="627885"/>
          </a:xfrm>
        </p:spPr>
        <p:txBody>
          <a:bodyPr/>
          <a:lstStyle/>
          <a:p>
            <a:r>
              <a:rPr lang="en-US" sz="2400" dirty="0">
                <a:latin typeface="Gill Sans MT" panose="020B0502020104020203" pitchFamily="34" charset="0"/>
              </a:rPr>
              <a:t>The pace of state and national growth has slowed</a:t>
            </a:r>
            <a:endParaRPr lang="en-US" sz="2400" dirty="0"/>
          </a:p>
        </p:txBody>
      </p:sp>
      <p:sp>
        <p:nvSpPr>
          <p:cNvPr id="10" name="Rectangle 9"/>
          <p:cNvSpPr/>
          <p:nvPr/>
        </p:nvSpPr>
        <p:spPr>
          <a:xfrm>
            <a:off x="596904" y="5612210"/>
            <a:ext cx="8864597" cy="276999"/>
          </a:xfrm>
          <a:prstGeom prst="rect">
            <a:avLst/>
          </a:prstGeom>
        </p:spPr>
        <p:txBody>
          <a:bodyPr wrap="square">
            <a:spAutoFit/>
          </a:bodyPr>
          <a:lstStyle/>
          <a:p>
            <a:r>
              <a:rPr lang="en-US" sz="1200" dirty="0">
                <a:latin typeface="Gill Sans MT" panose="020B0502020104020203" pitchFamily="34" charset="0"/>
              </a:rPr>
              <a:t>Source: U.S. Bureau of Economic Analysis (BEA);  Alan Clayton-Matthews</a:t>
            </a:r>
          </a:p>
        </p:txBody>
      </p:sp>
      <p:graphicFrame>
        <p:nvGraphicFramePr>
          <p:cNvPr id="7" name="Chart 6"/>
          <p:cNvGraphicFramePr>
            <a:graphicFrameLocks/>
          </p:cNvGraphicFramePr>
          <p:nvPr>
            <p:extLst>
              <p:ext uri="{D42A27DB-BD31-4B8C-83A1-F6EECF244321}">
                <p14:modId xmlns:p14="http://schemas.microsoft.com/office/powerpoint/2010/main" val="3727691399"/>
              </p:ext>
            </p:extLst>
          </p:nvPr>
        </p:nvGraphicFramePr>
        <p:xfrm>
          <a:off x="596903" y="1248502"/>
          <a:ext cx="11132641" cy="424840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577211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p:cNvGraphicFramePr>
            <a:graphicFrameLocks/>
          </p:cNvGraphicFramePr>
          <p:nvPr>
            <p:extLst>
              <p:ext uri="{D42A27DB-BD31-4B8C-83A1-F6EECF244321}">
                <p14:modId xmlns:p14="http://schemas.microsoft.com/office/powerpoint/2010/main" val="3862727393"/>
              </p:ext>
            </p:extLst>
          </p:nvPr>
        </p:nvGraphicFramePr>
        <p:xfrm>
          <a:off x="267759" y="1363011"/>
          <a:ext cx="6523880" cy="3939822"/>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 Placeholder 1"/>
          <p:cNvSpPr>
            <a:spLocks noGrp="1"/>
          </p:cNvSpPr>
          <p:nvPr>
            <p:ph type="body" idx="1"/>
          </p:nvPr>
        </p:nvSpPr>
        <p:spPr>
          <a:xfrm>
            <a:off x="148445" y="911597"/>
            <a:ext cx="6811155" cy="277828"/>
          </a:xfrm>
        </p:spPr>
        <p:txBody>
          <a:bodyPr/>
          <a:lstStyle/>
          <a:p>
            <a:r>
              <a:rPr lang="en-US" sz="1400" b="0" i="1" dirty="0">
                <a:latin typeface="Gill Sans MT" panose="020B0502020104020203" pitchFamily="34" charset="0"/>
              </a:rPr>
              <a:t>Labor force in Massachusetts as of September 2021 (seasonally adjusted)</a:t>
            </a:r>
            <a:endParaRPr lang="en-US" sz="1200" b="0" dirty="0"/>
          </a:p>
        </p:txBody>
      </p:sp>
      <p:sp>
        <p:nvSpPr>
          <p:cNvPr id="3" name="Footer Placeholder 2"/>
          <p:cNvSpPr>
            <a:spLocks noGrp="1"/>
          </p:cNvSpPr>
          <p:nvPr>
            <p:ph type="ftr" sz="quarter" idx="3"/>
          </p:nvPr>
        </p:nvSpPr>
        <p:spPr/>
        <p:txBody>
          <a:bodyPr/>
          <a:lstStyle/>
          <a:p>
            <a:r>
              <a:rPr lang="en-US" dirty="0"/>
              <a:t>UMass Amherst Donahue Institute  |  </a:t>
            </a:r>
            <a:fld id="{557E4E60-F371-514A-8991-7911192B64BE}" type="slidenum">
              <a:rPr lang="en-US" smtClean="0"/>
              <a:pPr/>
              <a:t>15</a:t>
            </a:fld>
            <a:endParaRPr lang="en-US" dirty="0"/>
          </a:p>
        </p:txBody>
      </p:sp>
      <p:sp>
        <p:nvSpPr>
          <p:cNvPr id="4" name="Title 3"/>
          <p:cNvSpPr>
            <a:spLocks noGrp="1"/>
          </p:cNvSpPr>
          <p:nvPr>
            <p:ph type="title"/>
          </p:nvPr>
        </p:nvSpPr>
        <p:spPr/>
        <p:txBody>
          <a:bodyPr/>
          <a:lstStyle/>
          <a:p>
            <a:r>
              <a:rPr lang="en-US" sz="2400" dirty="0">
                <a:latin typeface="Gill Sans MT" panose="020B0502020104020203" pitchFamily="34" charset="0"/>
              </a:rPr>
              <a:t>The labor force (unemployed + employed) has begun to rebound</a:t>
            </a:r>
            <a:br>
              <a:rPr lang="en-US" sz="2400" dirty="0">
                <a:latin typeface="Gill Sans MT" panose="020B0502020104020203" pitchFamily="34" charset="0"/>
              </a:rPr>
            </a:br>
            <a:endParaRPr lang="en-US" sz="2400" dirty="0"/>
          </a:p>
        </p:txBody>
      </p:sp>
      <p:sp>
        <p:nvSpPr>
          <p:cNvPr id="8" name="Rectangle 7"/>
          <p:cNvSpPr/>
          <p:nvPr/>
        </p:nvSpPr>
        <p:spPr>
          <a:xfrm>
            <a:off x="403843" y="5505648"/>
            <a:ext cx="10010157" cy="276999"/>
          </a:xfrm>
          <a:prstGeom prst="rect">
            <a:avLst/>
          </a:prstGeom>
        </p:spPr>
        <p:txBody>
          <a:bodyPr wrap="square">
            <a:spAutoFit/>
          </a:bodyPr>
          <a:lstStyle/>
          <a:p>
            <a:pPr eaLnBrk="0" fontAlgn="base" hangingPunct="0">
              <a:spcBef>
                <a:spcPct val="0"/>
              </a:spcBef>
              <a:spcAft>
                <a:spcPct val="0"/>
              </a:spcAft>
            </a:pPr>
            <a:r>
              <a:rPr lang="en-US" altLang="en-US" sz="1200" dirty="0">
                <a:latin typeface="Gill Sans MT" panose="020B0502020104020203" pitchFamily="34" charset="0"/>
                <a:cs typeface="Calibri" panose="020F0502020204030204" pitchFamily="34" charset="0"/>
              </a:rPr>
              <a:t>Source: Massachusetts Executive Office of Labor and Workforce Development, Local Area Unemployment (LAU) Statistics; UMDI analysis</a:t>
            </a:r>
          </a:p>
        </p:txBody>
      </p:sp>
      <p:cxnSp>
        <p:nvCxnSpPr>
          <p:cNvPr id="10" name="Straight Connector 9"/>
          <p:cNvCxnSpPr/>
          <p:nvPr/>
        </p:nvCxnSpPr>
        <p:spPr>
          <a:xfrm flipV="1">
            <a:off x="6720947" y="1189425"/>
            <a:ext cx="499353" cy="254836"/>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667231" y="4782207"/>
            <a:ext cx="499362" cy="275386"/>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6298520" y="1444261"/>
            <a:ext cx="368711" cy="3337946"/>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825" dirty="0"/>
          </a:p>
        </p:txBody>
      </p:sp>
      <p:graphicFrame>
        <p:nvGraphicFramePr>
          <p:cNvPr id="16" name="Chart 15"/>
          <p:cNvGraphicFramePr>
            <a:graphicFrameLocks/>
          </p:cNvGraphicFramePr>
          <p:nvPr>
            <p:extLst>
              <p:ext uri="{D42A27DB-BD31-4B8C-83A1-F6EECF244321}">
                <p14:modId xmlns:p14="http://schemas.microsoft.com/office/powerpoint/2010/main" val="889485430"/>
              </p:ext>
            </p:extLst>
          </p:nvPr>
        </p:nvGraphicFramePr>
        <p:xfrm>
          <a:off x="7166593" y="1205746"/>
          <a:ext cx="4689076" cy="385184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9309563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0" y="875050"/>
            <a:ext cx="6206490" cy="264393"/>
          </a:xfrm>
        </p:spPr>
        <p:txBody>
          <a:bodyPr/>
          <a:lstStyle/>
          <a:p>
            <a:r>
              <a:rPr lang="en-US" sz="1600" b="0" i="1" dirty="0">
                <a:latin typeface="Gill Sans MT" panose="020B0502020104020203" pitchFamily="34" charset="0"/>
              </a:rPr>
              <a:t>Jobs deficit in Massachusetts relative to February 2020 peak</a:t>
            </a:r>
          </a:p>
          <a:p>
            <a:endParaRPr lang="en-US" sz="1400" b="0" dirty="0"/>
          </a:p>
        </p:txBody>
      </p:sp>
      <p:sp>
        <p:nvSpPr>
          <p:cNvPr id="3" name="Footer Placeholder 2"/>
          <p:cNvSpPr>
            <a:spLocks noGrp="1"/>
          </p:cNvSpPr>
          <p:nvPr>
            <p:ph type="ftr" sz="quarter" idx="3"/>
          </p:nvPr>
        </p:nvSpPr>
        <p:spPr/>
        <p:txBody>
          <a:bodyPr/>
          <a:lstStyle/>
          <a:p>
            <a:r>
              <a:rPr lang="en-US" dirty="0"/>
              <a:t>UMass Amherst Donahue Institute  |  </a:t>
            </a:r>
            <a:fld id="{557E4E60-F371-514A-8991-7911192B64BE}" type="slidenum">
              <a:rPr lang="en-US" smtClean="0"/>
              <a:pPr/>
              <a:t>16</a:t>
            </a:fld>
            <a:endParaRPr lang="en-US" dirty="0"/>
          </a:p>
        </p:txBody>
      </p:sp>
      <p:sp>
        <p:nvSpPr>
          <p:cNvPr id="4" name="Title 3"/>
          <p:cNvSpPr>
            <a:spLocks noGrp="1"/>
          </p:cNvSpPr>
          <p:nvPr>
            <p:ph type="title"/>
          </p:nvPr>
        </p:nvSpPr>
        <p:spPr>
          <a:xfrm>
            <a:off x="134929" y="19861"/>
            <a:ext cx="12196771" cy="624431"/>
          </a:xfrm>
        </p:spPr>
        <p:txBody>
          <a:bodyPr/>
          <a:lstStyle/>
          <a:p>
            <a:r>
              <a:rPr lang="en-US" sz="2400" dirty="0">
                <a:latin typeface="Gill Sans MT" panose="020B0502020104020203" pitchFamily="34" charset="0"/>
              </a:rPr>
              <a:t>Twelve months into the jobs recovery, we are still short over 200,000 jobs compared to the peak over a year ago</a:t>
            </a:r>
            <a:br>
              <a:rPr lang="en-US" sz="2400" dirty="0">
                <a:latin typeface="Gill Sans MT" panose="020B0502020104020203" pitchFamily="34" charset="0"/>
              </a:rPr>
            </a:br>
            <a:endParaRPr lang="en-US" sz="2400" dirty="0"/>
          </a:p>
        </p:txBody>
      </p:sp>
      <p:sp>
        <p:nvSpPr>
          <p:cNvPr id="5" name="Slide Number Placeholder 1"/>
          <p:cNvSpPr txBox="1">
            <a:spLocks/>
          </p:cNvSpPr>
          <p:nvPr/>
        </p:nvSpPr>
        <p:spPr>
          <a:xfrm>
            <a:off x="6438900" y="5607855"/>
            <a:ext cx="16002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12D77BA-9315-3540-811D-D7BD57D5EDA3}" type="slidenum">
              <a:rPr lang="en-US" sz="1351"/>
              <a:pPr/>
              <a:t>16</a:t>
            </a:fld>
            <a:endParaRPr lang="en-US" sz="1351" dirty="0"/>
          </a:p>
        </p:txBody>
      </p:sp>
      <p:sp>
        <p:nvSpPr>
          <p:cNvPr id="6" name="Title 2"/>
          <p:cNvSpPr txBox="1">
            <a:spLocks/>
          </p:cNvSpPr>
          <p:nvPr/>
        </p:nvSpPr>
        <p:spPr>
          <a:xfrm>
            <a:off x="1826079" y="1021468"/>
            <a:ext cx="6172200" cy="504315"/>
          </a:xfrm>
          <a:prstGeom prst="rect">
            <a:avLst/>
          </a:prstGeom>
        </p:spPr>
        <p:txBody>
          <a:bodyPr wrap="square" anchor="t">
            <a:noAutofit/>
          </a:bodyPr>
          <a:lstStyle>
            <a:lvl1pPr algn="l" defTabSz="914400" rtl="0" eaLnBrk="1" latinLnBrk="0" hangingPunct="1">
              <a:lnSpc>
                <a:spcPct val="90000"/>
              </a:lnSpc>
              <a:spcBef>
                <a:spcPct val="0"/>
              </a:spcBef>
              <a:buNone/>
              <a:defRPr sz="2800" b="1" i="0" kern="1200" cap="none" baseline="0">
                <a:solidFill>
                  <a:schemeClr val="bg1"/>
                </a:solidFill>
                <a:latin typeface="Tw Cen MT" panose="020B0602020104020603" pitchFamily="34" charset="0"/>
                <a:ea typeface="+mj-ea"/>
                <a:cs typeface="+mj-cs"/>
              </a:defRPr>
            </a:lvl1pPr>
          </a:lstStyle>
          <a:p>
            <a:endParaRPr lang="en-US" sz="2100" dirty="0">
              <a:latin typeface="Gill Sans MT" panose="020B0502020104020203" pitchFamily="34" charset="0"/>
            </a:endParaRPr>
          </a:p>
        </p:txBody>
      </p:sp>
      <p:sp>
        <p:nvSpPr>
          <p:cNvPr id="8" name="TextBox 7">
            <a:extLst>
              <a:ext uri="{FF2B5EF4-FFF2-40B4-BE49-F238E27FC236}">
                <a16:creationId xmlns:a16="http://schemas.microsoft.com/office/drawing/2014/main" id="{0E3E1E19-DB49-4743-B897-2665993BC60F}"/>
              </a:ext>
            </a:extLst>
          </p:cNvPr>
          <p:cNvSpPr txBox="1"/>
          <p:nvPr/>
        </p:nvSpPr>
        <p:spPr>
          <a:xfrm>
            <a:off x="279409" y="5577766"/>
            <a:ext cx="9842500" cy="276999"/>
          </a:xfrm>
          <a:prstGeom prst="rect">
            <a:avLst/>
          </a:prstGeom>
          <a:noFill/>
        </p:spPr>
        <p:txBody>
          <a:bodyPr wrap="square" rtlCol="0">
            <a:spAutoFit/>
          </a:bodyPr>
          <a:lstStyle/>
          <a:p>
            <a:r>
              <a:rPr lang="en-US" sz="1200" dirty="0">
                <a:latin typeface="Gill Sans MT" panose="020B0502020104020203" pitchFamily="34" charset="0"/>
              </a:rPr>
              <a:t>Source: Massachusetts Executive Office of Labor and Workforce Development, Current Employment Statistics (CES-790); UMDI analysis</a:t>
            </a:r>
          </a:p>
        </p:txBody>
      </p:sp>
      <p:graphicFrame>
        <p:nvGraphicFramePr>
          <p:cNvPr id="9" name="Chart 8"/>
          <p:cNvGraphicFramePr>
            <a:graphicFrameLocks/>
          </p:cNvGraphicFramePr>
          <p:nvPr>
            <p:extLst>
              <p:ext uri="{D42A27DB-BD31-4B8C-83A1-F6EECF244321}">
                <p14:modId xmlns:p14="http://schemas.microsoft.com/office/powerpoint/2010/main" val="1397952236"/>
              </p:ext>
            </p:extLst>
          </p:nvPr>
        </p:nvGraphicFramePr>
        <p:xfrm>
          <a:off x="279408" y="1370201"/>
          <a:ext cx="11534219" cy="408466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943462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39709" y="852463"/>
            <a:ext cx="8775700" cy="326708"/>
          </a:xfrm>
        </p:spPr>
        <p:txBody>
          <a:bodyPr/>
          <a:lstStyle/>
          <a:p>
            <a:r>
              <a:rPr lang="en-US" sz="1600" b="0" i="1" dirty="0">
                <a:latin typeface="Gill Sans MT" panose="020B0502020104020203" pitchFamily="34" charset="0"/>
              </a:rPr>
              <a:t>Employment growth by supersector in Massachusetts, February 2020-September 2021</a:t>
            </a:r>
          </a:p>
          <a:p>
            <a:endParaRPr lang="en-US" sz="1400" b="0" dirty="0"/>
          </a:p>
        </p:txBody>
      </p:sp>
      <p:sp>
        <p:nvSpPr>
          <p:cNvPr id="3" name="Footer Placeholder 2"/>
          <p:cNvSpPr>
            <a:spLocks noGrp="1"/>
          </p:cNvSpPr>
          <p:nvPr>
            <p:ph type="ftr" sz="quarter" idx="3"/>
          </p:nvPr>
        </p:nvSpPr>
        <p:spPr/>
        <p:txBody>
          <a:bodyPr/>
          <a:lstStyle/>
          <a:p>
            <a:r>
              <a:rPr lang="en-US" dirty="0"/>
              <a:t>UMass Amherst Donahue Institute  |  </a:t>
            </a:r>
            <a:fld id="{557E4E60-F371-514A-8991-7911192B64BE}" type="slidenum">
              <a:rPr lang="en-US" smtClean="0"/>
              <a:pPr/>
              <a:t>17</a:t>
            </a:fld>
            <a:endParaRPr lang="en-US" dirty="0"/>
          </a:p>
        </p:txBody>
      </p:sp>
      <p:sp>
        <p:nvSpPr>
          <p:cNvPr id="4" name="Title 3"/>
          <p:cNvSpPr>
            <a:spLocks noGrp="1"/>
          </p:cNvSpPr>
          <p:nvPr>
            <p:ph type="title"/>
          </p:nvPr>
        </p:nvSpPr>
        <p:spPr>
          <a:xfrm>
            <a:off x="9" y="119421"/>
            <a:ext cx="12135612" cy="635163"/>
          </a:xfrm>
        </p:spPr>
        <p:txBody>
          <a:bodyPr/>
          <a:lstStyle/>
          <a:p>
            <a:r>
              <a:rPr lang="en-US" sz="2400" dirty="0">
                <a:latin typeface="Gill Sans MT" panose="020B0502020104020203" pitchFamily="34" charset="0"/>
              </a:rPr>
              <a:t>The sectors slowest to recover have been Leisure &amp; Hospitality and Other Services</a:t>
            </a:r>
            <a:endParaRPr lang="en-US" sz="2400" dirty="0"/>
          </a:p>
        </p:txBody>
      </p:sp>
      <p:sp>
        <p:nvSpPr>
          <p:cNvPr id="6" name="Rectangle 5"/>
          <p:cNvSpPr/>
          <p:nvPr/>
        </p:nvSpPr>
        <p:spPr>
          <a:xfrm>
            <a:off x="393925" y="5538252"/>
            <a:ext cx="9791475" cy="276999"/>
          </a:xfrm>
          <a:prstGeom prst="rect">
            <a:avLst/>
          </a:prstGeom>
        </p:spPr>
        <p:txBody>
          <a:bodyPr wrap="square">
            <a:spAutoFit/>
          </a:bodyPr>
          <a:lstStyle/>
          <a:p>
            <a:r>
              <a:rPr lang="en-US" sz="1200" dirty="0">
                <a:latin typeface="Gill Sans MT" panose="020B0502020104020203" pitchFamily="34" charset="0"/>
              </a:rPr>
              <a:t>Source: Massachusetts Executive Office of Labor and Workforce Development, Current Employment Statistics (CES-790); UMDI analysis</a:t>
            </a:r>
          </a:p>
        </p:txBody>
      </p:sp>
      <p:graphicFrame>
        <p:nvGraphicFramePr>
          <p:cNvPr id="7" name="Chart 6"/>
          <p:cNvGraphicFramePr>
            <a:graphicFrameLocks/>
          </p:cNvGraphicFramePr>
          <p:nvPr>
            <p:extLst>
              <p:ext uri="{D42A27DB-BD31-4B8C-83A1-F6EECF244321}">
                <p14:modId xmlns:p14="http://schemas.microsoft.com/office/powerpoint/2010/main" val="181526763"/>
              </p:ext>
            </p:extLst>
          </p:nvPr>
        </p:nvGraphicFramePr>
        <p:xfrm>
          <a:off x="393925" y="1170035"/>
          <a:ext cx="11409192" cy="436821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980966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57530" y="898548"/>
            <a:ext cx="10511509" cy="383987"/>
          </a:xfrm>
        </p:spPr>
        <p:txBody>
          <a:bodyPr/>
          <a:lstStyle/>
          <a:p>
            <a:r>
              <a:rPr lang="en-US" sz="1600" b="0" i="1" dirty="0">
                <a:latin typeface="Gill Sans MT" panose="020B0502020104020203" pitchFamily="34" charset="0"/>
              </a:rPr>
              <a:t>Unemployment rates in Massachusetts by demographics, January 2020-March 2021 (not seasonally adjusted)</a:t>
            </a:r>
          </a:p>
          <a:p>
            <a:endParaRPr lang="en-US" sz="1400" b="0" dirty="0"/>
          </a:p>
        </p:txBody>
      </p:sp>
      <p:sp>
        <p:nvSpPr>
          <p:cNvPr id="3" name="Footer Placeholder 2"/>
          <p:cNvSpPr>
            <a:spLocks noGrp="1"/>
          </p:cNvSpPr>
          <p:nvPr>
            <p:ph type="ftr" sz="quarter" idx="3"/>
          </p:nvPr>
        </p:nvSpPr>
        <p:spPr/>
        <p:txBody>
          <a:bodyPr/>
          <a:lstStyle/>
          <a:p>
            <a:r>
              <a:rPr lang="en-US" dirty="0"/>
              <a:t>UMass Amherst Donahue Institute  |  </a:t>
            </a:r>
            <a:fld id="{557E4E60-F371-514A-8991-7911192B64BE}" type="slidenum">
              <a:rPr lang="en-US" smtClean="0"/>
              <a:pPr/>
              <a:t>18</a:t>
            </a:fld>
            <a:endParaRPr lang="en-US" dirty="0"/>
          </a:p>
        </p:txBody>
      </p:sp>
      <p:sp>
        <p:nvSpPr>
          <p:cNvPr id="4" name="Title 3"/>
          <p:cNvSpPr>
            <a:spLocks noGrp="1"/>
          </p:cNvSpPr>
          <p:nvPr>
            <p:ph type="title"/>
          </p:nvPr>
        </p:nvSpPr>
        <p:spPr>
          <a:xfrm>
            <a:off x="0" y="-2767"/>
            <a:ext cx="12134469" cy="689825"/>
          </a:xfrm>
        </p:spPr>
        <p:txBody>
          <a:bodyPr/>
          <a:lstStyle/>
          <a:p>
            <a:r>
              <a:rPr lang="en-US" sz="2400" dirty="0">
                <a:latin typeface="Gill Sans MT" panose="020B0502020104020203" pitchFamily="34" charset="0"/>
              </a:rPr>
              <a:t>The unemployment rate for women is now below that for men; but those with less than a Bachelor’s degree still have high unemployment</a:t>
            </a:r>
          </a:p>
        </p:txBody>
      </p:sp>
      <p:sp>
        <p:nvSpPr>
          <p:cNvPr id="6" name="Title 2"/>
          <p:cNvSpPr txBox="1">
            <a:spLocks/>
          </p:cNvSpPr>
          <p:nvPr/>
        </p:nvSpPr>
        <p:spPr>
          <a:xfrm>
            <a:off x="1866900" y="961940"/>
            <a:ext cx="6172200" cy="675533"/>
          </a:xfrm>
          <a:prstGeom prst="rect">
            <a:avLst/>
          </a:prstGeom>
        </p:spPr>
        <p:txBody>
          <a:bodyPr wrap="square" anchor="t">
            <a:normAutofit/>
          </a:bodyPr>
          <a:lstStyle>
            <a:lvl1pPr algn="l" defTabSz="914400" rtl="0" eaLnBrk="1" latinLnBrk="0" hangingPunct="1">
              <a:lnSpc>
                <a:spcPct val="90000"/>
              </a:lnSpc>
              <a:spcBef>
                <a:spcPct val="0"/>
              </a:spcBef>
              <a:buNone/>
              <a:defRPr sz="2800" b="1" i="0" kern="1200" cap="none" baseline="0">
                <a:solidFill>
                  <a:schemeClr val="bg1"/>
                </a:solidFill>
                <a:latin typeface="Tw Cen MT" panose="020B0602020104020603" pitchFamily="34" charset="0"/>
                <a:ea typeface="+mj-ea"/>
                <a:cs typeface="+mj-cs"/>
              </a:defRPr>
            </a:lvl1pPr>
          </a:lstStyle>
          <a:p>
            <a:endParaRPr lang="en-US" sz="1800" dirty="0">
              <a:latin typeface="Gill Sans MT" panose="020B0502020104020203" pitchFamily="34" charset="0"/>
            </a:endParaRPr>
          </a:p>
        </p:txBody>
      </p:sp>
      <p:sp>
        <p:nvSpPr>
          <p:cNvPr id="7" name="Rectangle 6"/>
          <p:cNvSpPr/>
          <p:nvPr/>
        </p:nvSpPr>
        <p:spPr>
          <a:xfrm>
            <a:off x="259619" y="5300911"/>
            <a:ext cx="11874851" cy="646331"/>
          </a:xfrm>
          <a:prstGeom prst="rect">
            <a:avLst/>
          </a:prstGeom>
        </p:spPr>
        <p:txBody>
          <a:bodyPr wrap="square">
            <a:spAutoFit/>
          </a:bodyPr>
          <a:lstStyle/>
          <a:p>
            <a:pPr eaLnBrk="0" fontAlgn="base" hangingPunct="0">
              <a:spcBef>
                <a:spcPct val="0"/>
              </a:spcBef>
              <a:spcAft>
                <a:spcPct val="0"/>
              </a:spcAft>
            </a:pPr>
            <a:r>
              <a:rPr lang="en-US" altLang="en-US" sz="1200" dirty="0">
                <a:latin typeface="Gill Sans MT" panose="020B0502020104020203" pitchFamily="34" charset="0"/>
                <a:cs typeface="Calibri" panose="020F0502020204030204" pitchFamily="34" charset="0"/>
              </a:rPr>
              <a:t>Source: Sarah Flood, Miriam King, Renae Rodgers, Steven Ruggles and J. Robert Warren. Integrated Public Use Microdata Series, Current Population Survey: Version 8.0 [CPS]. Minneapolis, MN: IPUMS, 2020. https://doi.org/10.18128/D030.V8.0; UMDI analysis</a:t>
            </a:r>
          </a:p>
          <a:p>
            <a:pPr eaLnBrk="0" fontAlgn="base" hangingPunct="0">
              <a:spcBef>
                <a:spcPct val="0"/>
              </a:spcBef>
              <a:spcAft>
                <a:spcPct val="0"/>
              </a:spcAft>
            </a:pPr>
            <a:r>
              <a:rPr lang="en-US" altLang="en-US" sz="1200" dirty="0">
                <a:latin typeface="Gill Sans MT" panose="020B0502020104020203" pitchFamily="34" charset="0"/>
                <a:cs typeface="Calibri" panose="020F0502020204030204" pitchFamily="34" charset="0"/>
              </a:rPr>
              <a:t>Note: Data are not seasonally adjusted.</a:t>
            </a:r>
          </a:p>
        </p:txBody>
      </p:sp>
      <p:sp>
        <p:nvSpPr>
          <p:cNvPr id="9" name="Text Placeholder 1"/>
          <p:cNvSpPr txBox="1">
            <a:spLocks/>
          </p:cNvSpPr>
          <p:nvPr/>
        </p:nvSpPr>
        <p:spPr>
          <a:xfrm>
            <a:off x="2373044" y="1282535"/>
            <a:ext cx="1553919" cy="235159"/>
          </a:xfrm>
          <a:prstGeom prst="rect">
            <a:avLst/>
          </a:prstGeom>
        </p:spPr>
        <p:txBody>
          <a:bodyPr vert="horz" wrap="square" lIns="365760" tIns="0" rIns="365760" bIns="45720" rtlCol="0">
            <a:noAutofit/>
          </a:bodyPr>
          <a:lstStyle>
            <a:lvl1pPr marL="0" indent="0" algn="l" defTabSz="685800" rtl="0" eaLnBrk="1" latinLnBrk="0" hangingPunct="1">
              <a:lnSpc>
                <a:spcPct val="100000"/>
              </a:lnSpc>
              <a:spcBef>
                <a:spcPts val="450"/>
              </a:spcBef>
              <a:buFont typeface="Arial" panose="020B0604020202020204" pitchFamily="34" charset="0"/>
              <a:buNone/>
              <a:defRPr sz="1125" b="1" i="0" kern="1200" cap="none" baseline="0">
                <a:solidFill>
                  <a:schemeClr val="tx1"/>
                </a:solidFill>
                <a:latin typeface="Tw Cen MT" panose="020B0602020104020603" pitchFamily="34" charset="0"/>
                <a:ea typeface="+mn-ea"/>
                <a:cs typeface="+mn-cs"/>
              </a:defRPr>
            </a:lvl1pPr>
            <a:lvl2pPr marL="342900" indent="0" algn="l" defTabSz="685800" rtl="0" eaLnBrk="1" latinLnBrk="0" hangingPunct="1">
              <a:lnSpc>
                <a:spcPct val="100000"/>
              </a:lnSpc>
              <a:spcBef>
                <a:spcPts val="450"/>
              </a:spcBef>
              <a:buFont typeface="Arial" panose="020B0604020202020204" pitchFamily="34" charset="0"/>
              <a:buNone/>
              <a:defRPr sz="1500" kern="1200" baseline="0">
                <a:solidFill>
                  <a:schemeClr val="tx1">
                    <a:tint val="75000"/>
                  </a:schemeClr>
                </a:solidFill>
                <a:latin typeface="Tw Cen MT" panose="020B0602020104020603" pitchFamily="34" charset="0"/>
                <a:ea typeface="+mn-ea"/>
                <a:cs typeface="+mn-cs"/>
              </a:defRPr>
            </a:lvl2pPr>
            <a:lvl3pPr marL="685800" indent="0" algn="l" defTabSz="685800" rtl="0" eaLnBrk="1" latinLnBrk="0" hangingPunct="1">
              <a:lnSpc>
                <a:spcPct val="100000"/>
              </a:lnSpc>
              <a:spcBef>
                <a:spcPts val="450"/>
              </a:spcBef>
              <a:buFont typeface="Arial" panose="020B0604020202020204" pitchFamily="34" charset="0"/>
              <a:buNone/>
              <a:defRPr sz="1350" kern="1200" baseline="0">
                <a:solidFill>
                  <a:schemeClr val="tx1">
                    <a:tint val="75000"/>
                  </a:schemeClr>
                </a:solidFill>
                <a:latin typeface="Tw Cen MT" panose="020B0602020104020603" pitchFamily="34" charset="0"/>
                <a:ea typeface="+mn-ea"/>
                <a:cs typeface="+mn-cs"/>
              </a:defRPr>
            </a:lvl3pPr>
            <a:lvl4pPr marL="1028700" indent="0" algn="l" defTabSz="685800" rtl="0" eaLnBrk="1" latinLnBrk="0" hangingPunct="1">
              <a:lnSpc>
                <a:spcPct val="100000"/>
              </a:lnSpc>
              <a:spcBef>
                <a:spcPts val="450"/>
              </a:spcBef>
              <a:buFont typeface="Arial" panose="020B0604020202020204" pitchFamily="34" charset="0"/>
              <a:buNone/>
              <a:defRPr sz="1200" kern="1200" baseline="0">
                <a:solidFill>
                  <a:schemeClr val="tx1">
                    <a:tint val="75000"/>
                  </a:schemeClr>
                </a:solidFill>
                <a:latin typeface="Tw Cen MT" panose="020B0602020104020603" pitchFamily="34" charset="0"/>
                <a:ea typeface="+mn-ea"/>
                <a:cs typeface="+mn-cs"/>
              </a:defRPr>
            </a:lvl4pPr>
            <a:lvl5pPr marL="1371600" indent="0" algn="l" defTabSz="685800" rtl="0" eaLnBrk="1" latinLnBrk="0" hangingPunct="1">
              <a:lnSpc>
                <a:spcPct val="100000"/>
              </a:lnSpc>
              <a:spcBef>
                <a:spcPts val="450"/>
              </a:spcBef>
              <a:buFont typeface="Arial" panose="020B0604020202020204" pitchFamily="34" charset="0"/>
              <a:buNone/>
              <a:defRPr sz="1200" kern="1200" baseline="0">
                <a:solidFill>
                  <a:schemeClr val="tx1">
                    <a:tint val="75000"/>
                  </a:schemeClr>
                </a:solidFill>
                <a:latin typeface="Tw Cen MT" panose="020B0602020104020603"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r>
              <a:rPr lang="en-US" sz="1600" dirty="0">
                <a:latin typeface="Gill Sans MT" panose="020B0502020104020203" pitchFamily="34" charset="0"/>
              </a:rPr>
              <a:t>Gender</a:t>
            </a:r>
          </a:p>
        </p:txBody>
      </p:sp>
      <p:sp>
        <p:nvSpPr>
          <p:cNvPr id="12" name="Text Placeholder 1"/>
          <p:cNvSpPr txBox="1">
            <a:spLocks/>
          </p:cNvSpPr>
          <p:nvPr/>
        </p:nvSpPr>
        <p:spPr>
          <a:xfrm>
            <a:off x="7586472" y="1299706"/>
            <a:ext cx="4112137" cy="227187"/>
          </a:xfrm>
          <a:prstGeom prst="rect">
            <a:avLst/>
          </a:prstGeom>
        </p:spPr>
        <p:txBody>
          <a:bodyPr vert="horz" wrap="square" lIns="365760" tIns="0" rIns="365760" bIns="45720" rtlCol="0">
            <a:noAutofit/>
          </a:bodyPr>
          <a:lstStyle>
            <a:lvl1pPr marL="0" indent="0" algn="l" defTabSz="685800" rtl="0" eaLnBrk="1" latinLnBrk="0" hangingPunct="1">
              <a:lnSpc>
                <a:spcPct val="100000"/>
              </a:lnSpc>
              <a:spcBef>
                <a:spcPts val="450"/>
              </a:spcBef>
              <a:buFont typeface="Arial" panose="020B0604020202020204" pitchFamily="34" charset="0"/>
              <a:buNone/>
              <a:defRPr sz="1125" b="1" i="0" kern="1200" cap="none" baseline="0">
                <a:solidFill>
                  <a:schemeClr val="tx1"/>
                </a:solidFill>
                <a:latin typeface="Tw Cen MT" panose="020B0602020104020603" pitchFamily="34" charset="0"/>
                <a:ea typeface="+mn-ea"/>
                <a:cs typeface="+mn-cs"/>
              </a:defRPr>
            </a:lvl1pPr>
            <a:lvl2pPr marL="342900" indent="0" algn="l" defTabSz="685800" rtl="0" eaLnBrk="1" latinLnBrk="0" hangingPunct="1">
              <a:lnSpc>
                <a:spcPct val="100000"/>
              </a:lnSpc>
              <a:spcBef>
                <a:spcPts val="450"/>
              </a:spcBef>
              <a:buFont typeface="Arial" panose="020B0604020202020204" pitchFamily="34" charset="0"/>
              <a:buNone/>
              <a:defRPr sz="1500" kern="1200" baseline="0">
                <a:solidFill>
                  <a:schemeClr val="tx1">
                    <a:tint val="75000"/>
                  </a:schemeClr>
                </a:solidFill>
                <a:latin typeface="Tw Cen MT" panose="020B0602020104020603" pitchFamily="34" charset="0"/>
                <a:ea typeface="+mn-ea"/>
                <a:cs typeface="+mn-cs"/>
              </a:defRPr>
            </a:lvl2pPr>
            <a:lvl3pPr marL="685800" indent="0" algn="l" defTabSz="685800" rtl="0" eaLnBrk="1" latinLnBrk="0" hangingPunct="1">
              <a:lnSpc>
                <a:spcPct val="100000"/>
              </a:lnSpc>
              <a:spcBef>
                <a:spcPts val="450"/>
              </a:spcBef>
              <a:buFont typeface="Arial" panose="020B0604020202020204" pitchFamily="34" charset="0"/>
              <a:buNone/>
              <a:defRPr sz="1350" kern="1200" baseline="0">
                <a:solidFill>
                  <a:schemeClr val="tx1">
                    <a:tint val="75000"/>
                  </a:schemeClr>
                </a:solidFill>
                <a:latin typeface="Tw Cen MT" panose="020B0602020104020603" pitchFamily="34" charset="0"/>
                <a:ea typeface="+mn-ea"/>
                <a:cs typeface="+mn-cs"/>
              </a:defRPr>
            </a:lvl3pPr>
            <a:lvl4pPr marL="1028700" indent="0" algn="l" defTabSz="685800" rtl="0" eaLnBrk="1" latinLnBrk="0" hangingPunct="1">
              <a:lnSpc>
                <a:spcPct val="100000"/>
              </a:lnSpc>
              <a:spcBef>
                <a:spcPts val="450"/>
              </a:spcBef>
              <a:buFont typeface="Arial" panose="020B0604020202020204" pitchFamily="34" charset="0"/>
              <a:buNone/>
              <a:defRPr sz="1200" kern="1200" baseline="0">
                <a:solidFill>
                  <a:schemeClr val="tx1">
                    <a:tint val="75000"/>
                  </a:schemeClr>
                </a:solidFill>
                <a:latin typeface="Tw Cen MT" panose="020B0602020104020603" pitchFamily="34" charset="0"/>
                <a:ea typeface="+mn-ea"/>
                <a:cs typeface="+mn-cs"/>
              </a:defRPr>
            </a:lvl4pPr>
            <a:lvl5pPr marL="1371600" indent="0" algn="l" defTabSz="685800" rtl="0" eaLnBrk="1" latinLnBrk="0" hangingPunct="1">
              <a:lnSpc>
                <a:spcPct val="100000"/>
              </a:lnSpc>
              <a:spcBef>
                <a:spcPts val="450"/>
              </a:spcBef>
              <a:buFont typeface="Arial" panose="020B0604020202020204" pitchFamily="34" charset="0"/>
              <a:buNone/>
              <a:defRPr sz="1200" kern="1200" baseline="0">
                <a:solidFill>
                  <a:schemeClr val="tx1">
                    <a:tint val="75000"/>
                  </a:schemeClr>
                </a:solidFill>
                <a:latin typeface="Tw Cen MT" panose="020B0602020104020603"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r>
              <a:rPr lang="en-US" sz="1600" dirty="0">
                <a:latin typeface="Gill Sans MT" panose="020B0502020104020203" pitchFamily="34" charset="0"/>
              </a:rPr>
              <a:t>Educational attainment</a:t>
            </a:r>
          </a:p>
        </p:txBody>
      </p:sp>
      <p:graphicFrame>
        <p:nvGraphicFramePr>
          <p:cNvPr id="13" name="Chart 12">
            <a:extLst>
              <a:ext uri="{FF2B5EF4-FFF2-40B4-BE49-F238E27FC236}">
                <a16:creationId xmlns:a16="http://schemas.microsoft.com/office/drawing/2014/main" id="{F577EC53-BDEC-44B0-908A-9691177113AA}"/>
              </a:ext>
            </a:extLst>
          </p:cNvPr>
          <p:cNvGraphicFramePr>
            <a:graphicFrameLocks/>
          </p:cNvGraphicFramePr>
          <p:nvPr>
            <p:extLst>
              <p:ext uri="{D42A27DB-BD31-4B8C-83A1-F6EECF244321}">
                <p14:modId xmlns:p14="http://schemas.microsoft.com/office/powerpoint/2010/main" val="711098973"/>
              </p:ext>
            </p:extLst>
          </p:nvPr>
        </p:nvGraphicFramePr>
        <p:xfrm>
          <a:off x="330603" y="1603130"/>
          <a:ext cx="5638800" cy="369778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a:extLst>
              <a:ext uri="{FF2B5EF4-FFF2-40B4-BE49-F238E27FC236}">
                <a16:creationId xmlns:a16="http://schemas.microsoft.com/office/drawing/2014/main" id="{F577EC53-BDEC-44B0-908A-9691177113AA}"/>
              </a:ext>
            </a:extLst>
          </p:cNvPr>
          <p:cNvGraphicFramePr>
            <a:graphicFrameLocks/>
          </p:cNvGraphicFramePr>
          <p:nvPr>
            <p:extLst>
              <p:ext uri="{D42A27DB-BD31-4B8C-83A1-F6EECF244321}">
                <p14:modId xmlns:p14="http://schemas.microsoft.com/office/powerpoint/2010/main" val="1576513399"/>
              </p:ext>
            </p:extLst>
          </p:nvPr>
        </p:nvGraphicFramePr>
        <p:xfrm>
          <a:off x="6317848" y="1700865"/>
          <a:ext cx="5638800" cy="360004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5516604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57530" y="898548"/>
            <a:ext cx="10511509" cy="383987"/>
          </a:xfrm>
        </p:spPr>
        <p:txBody>
          <a:bodyPr/>
          <a:lstStyle/>
          <a:p>
            <a:r>
              <a:rPr lang="en-US" sz="1600" b="0" i="1" dirty="0">
                <a:latin typeface="Gill Sans MT" panose="020B0502020104020203" pitchFamily="34" charset="0"/>
              </a:rPr>
              <a:t>Unemployment rates in Massachusetts by demographics, January 2020-March 2021 (not seasonally adjusted)</a:t>
            </a:r>
          </a:p>
          <a:p>
            <a:endParaRPr lang="en-US" sz="1400" b="0" dirty="0"/>
          </a:p>
        </p:txBody>
      </p:sp>
      <p:sp>
        <p:nvSpPr>
          <p:cNvPr id="3" name="Footer Placeholder 2"/>
          <p:cNvSpPr>
            <a:spLocks noGrp="1"/>
          </p:cNvSpPr>
          <p:nvPr>
            <p:ph type="ftr" sz="quarter" idx="3"/>
          </p:nvPr>
        </p:nvSpPr>
        <p:spPr/>
        <p:txBody>
          <a:bodyPr/>
          <a:lstStyle/>
          <a:p>
            <a:r>
              <a:rPr lang="en-US" dirty="0"/>
              <a:t>UMass Amherst Donahue Institute  |  </a:t>
            </a:r>
            <a:fld id="{557E4E60-F371-514A-8991-7911192B64BE}" type="slidenum">
              <a:rPr lang="en-US" smtClean="0"/>
              <a:pPr/>
              <a:t>19</a:t>
            </a:fld>
            <a:endParaRPr lang="en-US" dirty="0"/>
          </a:p>
        </p:txBody>
      </p:sp>
      <p:sp>
        <p:nvSpPr>
          <p:cNvPr id="4" name="Title 3"/>
          <p:cNvSpPr>
            <a:spLocks noGrp="1"/>
          </p:cNvSpPr>
          <p:nvPr>
            <p:ph type="title"/>
          </p:nvPr>
        </p:nvSpPr>
        <p:spPr>
          <a:xfrm>
            <a:off x="0" y="-2767"/>
            <a:ext cx="12134469" cy="689825"/>
          </a:xfrm>
        </p:spPr>
        <p:txBody>
          <a:bodyPr/>
          <a:lstStyle/>
          <a:p>
            <a:r>
              <a:rPr lang="en-US" sz="2400" dirty="0">
                <a:latin typeface="Gill Sans MT" panose="020B0502020104020203" pitchFamily="34" charset="0"/>
              </a:rPr>
              <a:t>Unemployment for people of color and the young has decreased substantially but still has not reached pre-pandemic levels</a:t>
            </a:r>
          </a:p>
        </p:txBody>
      </p:sp>
      <p:sp>
        <p:nvSpPr>
          <p:cNvPr id="6" name="Title 2"/>
          <p:cNvSpPr txBox="1">
            <a:spLocks/>
          </p:cNvSpPr>
          <p:nvPr/>
        </p:nvSpPr>
        <p:spPr>
          <a:xfrm>
            <a:off x="1866900" y="961940"/>
            <a:ext cx="6172200" cy="675533"/>
          </a:xfrm>
          <a:prstGeom prst="rect">
            <a:avLst/>
          </a:prstGeom>
        </p:spPr>
        <p:txBody>
          <a:bodyPr wrap="square" anchor="t">
            <a:normAutofit/>
          </a:bodyPr>
          <a:lstStyle>
            <a:lvl1pPr algn="l" defTabSz="914400" rtl="0" eaLnBrk="1" latinLnBrk="0" hangingPunct="1">
              <a:lnSpc>
                <a:spcPct val="90000"/>
              </a:lnSpc>
              <a:spcBef>
                <a:spcPct val="0"/>
              </a:spcBef>
              <a:buNone/>
              <a:defRPr sz="2800" b="1" i="0" kern="1200" cap="none" baseline="0">
                <a:solidFill>
                  <a:schemeClr val="bg1"/>
                </a:solidFill>
                <a:latin typeface="Tw Cen MT" panose="020B0602020104020603" pitchFamily="34" charset="0"/>
                <a:ea typeface="+mj-ea"/>
                <a:cs typeface="+mj-cs"/>
              </a:defRPr>
            </a:lvl1pPr>
          </a:lstStyle>
          <a:p>
            <a:endParaRPr lang="en-US" sz="1800" dirty="0">
              <a:latin typeface="Gill Sans MT" panose="020B0502020104020203" pitchFamily="34" charset="0"/>
            </a:endParaRPr>
          </a:p>
        </p:txBody>
      </p:sp>
      <p:sp>
        <p:nvSpPr>
          <p:cNvPr id="7" name="Rectangle 6"/>
          <p:cNvSpPr/>
          <p:nvPr/>
        </p:nvSpPr>
        <p:spPr>
          <a:xfrm>
            <a:off x="259619" y="5300911"/>
            <a:ext cx="11874851" cy="646331"/>
          </a:xfrm>
          <a:prstGeom prst="rect">
            <a:avLst/>
          </a:prstGeom>
        </p:spPr>
        <p:txBody>
          <a:bodyPr wrap="square">
            <a:spAutoFit/>
          </a:bodyPr>
          <a:lstStyle/>
          <a:p>
            <a:pPr eaLnBrk="0" fontAlgn="base" hangingPunct="0">
              <a:spcBef>
                <a:spcPct val="0"/>
              </a:spcBef>
              <a:spcAft>
                <a:spcPct val="0"/>
              </a:spcAft>
            </a:pPr>
            <a:r>
              <a:rPr lang="en-US" altLang="en-US" sz="1200" dirty="0">
                <a:latin typeface="Gill Sans MT" panose="020B0502020104020203" pitchFamily="34" charset="0"/>
                <a:cs typeface="Calibri" panose="020F0502020204030204" pitchFamily="34" charset="0"/>
              </a:rPr>
              <a:t>Source: Sarah Flood, Miriam King, Renae Rodgers, Steven Ruggles and J. Robert Warren. Integrated Public Use Microdata Series, Current Population Survey: Version 8.0 [CPS]. Minneapolis, MN: IPUMS, 2020. https://doi.org/10.18128/D030.V8.0; UMDI analysis</a:t>
            </a:r>
          </a:p>
          <a:p>
            <a:pPr eaLnBrk="0" fontAlgn="base" hangingPunct="0">
              <a:spcBef>
                <a:spcPct val="0"/>
              </a:spcBef>
              <a:spcAft>
                <a:spcPct val="0"/>
              </a:spcAft>
            </a:pPr>
            <a:r>
              <a:rPr lang="en-US" altLang="en-US" sz="1200" dirty="0">
                <a:latin typeface="Gill Sans MT" panose="020B0502020104020203" pitchFamily="34" charset="0"/>
                <a:cs typeface="Calibri" panose="020F0502020204030204" pitchFamily="34" charset="0"/>
              </a:rPr>
              <a:t>Note: Data are not seasonally adjusted.</a:t>
            </a:r>
          </a:p>
        </p:txBody>
      </p:sp>
      <p:sp>
        <p:nvSpPr>
          <p:cNvPr id="9" name="Text Placeholder 1"/>
          <p:cNvSpPr txBox="1">
            <a:spLocks/>
          </p:cNvSpPr>
          <p:nvPr/>
        </p:nvSpPr>
        <p:spPr>
          <a:xfrm>
            <a:off x="1866900" y="1311581"/>
            <a:ext cx="2348384" cy="354938"/>
          </a:xfrm>
          <a:prstGeom prst="rect">
            <a:avLst/>
          </a:prstGeom>
        </p:spPr>
        <p:txBody>
          <a:bodyPr vert="horz" wrap="square" lIns="365760" tIns="0" rIns="365760" bIns="45720" rtlCol="0">
            <a:noAutofit/>
          </a:bodyPr>
          <a:lstStyle>
            <a:lvl1pPr marL="0" indent="0" algn="l" defTabSz="685800" rtl="0" eaLnBrk="1" latinLnBrk="0" hangingPunct="1">
              <a:lnSpc>
                <a:spcPct val="100000"/>
              </a:lnSpc>
              <a:spcBef>
                <a:spcPts val="450"/>
              </a:spcBef>
              <a:buFont typeface="Arial" panose="020B0604020202020204" pitchFamily="34" charset="0"/>
              <a:buNone/>
              <a:defRPr sz="1125" b="1" i="0" kern="1200" cap="none" baseline="0">
                <a:solidFill>
                  <a:schemeClr val="tx1"/>
                </a:solidFill>
                <a:latin typeface="Tw Cen MT" panose="020B0602020104020603" pitchFamily="34" charset="0"/>
                <a:ea typeface="+mn-ea"/>
                <a:cs typeface="+mn-cs"/>
              </a:defRPr>
            </a:lvl1pPr>
            <a:lvl2pPr marL="342900" indent="0" algn="l" defTabSz="685800" rtl="0" eaLnBrk="1" latinLnBrk="0" hangingPunct="1">
              <a:lnSpc>
                <a:spcPct val="100000"/>
              </a:lnSpc>
              <a:spcBef>
                <a:spcPts val="450"/>
              </a:spcBef>
              <a:buFont typeface="Arial" panose="020B0604020202020204" pitchFamily="34" charset="0"/>
              <a:buNone/>
              <a:defRPr sz="1500" kern="1200" baseline="0">
                <a:solidFill>
                  <a:schemeClr val="tx1">
                    <a:tint val="75000"/>
                  </a:schemeClr>
                </a:solidFill>
                <a:latin typeface="Tw Cen MT" panose="020B0602020104020603" pitchFamily="34" charset="0"/>
                <a:ea typeface="+mn-ea"/>
                <a:cs typeface="+mn-cs"/>
              </a:defRPr>
            </a:lvl2pPr>
            <a:lvl3pPr marL="685800" indent="0" algn="l" defTabSz="685800" rtl="0" eaLnBrk="1" latinLnBrk="0" hangingPunct="1">
              <a:lnSpc>
                <a:spcPct val="100000"/>
              </a:lnSpc>
              <a:spcBef>
                <a:spcPts val="450"/>
              </a:spcBef>
              <a:buFont typeface="Arial" panose="020B0604020202020204" pitchFamily="34" charset="0"/>
              <a:buNone/>
              <a:defRPr sz="1350" kern="1200" baseline="0">
                <a:solidFill>
                  <a:schemeClr val="tx1">
                    <a:tint val="75000"/>
                  </a:schemeClr>
                </a:solidFill>
                <a:latin typeface="Tw Cen MT" panose="020B0602020104020603" pitchFamily="34" charset="0"/>
                <a:ea typeface="+mn-ea"/>
                <a:cs typeface="+mn-cs"/>
              </a:defRPr>
            </a:lvl3pPr>
            <a:lvl4pPr marL="1028700" indent="0" algn="l" defTabSz="685800" rtl="0" eaLnBrk="1" latinLnBrk="0" hangingPunct="1">
              <a:lnSpc>
                <a:spcPct val="100000"/>
              </a:lnSpc>
              <a:spcBef>
                <a:spcPts val="450"/>
              </a:spcBef>
              <a:buFont typeface="Arial" panose="020B0604020202020204" pitchFamily="34" charset="0"/>
              <a:buNone/>
              <a:defRPr sz="1200" kern="1200" baseline="0">
                <a:solidFill>
                  <a:schemeClr val="tx1">
                    <a:tint val="75000"/>
                  </a:schemeClr>
                </a:solidFill>
                <a:latin typeface="Tw Cen MT" panose="020B0602020104020603" pitchFamily="34" charset="0"/>
                <a:ea typeface="+mn-ea"/>
                <a:cs typeface="+mn-cs"/>
              </a:defRPr>
            </a:lvl4pPr>
            <a:lvl5pPr marL="1371600" indent="0" algn="l" defTabSz="685800" rtl="0" eaLnBrk="1" latinLnBrk="0" hangingPunct="1">
              <a:lnSpc>
                <a:spcPct val="100000"/>
              </a:lnSpc>
              <a:spcBef>
                <a:spcPts val="450"/>
              </a:spcBef>
              <a:buFont typeface="Arial" panose="020B0604020202020204" pitchFamily="34" charset="0"/>
              <a:buNone/>
              <a:defRPr sz="1200" kern="1200" baseline="0">
                <a:solidFill>
                  <a:schemeClr val="tx1">
                    <a:tint val="75000"/>
                  </a:schemeClr>
                </a:solidFill>
                <a:latin typeface="Tw Cen MT" panose="020B0602020104020603"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r>
              <a:rPr lang="en-US" sz="1600" dirty="0">
                <a:latin typeface="Gill Sans MT" panose="020B0502020104020203" pitchFamily="34" charset="0"/>
              </a:rPr>
              <a:t>Race/Ethnicity</a:t>
            </a:r>
          </a:p>
        </p:txBody>
      </p:sp>
      <p:sp>
        <p:nvSpPr>
          <p:cNvPr id="12" name="Text Placeholder 1"/>
          <p:cNvSpPr txBox="1">
            <a:spLocks/>
          </p:cNvSpPr>
          <p:nvPr/>
        </p:nvSpPr>
        <p:spPr>
          <a:xfrm>
            <a:off x="8880883" y="1311581"/>
            <a:ext cx="1189393" cy="227187"/>
          </a:xfrm>
          <a:prstGeom prst="rect">
            <a:avLst/>
          </a:prstGeom>
        </p:spPr>
        <p:txBody>
          <a:bodyPr vert="horz" wrap="square" lIns="365760" tIns="0" rIns="365760" bIns="45720" rtlCol="0">
            <a:noAutofit/>
          </a:bodyPr>
          <a:lstStyle>
            <a:lvl1pPr marL="0" indent="0" algn="l" defTabSz="685800" rtl="0" eaLnBrk="1" latinLnBrk="0" hangingPunct="1">
              <a:lnSpc>
                <a:spcPct val="100000"/>
              </a:lnSpc>
              <a:spcBef>
                <a:spcPts val="450"/>
              </a:spcBef>
              <a:buFont typeface="Arial" panose="020B0604020202020204" pitchFamily="34" charset="0"/>
              <a:buNone/>
              <a:defRPr sz="1125" b="1" i="0" kern="1200" cap="none" baseline="0">
                <a:solidFill>
                  <a:schemeClr val="tx1"/>
                </a:solidFill>
                <a:latin typeface="Tw Cen MT" panose="020B0602020104020603" pitchFamily="34" charset="0"/>
                <a:ea typeface="+mn-ea"/>
                <a:cs typeface="+mn-cs"/>
              </a:defRPr>
            </a:lvl1pPr>
            <a:lvl2pPr marL="342900" indent="0" algn="l" defTabSz="685800" rtl="0" eaLnBrk="1" latinLnBrk="0" hangingPunct="1">
              <a:lnSpc>
                <a:spcPct val="100000"/>
              </a:lnSpc>
              <a:spcBef>
                <a:spcPts val="450"/>
              </a:spcBef>
              <a:buFont typeface="Arial" panose="020B0604020202020204" pitchFamily="34" charset="0"/>
              <a:buNone/>
              <a:defRPr sz="1500" kern="1200" baseline="0">
                <a:solidFill>
                  <a:schemeClr val="tx1">
                    <a:tint val="75000"/>
                  </a:schemeClr>
                </a:solidFill>
                <a:latin typeface="Tw Cen MT" panose="020B0602020104020603" pitchFamily="34" charset="0"/>
                <a:ea typeface="+mn-ea"/>
                <a:cs typeface="+mn-cs"/>
              </a:defRPr>
            </a:lvl2pPr>
            <a:lvl3pPr marL="685800" indent="0" algn="l" defTabSz="685800" rtl="0" eaLnBrk="1" latinLnBrk="0" hangingPunct="1">
              <a:lnSpc>
                <a:spcPct val="100000"/>
              </a:lnSpc>
              <a:spcBef>
                <a:spcPts val="450"/>
              </a:spcBef>
              <a:buFont typeface="Arial" panose="020B0604020202020204" pitchFamily="34" charset="0"/>
              <a:buNone/>
              <a:defRPr sz="1350" kern="1200" baseline="0">
                <a:solidFill>
                  <a:schemeClr val="tx1">
                    <a:tint val="75000"/>
                  </a:schemeClr>
                </a:solidFill>
                <a:latin typeface="Tw Cen MT" panose="020B0602020104020603" pitchFamily="34" charset="0"/>
                <a:ea typeface="+mn-ea"/>
                <a:cs typeface="+mn-cs"/>
              </a:defRPr>
            </a:lvl3pPr>
            <a:lvl4pPr marL="1028700" indent="0" algn="l" defTabSz="685800" rtl="0" eaLnBrk="1" latinLnBrk="0" hangingPunct="1">
              <a:lnSpc>
                <a:spcPct val="100000"/>
              </a:lnSpc>
              <a:spcBef>
                <a:spcPts val="450"/>
              </a:spcBef>
              <a:buFont typeface="Arial" panose="020B0604020202020204" pitchFamily="34" charset="0"/>
              <a:buNone/>
              <a:defRPr sz="1200" kern="1200" baseline="0">
                <a:solidFill>
                  <a:schemeClr val="tx1">
                    <a:tint val="75000"/>
                  </a:schemeClr>
                </a:solidFill>
                <a:latin typeface="Tw Cen MT" panose="020B0602020104020603" pitchFamily="34" charset="0"/>
                <a:ea typeface="+mn-ea"/>
                <a:cs typeface="+mn-cs"/>
              </a:defRPr>
            </a:lvl4pPr>
            <a:lvl5pPr marL="1371600" indent="0" algn="l" defTabSz="685800" rtl="0" eaLnBrk="1" latinLnBrk="0" hangingPunct="1">
              <a:lnSpc>
                <a:spcPct val="100000"/>
              </a:lnSpc>
              <a:spcBef>
                <a:spcPts val="450"/>
              </a:spcBef>
              <a:buFont typeface="Arial" panose="020B0604020202020204" pitchFamily="34" charset="0"/>
              <a:buNone/>
              <a:defRPr sz="1200" kern="1200" baseline="0">
                <a:solidFill>
                  <a:schemeClr val="tx1">
                    <a:tint val="75000"/>
                  </a:schemeClr>
                </a:solidFill>
                <a:latin typeface="Tw Cen MT" panose="020B0602020104020603"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r>
              <a:rPr lang="en-US" sz="1600" dirty="0">
                <a:latin typeface="Gill Sans MT" panose="020B0502020104020203" pitchFamily="34" charset="0"/>
              </a:rPr>
              <a:t>Age</a:t>
            </a:r>
          </a:p>
        </p:txBody>
      </p:sp>
      <p:graphicFrame>
        <p:nvGraphicFramePr>
          <p:cNvPr id="11" name="Chart 10">
            <a:extLst>
              <a:ext uri="{FF2B5EF4-FFF2-40B4-BE49-F238E27FC236}">
                <a16:creationId xmlns:a16="http://schemas.microsoft.com/office/drawing/2014/main" id="{F577EC53-BDEC-44B0-908A-9691177113AA}"/>
              </a:ext>
            </a:extLst>
          </p:cNvPr>
          <p:cNvGraphicFramePr>
            <a:graphicFrameLocks/>
          </p:cNvGraphicFramePr>
          <p:nvPr>
            <p:extLst>
              <p:ext uri="{D42A27DB-BD31-4B8C-83A1-F6EECF244321}">
                <p14:modId xmlns:p14="http://schemas.microsoft.com/office/powerpoint/2010/main" val="2059176734"/>
              </p:ext>
            </p:extLst>
          </p:nvPr>
        </p:nvGraphicFramePr>
        <p:xfrm>
          <a:off x="6197044" y="1565995"/>
          <a:ext cx="5759604" cy="359977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14">
            <a:extLst>
              <a:ext uri="{FF2B5EF4-FFF2-40B4-BE49-F238E27FC236}">
                <a16:creationId xmlns:a16="http://schemas.microsoft.com/office/drawing/2014/main" id="{F577EC53-BDEC-44B0-908A-9691177113AA}"/>
              </a:ext>
            </a:extLst>
          </p:cNvPr>
          <p:cNvGraphicFramePr>
            <a:graphicFrameLocks/>
          </p:cNvGraphicFramePr>
          <p:nvPr>
            <p:extLst>
              <p:ext uri="{D42A27DB-BD31-4B8C-83A1-F6EECF244321}">
                <p14:modId xmlns:p14="http://schemas.microsoft.com/office/powerpoint/2010/main" val="1218106169"/>
              </p:ext>
            </p:extLst>
          </p:nvPr>
        </p:nvGraphicFramePr>
        <p:xfrm>
          <a:off x="259619" y="1666518"/>
          <a:ext cx="5638800" cy="349924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5158478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55610" y="1070662"/>
            <a:ext cx="10972800" cy="5043252"/>
          </a:xfrm>
        </p:spPr>
        <p:txBody>
          <a:bodyPr/>
          <a:lstStyle/>
          <a:p>
            <a:pPr marL="214308" indent="-214308">
              <a:buFont typeface="Arial" panose="020B0604020202020204" pitchFamily="34" charset="0"/>
              <a:buChar char="•"/>
            </a:pPr>
            <a:r>
              <a:rPr lang="en-US" sz="2400" b="0" dirty="0">
                <a:latin typeface="Gill Sans MT" panose="020B0502020104020203" pitchFamily="34" charset="0"/>
              </a:rPr>
              <a:t>Massachusetts has the fastest growing population in the Northeast</a:t>
            </a:r>
          </a:p>
          <a:p>
            <a:pPr marL="214308" indent="-214308">
              <a:buFont typeface="Arial" panose="020B0604020202020204" pitchFamily="34" charset="0"/>
              <a:buChar char="•"/>
            </a:pPr>
            <a:endParaRPr lang="en-US" sz="1000" b="0" dirty="0">
              <a:latin typeface="Gill Sans MT" panose="020B0502020104020203" pitchFamily="34" charset="0"/>
            </a:endParaRPr>
          </a:p>
          <a:p>
            <a:pPr marL="214308" indent="-214308">
              <a:buFont typeface="Arial" panose="020B0604020202020204" pitchFamily="34" charset="0"/>
              <a:buChar char="•"/>
            </a:pPr>
            <a:r>
              <a:rPr lang="en-US" sz="2400" b="0" dirty="0">
                <a:latin typeface="Gill Sans MT" panose="020B0502020104020203" pitchFamily="34" charset="0"/>
              </a:rPr>
              <a:t>Massachusetts is a leader in job growth in the Northeast, and a lot of that growth is driven by the Greater Boston region</a:t>
            </a:r>
          </a:p>
          <a:p>
            <a:pPr marL="214308" indent="-214308">
              <a:buFont typeface="Arial" panose="020B0604020202020204" pitchFamily="34" charset="0"/>
              <a:buChar char="•"/>
            </a:pPr>
            <a:endParaRPr lang="en-US" sz="1000" b="0" dirty="0">
              <a:latin typeface="Gill Sans MT" panose="020B0502020104020203" pitchFamily="34" charset="0"/>
            </a:endParaRPr>
          </a:p>
          <a:p>
            <a:pPr marL="214308" indent="-214308">
              <a:buFont typeface="Arial" panose="020B0604020202020204" pitchFamily="34" charset="0"/>
              <a:buChar char="•"/>
            </a:pPr>
            <a:r>
              <a:rPr lang="en-US" sz="2400" b="0" dirty="0">
                <a:latin typeface="Gill Sans MT" panose="020B0502020104020203" pitchFamily="34" charset="0"/>
              </a:rPr>
              <a:t>The dominant sectors in the state have been related to knowledge-based industries</a:t>
            </a:r>
          </a:p>
          <a:p>
            <a:pPr marL="214308" indent="-214308">
              <a:buFont typeface="Arial" panose="020B0604020202020204" pitchFamily="34" charset="0"/>
              <a:buChar char="•"/>
            </a:pPr>
            <a:endParaRPr lang="en-US" sz="1000" b="0" dirty="0">
              <a:latin typeface="Gill Sans MT" panose="020B0502020104020203" pitchFamily="34" charset="0"/>
            </a:endParaRPr>
          </a:p>
          <a:p>
            <a:pPr marL="214308" indent="-214308">
              <a:buFont typeface="Arial" panose="020B0604020202020204" pitchFamily="34" charset="0"/>
              <a:buChar char="•"/>
            </a:pPr>
            <a:r>
              <a:rPr lang="en-US" sz="2400" b="0" dirty="0">
                <a:latin typeface="Gill Sans MT" panose="020B0502020104020203" pitchFamily="34" charset="0"/>
              </a:rPr>
              <a:t>Prosperity has not been felt evenly throughout the state, and more vulnerable demographic groups and regions were at a disadvantage going into the pandemic</a:t>
            </a:r>
            <a:endParaRPr lang="en-US" sz="1000" b="0" dirty="0">
              <a:latin typeface="Gill Sans MT" panose="020B0502020104020203" pitchFamily="34" charset="0"/>
            </a:endParaRPr>
          </a:p>
          <a:p>
            <a:endParaRPr lang="en-US" sz="1400" b="0" dirty="0">
              <a:solidFill>
                <a:schemeClr val="tx1"/>
              </a:solidFill>
              <a:latin typeface="Gill Sans MT" panose="020B0502020104020203" pitchFamily="34" charset="0"/>
            </a:endParaRPr>
          </a:p>
          <a:p>
            <a:pPr marL="557199" lvl="1" indent="-214308">
              <a:buFont typeface="Arial" panose="020B0604020202020204" pitchFamily="34" charset="0"/>
              <a:buChar char="•"/>
            </a:pPr>
            <a:endParaRPr lang="en-US" sz="2400" dirty="0"/>
          </a:p>
          <a:p>
            <a:pPr marL="214308" indent="-214308">
              <a:buFont typeface="Arial" panose="020B0604020202020204" pitchFamily="34" charset="0"/>
              <a:buChar char="•"/>
            </a:pPr>
            <a:endParaRPr lang="en-US" sz="2400" b="0" dirty="0"/>
          </a:p>
        </p:txBody>
      </p:sp>
      <p:sp>
        <p:nvSpPr>
          <p:cNvPr id="3" name="Footer Placeholder 2"/>
          <p:cNvSpPr>
            <a:spLocks noGrp="1"/>
          </p:cNvSpPr>
          <p:nvPr>
            <p:ph type="ftr" sz="quarter" idx="3"/>
          </p:nvPr>
        </p:nvSpPr>
        <p:spPr/>
        <p:txBody>
          <a:bodyPr/>
          <a:lstStyle/>
          <a:p>
            <a:r>
              <a:rPr lang="en-US" dirty="0"/>
              <a:t>UMass Amherst Donahue Institute  |  </a:t>
            </a:r>
            <a:fld id="{557E4E60-F371-514A-8991-7911192B64BE}" type="slidenum">
              <a:rPr lang="en-US" smtClean="0"/>
              <a:pPr/>
              <a:t>2</a:t>
            </a:fld>
            <a:endParaRPr lang="en-US" dirty="0"/>
          </a:p>
        </p:txBody>
      </p:sp>
      <p:sp>
        <p:nvSpPr>
          <p:cNvPr id="4" name="Title 3"/>
          <p:cNvSpPr>
            <a:spLocks noGrp="1"/>
          </p:cNvSpPr>
          <p:nvPr>
            <p:ph type="title"/>
          </p:nvPr>
        </p:nvSpPr>
        <p:spPr>
          <a:xfrm>
            <a:off x="355610" y="155193"/>
            <a:ext cx="9196014" cy="336043"/>
          </a:xfrm>
        </p:spPr>
        <p:txBody>
          <a:bodyPr/>
          <a:lstStyle/>
          <a:p>
            <a:r>
              <a:rPr lang="en-US" sz="2400" dirty="0">
                <a:latin typeface="Gill Sans MT" panose="020B0502020104020203" pitchFamily="34" charset="0"/>
              </a:rPr>
              <a:t>The Massachusetts economy before the COVID-19 pandemic</a:t>
            </a:r>
          </a:p>
        </p:txBody>
      </p:sp>
    </p:spTree>
    <p:extLst>
      <p:ext uri="{BB962C8B-B14F-4D97-AF65-F5344CB8AC3E}">
        <p14:creationId xmlns:p14="http://schemas.microsoft.com/office/powerpoint/2010/main" val="1633567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p:txBody>
          <a:bodyPr/>
          <a:lstStyle/>
          <a:p>
            <a:r>
              <a:rPr lang="en-US" dirty="0"/>
              <a:t>UMass Amherst Donahue Institute  |  </a:t>
            </a:r>
            <a:fld id="{557E4E60-F371-514A-8991-7911192B64BE}" type="slidenum">
              <a:rPr lang="en-US" smtClean="0"/>
              <a:pPr/>
              <a:t>20</a:t>
            </a:fld>
            <a:endParaRPr lang="en-US" dirty="0"/>
          </a:p>
        </p:txBody>
      </p:sp>
      <p:sp>
        <p:nvSpPr>
          <p:cNvPr id="4" name="Title 3"/>
          <p:cNvSpPr>
            <a:spLocks noGrp="1"/>
          </p:cNvSpPr>
          <p:nvPr>
            <p:ph type="title"/>
          </p:nvPr>
        </p:nvSpPr>
        <p:spPr>
          <a:xfrm>
            <a:off x="8" y="11236"/>
            <a:ext cx="12290961" cy="592293"/>
          </a:xfrm>
        </p:spPr>
        <p:txBody>
          <a:bodyPr/>
          <a:lstStyle/>
          <a:p>
            <a:r>
              <a:rPr lang="en-US" sz="2400" dirty="0">
                <a:latin typeface="Gill Sans MT" panose="020B0502020104020203" pitchFamily="34" charset="0"/>
              </a:rPr>
              <a:t>The Merrimack Valley at a glance (2019)</a:t>
            </a:r>
            <a:endParaRPr lang="en-US" sz="2400" dirty="0"/>
          </a:p>
        </p:txBody>
      </p:sp>
      <p:sp>
        <p:nvSpPr>
          <p:cNvPr id="6" name="Title 2"/>
          <p:cNvSpPr txBox="1">
            <a:spLocks/>
          </p:cNvSpPr>
          <p:nvPr/>
        </p:nvSpPr>
        <p:spPr>
          <a:xfrm>
            <a:off x="2773319" y="754188"/>
            <a:ext cx="6172200" cy="675533"/>
          </a:xfrm>
          <a:prstGeom prst="rect">
            <a:avLst/>
          </a:prstGeom>
        </p:spPr>
        <p:txBody>
          <a:bodyPr wrap="square" anchor="t">
            <a:normAutofit/>
          </a:bodyPr>
          <a:lstStyle>
            <a:lvl1pPr algn="l" defTabSz="914400" rtl="0" eaLnBrk="1" latinLnBrk="0" hangingPunct="1">
              <a:lnSpc>
                <a:spcPct val="90000"/>
              </a:lnSpc>
              <a:spcBef>
                <a:spcPct val="0"/>
              </a:spcBef>
              <a:buNone/>
              <a:defRPr sz="2800" b="1" i="0" kern="1200" cap="none" baseline="0">
                <a:solidFill>
                  <a:schemeClr val="bg1"/>
                </a:solidFill>
                <a:latin typeface="Tw Cen MT" panose="020B0602020104020603" pitchFamily="34" charset="0"/>
                <a:ea typeface="+mj-ea"/>
                <a:cs typeface="+mj-cs"/>
              </a:defRPr>
            </a:lvl1pPr>
          </a:lstStyle>
          <a:p>
            <a:endParaRPr lang="en-US" sz="1800" dirty="0">
              <a:latin typeface="Gill Sans MT" panose="020B0502020104020203" pitchFamily="34" charset="0"/>
            </a:endParaRPr>
          </a:p>
        </p:txBody>
      </p:sp>
      <p:sp>
        <p:nvSpPr>
          <p:cNvPr id="7" name="Rectangle 6"/>
          <p:cNvSpPr/>
          <p:nvPr/>
        </p:nvSpPr>
        <p:spPr>
          <a:xfrm>
            <a:off x="-1" y="5525611"/>
            <a:ext cx="12191929" cy="461665"/>
          </a:xfrm>
          <a:prstGeom prst="rect">
            <a:avLst/>
          </a:prstGeom>
        </p:spPr>
        <p:txBody>
          <a:bodyPr wrap="square">
            <a:spAutoFit/>
          </a:bodyPr>
          <a:lstStyle/>
          <a:p>
            <a:pPr eaLnBrk="0" fontAlgn="base" hangingPunct="0">
              <a:spcBef>
                <a:spcPct val="0"/>
              </a:spcBef>
              <a:spcAft>
                <a:spcPct val="0"/>
              </a:spcAft>
            </a:pPr>
            <a:r>
              <a:rPr lang="en-US" altLang="en-US" sz="1200" dirty="0">
                <a:latin typeface="Gill Sans MT" panose="020B0502020104020203" pitchFamily="34" charset="0"/>
                <a:cs typeface="Calibri" panose="020F0502020204030204" pitchFamily="34" charset="0"/>
              </a:rPr>
              <a:t>Source: U.S. Census, On the Map; Massachusetts Executive Office of Labor and Workforce Development, Local Area Unemployment (LAU) &amp; ES-2020); UMDI analysis. Merrimack Valley is the Lower Merrimack Valley Workforce Development Area and NECTAs. All ownership types. </a:t>
            </a:r>
          </a:p>
        </p:txBody>
      </p:sp>
      <p:pic>
        <p:nvPicPr>
          <p:cNvPr id="5" name="Picture 4"/>
          <p:cNvPicPr>
            <a:picLocks noChangeAspect="1"/>
          </p:cNvPicPr>
          <p:nvPr/>
        </p:nvPicPr>
        <p:blipFill rotWithShape="1">
          <a:blip r:embed="rId3"/>
          <a:srcRect l="31675" t="38850" r="30980" b="19993"/>
          <a:stretch/>
        </p:blipFill>
        <p:spPr>
          <a:xfrm>
            <a:off x="218640" y="1230250"/>
            <a:ext cx="4106078" cy="2545371"/>
          </a:xfrm>
          <a:prstGeom prst="rect">
            <a:avLst/>
          </a:prstGeom>
        </p:spPr>
      </p:pic>
      <p:graphicFrame>
        <p:nvGraphicFramePr>
          <p:cNvPr id="11" name="Table 10"/>
          <p:cNvGraphicFramePr>
            <a:graphicFrameLocks noGrp="1"/>
          </p:cNvGraphicFramePr>
          <p:nvPr/>
        </p:nvGraphicFramePr>
        <p:xfrm>
          <a:off x="102264" y="3829791"/>
          <a:ext cx="4824010" cy="1737360"/>
        </p:xfrm>
        <a:graphic>
          <a:graphicData uri="http://schemas.openxmlformats.org/drawingml/2006/table">
            <a:tbl>
              <a:tblPr>
                <a:tableStyleId>{616DA210-FB5B-4158-B5E0-FEB733F419BA}</a:tableStyleId>
              </a:tblPr>
              <a:tblGrid>
                <a:gridCol w="1039897">
                  <a:extLst>
                    <a:ext uri="{9D8B030D-6E8A-4147-A177-3AD203B41FA5}">
                      <a16:colId xmlns:a16="http://schemas.microsoft.com/office/drawing/2014/main" val="4267302119"/>
                    </a:ext>
                  </a:extLst>
                </a:gridCol>
                <a:gridCol w="3784113">
                  <a:extLst>
                    <a:ext uri="{9D8B030D-6E8A-4147-A177-3AD203B41FA5}">
                      <a16:colId xmlns:a16="http://schemas.microsoft.com/office/drawing/2014/main" val="3355270194"/>
                    </a:ext>
                  </a:extLst>
                </a:gridCol>
              </a:tblGrid>
              <a:tr h="504331">
                <a:tc>
                  <a:txBody>
                    <a:bodyPr/>
                    <a:lstStyle/>
                    <a:p>
                      <a:pPr algn="ctr"/>
                      <a:r>
                        <a:rPr lang="en-US" sz="1400" b="1" dirty="0">
                          <a:solidFill>
                            <a:schemeClr val="bg1"/>
                          </a:solidFill>
                          <a:latin typeface="Tw Cen MT" panose="020B0602020104020603" pitchFamily="34" charset="0"/>
                        </a:rPr>
                        <a:t>INFLOW</a:t>
                      </a:r>
                    </a:p>
                  </a:txBody>
                  <a:tcPr anchor="ctr">
                    <a:solidFill>
                      <a:srgbClr val="238443"/>
                    </a:solidFill>
                  </a:tcPr>
                </a:tc>
                <a:tc>
                  <a:txBody>
                    <a:bodyPr/>
                    <a:lstStyle/>
                    <a:p>
                      <a:pPr algn="ctr"/>
                      <a:r>
                        <a:rPr lang="en-US" sz="1600" b="1" dirty="0">
                          <a:latin typeface="Tw Cen MT" panose="020B0602020104020603" pitchFamily="34" charset="0"/>
                        </a:rPr>
                        <a:t>68,008</a:t>
                      </a:r>
                    </a:p>
                    <a:p>
                      <a:pPr algn="ctr"/>
                      <a:r>
                        <a:rPr lang="en-US" sz="1600" b="0" dirty="0">
                          <a:latin typeface="Tw Cen MT" panose="020B0602020104020603" pitchFamily="34" charset="0"/>
                        </a:rPr>
                        <a:t>Employed in Merrimack</a:t>
                      </a:r>
                      <a:r>
                        <a:rPr lang="en-US" sz="1600" b="0" baseline="0" dirty="0">
                          <a:latin typeface="Tw Cen MT" panose="020B0602020104020603" pitchFamily="34" charset="0"/>
                        </a:rPr>
                        <a:t> Valley</a:t>
                      </a:r>
                      <a:r>
                        <a:rPr lang="en-US" sz="1600" b="0" dirty="0">
                          <a:latin typeface="Tw Cen MT" panose="020B0602020104020603" pitchFamily="34" charset="0"/>
                        </a:rPr>
                        <a:t>, Live Outside</a:t>
                      </a:r>
                    </a:p>
                  </a:txBody>
                  <a:tcPr anchor="ctr">
                    <a:solidFill>
                      <a:schemeClr val="bg1"/>
                    </a:solidFill>
                  </a:tcPr>
                </a:tc>
                <a:extLst>
                  <a:ext uri="{0D108BD9-81ED-4DB2-BD59-A6C34878D82A}">
                    <a16:rowId xmlns:a16="http://schemas.microsoft.com/office/drawing/2014/main" val="3118347308"/>
                  </a:ext>
                </a:extLst>
              </a:tr>
              <a:tr h="504331">
                <a:tc>
                  <a:txBody>
                    <a:bodyPr/>
                    <a:lstStyle/>
                    <a:p>
                      <a:endParaRPr lang="en-US" sz="1600" dirty="0">
                        <a:latin typeface="Tw Cen MT" panose="020B0602020104020603" pitchFamily="34" charset="0"/>
                      </a:endParaRPr>
                    </a:p>
                  </a:txBody>
                  <a:tcPr>
                    <a:solidFill>
                      <a:srgbClr val="78C679"/>
                    </a:solidFill>
                  </a:tcPr>
                </a:tc>
                <a:tc>
                  <a:txBody>
                    <a:bodyPr/>
                    <a:lstStyle/>
                    <a:p>
                      <a:pPr algn="ctr"/>
                      <a:r>
                        <a:rPr lang="en-US" sz="1600" b="1" dirty="0">
                          <a:latin typeface="Tw Cen MT" panose="020B0602020104020603" pitchFamily="34" charset="0"/>
                        </a:rPr>
                        <a:t>92,551</a:t>
                      </a:r>
                      <a:endParaRPr lang="en-US" sz="1600" b="0" dirty="0">
                        <a:latin typeface="Tw Cen MT" panose="020B0602020104020603" pitchFamily="34" charset="0"/>
                      </a:endParaRPr>
                    </a:p>
                    <a:p>
                      <a:pPr algn="ctr"/>
                      <a:r>
                        <a:rPr lang="en-US" sz="1600" b="0" dirty="0">
                          <a:latin typeface="Tw Cen MT" panose="020B0602020104020603" pitchFamily="34" charset="0"/>
                        </a:rPr>
                        <a:t>Employed and Live in</a:t>
                      </a:r>
                      <a:r>
                        <a:rPr lang="en-US" sz="1600" b="0" baseline="0" dirty="0">
                          <a:latin typeface="Tw Cen MT" panose="020B0602020104020603" pitchFamily="34" charset="0"/>
                        </a:rPr>
                        <a:t> Merrimack Valley</a:t>
                      </a:r>
                      <a:endParaRPr lang="en-US" sz="1600" b="0" dirty="0">
                        <a:latin typeface="Tw Cen MT" panose="020B0602020104020603" pitchFamily="34" charset="0"/>
                      </a:endParaRPr>
                    </a:p>
                  </a:txBody>
                  <a:tcPr anchor="ctr">
                    <a:solidFill>
                      <a:schemeClr val="bg1"/>
                    </a:solidFill>
                  </a:tcPr>
                </a:tc>
                <a:extLst>
                  <a:ext uri="{0D108BD9-81ED-4DB2-BD59-A6C34878D82A}">
                    <a16:rowId xmlns:a16="http://schemas.microsoft.com/office/drawing/2014/main" val="3265548947"/>
                  </a:ext>
                </a:extLst>
              </a:tr>
              <a:tr h="504331">
                <a:tc>
                  <a:txBody>
                    <a:bodyPr/>
                    <a:lstStyle/>
                    <a:p>
                      <a:pPr algn="ctr"/>
                      <a:r>
                        <a:rPr lang="en-US" sz="1400" b="1" dirty="0">
                          <a:solidFill>
                            <a:schemeClr val="tx1"/>
                          </a:solidFill>
                          <a:latin typeface="Tw Cen MT" panose="020B0602020104020603" pitchFamily="34" charset="0"/>
                        </a:rPr>
                        <a:t>OUTFLOW</a:t>
                      </a:r>
                      <a:endParaRPr lang="en-US" sz="1400" dirty="0">
                        <a:solidFill>
                          <a:schemeClr val="tx1"/>
                        </a:solidFill>
                        <a:latin typeface="Tw Cen MT" panose="020B0602020104020603" pitchFamily="34" charset="0"/>
                      </a:endParaRPr>
                    </a:p>
                  </a:txBody>
                  <a:tcPr anchor="ctr">
                    <a:solidFill>
                      <a:srgbClr val="C2E699"/>
                    </a:solidFill>
                  </a:tcPr>
                </a:tc>
                <a:tc>
                  <a:txBody>
                    <a:bodyPr/>
                    <a:lstStyle/>
                    <a:p>
                      <a:pPr algn="ctr">
                        <a:spcAft>
                          <a:spcPts val="0"/>
                        </a:spcAft>
                      </a:pPr>
                      <a:r>
                        <a:rPr lang="en-US" sz="1600" b="1" dirty="0">
                          <a:latin typeface="Tw Cen MT" panose="020B0602020104020603" pitchFamily="34" charset="0"/>
                        </a:rPr>
                        <a:t>53.011</a:t>
                      </a:r>
                      <a:endParaRPr lang="en-US" sz="1600" b="0" baseline="0" dirty="0">
                        <a:latin typeface="Tw Cen MT" panose="020B0602020104020603" pitchFamily="34" charset="0"/>
                      </a:endParaRPr>
                    </a:p>
                    <a:p>
                      <a:pPr algn="ctr">
                        <a:spcAft>
                          <a:spcPts val="0"/>
                        </a:spcAft>
                      </a:pPr>
                      <a:r>
                        <a:rPr lang="en-US" sz="1600" b="0" dirty="0">
                          <a:latin typeface="Tw Cen MT" panose="020B0602020104020603" pitchFamily="34" charset="0"/>
                        </a:rPr>
                        <a:t>Live in Merrimack</a:t>
                      </a:r>
                      <a:r>
                        <a:rPr lang="en-US" sz="1600" b="0" baseline="0" dirty="0">
                          <a:latin typeface="Tw Cen MT" panose="020B0602020104020603" pitchFamily="34" charset="0"/>
                        </a:rPr>
                        <a:t> Valley</a:t>
                      </a:r>
                      <a:r>
                        <a:rPr lang="en-US" sz="1600" b="0" dirty="0">
                          <a:latin typeface="Tw Cen MT" panose="020B0602020104020603" pitchFamily="34" charset="0"/>
                        </a:rPr>
                        <a:t>,</a:t>
                      </a:r>
                      <a:r>
                        <a:rPr lang="en-US" sz="1600" b="0" baseline="0" dirty="0">
                          <a:latin typeface="Tw Cen MT" panose="020B0602020104020603" pitchFamily="34" charset="0"/>
                        </a:rPr>
                        <a:t> </a:t>
                      </a:r>
                      <a:r>
                        <a:rPr lang="en-US" sz="1600" b="0" dirty="0">
                          <a:latin typeface="Tw Cen MT" panose="020B0602020104020603" pitchFamily="34" charset="0"/>
                        </a:rPr>
                        <a:t>Employed Outside</a:t>
                      </a:r>
                    </a:p>
                  </a:txBody>
                  <a:tcPr anchor="ctr">
                    <a:solidFill>
                      <a:schemeClr val="bg1"/>
                    </a:solidFill>
                  </a:tcPr>
                </a:tc>
                <a:extLst>
                  <a:ext uri="{0D108BD9-81ED-4DB2-BD59-A6C34878D82A}">
                    <a16:rowId xmlns:a16="http://schemas.microsoft.com/office/drawing/2014/main" val="4060262362"/>
                  </a:ext>
                </a:extLst>
              </a:tr>
            </a:tbl>
          </a:graphicData>
        </a:graphic>
      </p:graphicFrame>
      <p:sp>
        <p:nvSpPr>
          <p:cNvPr id="18" name="TextBox 17"/>
          <p:cNvSpPr txBox="1"/>
          <p:nvPr/>
        </p:nvSpPr>
        <p:spPr>
          <a:xfrm>
            <a:off x="102264" y="839368"/>
            <a:ext cx="4738272" cy="400110"/>
          </a:xfrm>
          <a:prstGeom prst="rect">
            <a:avLst/>
          </a:prstGeom>
          <a:noFill/>
        </p:spPr>
        <p:txBody>
          <a:bodyPr wrap="square" rtlCol="0">
            <a:spAutoFit/>
          </a:bodyPr>
          <a:lstStyle/>
          <a:p>
            <a:r>
              <a:rPr lang="en-US" sz="2000" b="1" dirty="0"/>
              <a:t>Commuting flow of the region</a:t>
            </a:r>
          </a:p>
        </p:txBody>
      </p:sp>
      <p:sp>
        <p:nvSpPr>
          <p:cNvPr id="19" name="TextBox 18"/>
          <p:cNvSpPr txBox="1"/>
          <p:nvPr/>
        </p:nvSpPr>
        <p:spPr>
          <a:xfrm>
            <a:off x="8565101" y="801314"/>
            <a:ext cx="3773394" cy="400110"/>
          </a:xfrm>
          <a:prstGeom prst="rect">
            <a:avLst/>
          </a:prstGeom>
          <a:noFill/>
        </p:spPr>
        <p:txBody>
          <a:bodyPr wrap="square" rtlCol="0">
            <a:spAutoFit/>
          </a:bodyPr>
          <a:lstStyle/>
          <a:p>
            <a:r>
              <a:rPr lang="en-US" sz="2000" b="1" dirty="0"/>
              <a:t>Industry mix</a:t>
            </a:r>
          </a:p>
        </p:txBody>
      </p:sp>
      <p:graphicFrame>
        <p:nvGraphicFramePr>
          <p:cNvPr id="20" name="Chart 19"/>
          <p:cNvGraphicFramePr>
            <a:graphicFrameLocks/>
          </p:cNvGraphicFramePr>
          <p:nvPr/>
        </p:nvGraphicFramePr>
        <p:xfrm>
          <a:off x="5163015" y="1091953"/>
          <a:ext cx="6337183" cy="445807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786018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Chart 30"/>
          <p:cNvGraphicFramePr>
            <a:graphicFrameLocks/>
          </p:cNvGraphicFramePr>
          <p:nvPr/>
        </p:nvGraphicFramePr>
        <p:xfrm>
          <a:off x="232276" y="1429721"/>
          <a:ext cx="5777425" cy="4014251"/>
        </p:xfrm>
        <a:graphic>
          <a:graphicData uri="http://schemas.openxmlformats.org/drawingml/2006/chart">
            <c:chart xmlns:c="http://schemas.openxmlformats.org/drawingml/2006/chart" xmlns:r="http://schemas.openxmlformats.org/officeDocument/2006/relationships" r:id="rId3"/>
          </a:graphicData>
        </a:graphic>
      </p:graphicFrame>
      <p:sp>
        <p:nvSpPr>
          <p:cNvPr id="3" name="Footer Placeholder 2"/>
          <p:cNvSpPr>
            <a:spLocks noGrp="1"/>
          </p:cNvSpPr>
          <p:nvPr>
            <p:ph type="ftr" sz="quarter" idx="3"/>
          </p:nvPr>
        </p:nvSpPr>
        <p:spPr/>
        <p:txBody>
          <a:bodyPr/>
          <a:lstStyle/>
          <a:p>
            <a:r>
              <a:rPr lang="en-US" dirty="0"/>
              <a:t>UMass Amherst Donahue Institute  |  </a:t>
            </a:r>
            <a:fld id="{557E4E60-F371-514A-8991-7911192B64BE}" type="slidenum">
              <a:rPr lang="en-US" smtClean="0"/>
              <a:pPr/>
              <a:t>21</a:t>
            </a:fld>
            <a:endParaRPr lang="en-US" dirty="0"/>
          </a:p>
        </p:txBody>
      </p:sp>
      <p:sp>
        <p:nvSpPr>
          <p:cNvPr id="4" name="Title 3"/>
          <p:cNvSpPr>
            <a:spLocks noGrp="1"/>
          </p:cNvSpPr>
          <p:nvPr>
            <p:ph type="title"/>
          </p:nvPr>
        </p:nvSpPr>
        <p:spPr>
          <a:xfrm>
            <a:off x="8" y="11236"/>
            <a:ext cx="12290961" cy="592293"/>
          </a:xfrm>
        </p:spPr>
        <p:txBody>
          <a:bodyPr/>
          <a:lstStyle/>
          <a:p>
            <a:r>
              <a:rPr lang="en-US" sz="2400" dirty="0">
                <a:latin typeface="Gill Sans MT" panose="020B0502020104020203" pitchFamily="34" charset="0"/>
              </a:rPr>
              <a:t>The Merrimack Valley at a glance (2020-Present)</a:t>
            </a:r>
            <a:endParaRPr lang="en-US" sz="2400" dirty="0"/>
          </a:p>
        </p:txBody>
      </p:sp>
      <p:sp>
        <p:nvSpPr>
          <p:cNvPr id="6" name="Title 2"/>
          <p:cNvSpPr txBox="1">
            <a:spLocks/>
          </p:cNvSpPr>
          <p:nvPr/>
        </p:nvSpPr>
        <p:spPr>
          <a:xfrm>
            <a:off x="2773319" y="754188"/>
            <a:ext cx="6172200" cy="675533"/>
          </a:xfrm>
          <a:prstGeom prst="rect">
            <a:avLst/>
          </a:prstGeom>
        </p:spPr>
        <p:txBody>
          <a:bodyPr wrap="square" anchor="t">
            <a:normAutofit/>
          </a:bodyPr>
          <a:lstStyle>
            <a:lvl1pPr algn="l" defTabSz="914400" rtl="0" eaLnBrk="1" latinLnBrk="0" hangingPunct="1">
              <a:lnSpc>
                <a:spcPct val="90000"/>
              </a:lnSpc>
              <a:spcBef>
                <a:spcPct val="0"/>
              </a:spcBef>
              <a:buNone/>
              <a:defRPr sz="2800" b="1" i="0" kern="1200" cap="none" baseline="0">
                <a:solidFill>
                  <a:schemeClr val="bg1"/>
                </a:solidFill>
                <a:latin typeface="Tw Cen MT" panose="020B0602020104020603" pitchFamily="34" charset="0"/>
                <a:ea typeface="+mj-ea"/>
                <a:cs typeface="+mj-cs"/>
              </a:defRPr>
            </a:lvl1pPr>
          </a:lstStyle>
          <a:p>
            <a:endParaRPr lang="en-US" sz="1800" dirty="0">
              <a:latin typeface="Gill Sans MT" panose="020B0502020104020203" pitchFamily="34" charset="0"/>
            </a:endParaRPr>
          </a:p>
        </p:txBody>
      </p:sp>
      <p:sp>
        <p:nvSpPr>
          <p:cNvPr id="7" name="Rectangle 6"/>
          <p:cNvSpPr/>
          <p:nvPr/>
        </p:nvSpPr>
        <p:spPr>
          <a:xfrm>
            <a:off x="-1" y="5485637"/>
            <a:ext cx="12191929" cy="461665"/>
          </a:xfrm>
          <a:prstGeom prst="rect">
            <a:avLst/>
          </a:prstGeom>
        </p:spPr>
        <p:txBody>
          <a:bodyPr wrap="square">
            <a:spAutoFit/>
          </a:bodyPr>
          <a:lstStyle/>
          <a:p>
            <a:pPr eaLnBrk="0" fontAlgn="base" hangingPunct="0">
              <a:spcBef>
                <a:spcPct val="0"/>
              </a:spcBef>
              <a:spcAft>
                <a:spcPct val="0"/>
              </a:spcAft>
            </a:pPr>
            <a:r>
              <a:rPr lang="en-US" altLang="en-US" sz="1200" dirty="0">
                <a:latin typeface="Gill Sans MT" panose="020B0502020104020203" pitchFamily="34" charset="0"/>
                <a:cs typeface="Calibri" panose="020F0502020204030204" pitchFamily="34" charset="0"/>
              </a:rPr>
              <a:t>Source: Massachusetts Executive Office of Labor and Workforce Development, Local Area Unemployment (LAU) Statistics &amp; Current Employee Statistics (CES-790); UMDI analysis. Merrimack Valley is the Lower Merrimack Valley Workforce Development Area and NECTAs. Unemployment is not seasonally adjusted. </a:t>
            </a:r>
          </a:p>
        </p:txBody>
      </p:sp>
      <p:pic>
        <p:nvPicPr>
          <p:cNvPr id="15" name="Picture 14" descr="CES is Hiring a Program Assistant | Coalition of Essential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5918" y="1199018"/>
            <a:ext cx="1871411" cy="1290864"/>
          </a:xfrm>
          <a:prstGeom prst="rect">
            <a:avLst/>
          </a:prstGeom>
        </p:spPr>
      </p:pic>
      <p:sp>
        <p:nvSpPr>
          <p:cNvPr id="16" name="TextBox 15"/>
          <p:cNvSpPr txBox="1"/>
          <p:nvPr/>
        </p:nvSpPr>
        <p:spPr>
          <a:xfrm>
            <a:off x="9519593" y="2423046"/>
            <a:ext cx="2672335" cy="984885"/>
          </a:xfrm>
          <a:prstGeom prst="rect">
            <a:avLst/>
          </a:prstGeom>
          <a:noFill/>
        </p:spPr>
        <p:txBody>
          <a:bodyPr wrap="square" rtlCol="0">
            <a:spAutoFit/>
          </a:bodyPr>
          <a:lstStyle/>
          <a:p>
            <a:pPr algn="ctr"/>
            <a:r>
              <a:rPr lang="en-US" sz="2000" b="1" dirty="0">
                <a:latin typeface="Tw Cen MT" panose="020B0602020104020603" pitchFamily="34" charset="0"/>
              </a:rPr>
              <a:t>96.9% jobs recovered to Feb. 2020 peak</a:t>
            </a:r>
          </a:p>
          <a:p>
            <a:pPr algn="ctr"/>
            <a:r>
              <a:rPr lang="en-US" dirty="0">
                <a:latin typeface="Tw Cen MT" panose="020B0602020104020603" pitchFamily="34" charset="0"/>
              </a:rPr>
              <a:t>(vs. 96.5% for MA)</a:t>
            </a:r>
          </a:p>
        </p:txBody>
      </p:sp>
      <p:sp>
        <p:nvSpPr>
          <p:cNvPr id="17" name="TextBox 16"/>
          <p:cNvSpPr txBox="1"/>
          <p:nvPr/>
        </p:nvSpPr>
        <p:spPr>
          <a:xfrm>
            <a:off x="7293686" y="808019"/>
            <a:ext cx="4252261" cy="400110"/>
          </a:xfrm>
          <a:prstGeom prst="rect">
            <a:avLst/>
          </a:prstGeom>
          <a:noFill/>
        </p:spPr>
        <p:txBody>
          <a:bodyPr wrap="square" rtlCol="0">
            <a:spAutoFit/>
          </a:bodyPr>
          <a:lstStyle/>
          <a:p>
            <a:pPr algn="ctr"/>
            <a:r>
              <a:rPr lang="en-US" sz="2000" b="1" dirty="0"/>
              <a:t>September 2021 Stats</a:t>
            </a:r>
          </a:p>
        </p:txBody>
      </p:sp>
      <p:pic>
        <p:nvPicPr>
          <p:cNvPr id="21" name="Picture 20" descr="Stick Figure Vector Clipart image - Free stock photo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455453" y="1373305"/>
            <a:ext cx="561275" cy="1118820"/>
          </a:xfrm>
          <a:prstGeom prst="rect">
            <a:avLst/>
          </a:prstGeom>
        </p:spPr>
      </p:pic>
      <p:pic>
        <p:nvPicPr>
          <p:cNvPr id="22" name="Picture 21" descr="Stick Figure Vector Clipart image - Free stock photo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960101" y="1356433"/>
            <a:ext cx="573638" cy="1143464"/>
          </a:xfrm>
          <a:prstGeom prst="rect">
            <a:avLst/>
          </a:prstGeom>
        </p:spPr>
      </p:pic>
      <p:pic>
        <p:nvPicPr>
          <p:cNvPr id="24" name="Picture 23" descr="Stick Figure Vector Clipart image - Free stock photo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008960" y="1330653"/>
            <a:ext cx="580490" cy="1157122"/>
          </a:xfrm>
          <a:prstGeom prst="rect">
            <a:avLst/>
          </a:prstGeom>
        </p:spPr>
      </p:pic>
      <p:pic>
        <p:nvPicPr>
          <p:cNvPr id="25" name="Picture 24" descr="Stick Figure Vector Clipart image - Free stock photo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577408" y="1330653"/>
            <a:ext cx="586571" cy="1169244"/>
          </a:xfrm>
          <a:prstGeom prst="rect">
            <a:avLst/>
          </a:prstGeom>
        </p:spPr>
      </p:pic>
      <p:sp>
        <p:nvSpPr>
          <p:cNvPr id="26" name="TextBox 25"/>
          <p:cNvSpPr txBox="1"/>
          <p:nvPr/>
        </p:nvSpPr>
        <p:spPr>
          <a:xfrm>
            <a:off x="6650084" y="2473165"/>
            <a:ext cx="2869508" cy="677108"/>
          </a:xfrm>
          <a:prstGeom prst="rect">
            <a:avLst/>
          </a:prstGeom>
          <a:noFill/>
        </p:spPr>
        <p:txBody>
          <a:bodyPr wrap="square" rtlCol="0">
            <a:spAutoFit/>
          </a:bodyPr>
          <a:lstStyle/>
          <a:p>
            <a:pPr algn="ctr"/>
            <a:r>
              <a:rPr lang="en-US" sz="2000" b="1" dirty="0">
                <a:latin typeface="Tw Cen MT" panose="020B0602020104020603" pitchFamily="34" charset="0"/>
              </a:rPr>
              <a:t>6.1% unemployed </a:t>
            </a:r>
          </a:p>
          <a:p>
            <a:pPr algn="ctr"/>
            <a:r>
              <a:rPr lang="en-US" dirty="0">
                <a:latin typeface="Tw Cen MT" panose="020B0602020104020603" pitchFamily="34" charset="0"/>
              </a:rPr>
              <a:t>(vs. 5.3% for MA)</a:t>
            </a:r>
          </a:p>
        </p:txBody>
      </p:sp>
      <p:sp>
        <p:nvSpPr>
          <p:cNvPr id="8" name="Rectangle 7"/>
          <p:cNvSpPr/>
          <p:nvPr/>
        </p:nvSpPr>
        <p:spPr>
          <a:xfrm>
            <a:off x="3546085" y="2804019"/>
            <a:ext cx="814041" cy="1740515"/>
          </a:xfrm>
          <a:prstGeom prst="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150013" y="825055"/>
            <a:ext cx="6787604" cy="707886"/>
          </a:xfrm>
          <a:prstGeom prst="rect">
            <a:avLst/>
          </a:prstGeom>
          <a:noFill/>
        </p:spPr>
        <p:txBody>
          <a:bodyPr wrap="square" rtlCol="0">
            <a:spAutoFit/>
          </a:bodyPr>
          <a:lstStyle/>
          <a:p>
            <a:r>
              <a:rPr lang="en-US" sz="2000" b="1" dirty="0"/>
              <a:t>Regions with disproportionate concentration of claims compared to their size of the labor force, April 2020</a:t>
            </a:r>
          </a:p>
        </p:txBody>
      </p:sp>
      <p:graphicFrame>
        <p:nvGraphicFramePr>
          <p:cNvPr id="9" name="Table 8"/>
          <p:cNvGraphicFramePr>
            <a:graphicFrameLocks noGrp="1"/>
          </p:cNvGraphicFramePr>
          <p:nvPr/>
        </p:nvGraphicFramePr>
        <p:xfrm>
          <a:off x="6980664" y="3727525"/>
          <a:ext cx="4836665" cy="1737280"/>
        </p:xfrm>
        <a:graphic>
          <a:graphicData uri="http://schemas.openxmlformats.org/drawingml/2006/table">
            <a:tbl>
              <a:tblPr/>
              <a:tblGrid>
                <a:gridCol w="2175805">
                  <a:extLst>
                    <a:ext uri="{9D8B030D-6E8A-4147-A177-3AD203B41FA5}">
                      <a16:colId xmlns:a16="http://schemas.microsoft.com/office/drawing/2014/main" val="77789650"/>
                    </a:ext>
                  </a:extLst>
                </a:gridCol>
                <a:gridCol w="665215">
                  <a:extLst>
                    <a:ext uri="{9D8B030D-6E8A-4147-A177-3AD203B41FA5}">
                      <a16:colId xmlns:a16="http://schemas.microsoft.com/office/drawing/2014/main" val="816422040"/>
                    </a:ext>
                  </a:extLst>
                </a:gridCol>
                <a:gridCol w="665215">
                  <a:extLst>
                    <a:ext uri="{9D8B030D-6E8A-4147-A177-3AD203B41FA5}">
                      <a16:colId xmlns:a16="http://schemas.microsoft.com/office/drawing/2014/main" val="2237058221"/>
                    </a:ext>
                  </a:extLst>
                </a:gridCol>
                <a:gridCol w="665215">
                  <a:extLst>
                    <a:ext uri="{9D8B030D-6E8A-4147-A177-3AD203B41FA5}">
                      <a16:colId xmlns:a16="http://schemas.microsoft.com/office/drawing/2014/main" val="3618268303"/>
                    </a:ext>
                  </a:extLst>
                </a:gridCol>
                <a:gridCol w="665215">
                  <a:extLst>
                    <a:ext uri="{9D8B030D-6E8A-4147-A177-3AD203B41FA5}">
                      <a16:colId xmlns:a16="http://schemas.microsoft.com/office/drawing/2014/main" val="670626528"/>
                    </a:ext>
                  </a:extLst>
                </a:gridCol>
              </a:tblGrid>
              <a:tr h="410825">
                <a:tc>
                  <a:txBody>
                    <a:bodyPr/>
                    <a:lstStyle/>
                    <a:p>
                      <a:pPr algn="l" fontAlgn="b"/>
                      <a:r>
                        <a:rPr lang="en-US" sz="1400" b="1" i="0" u="none" strike="noStrike" baseline="0" dirty="0" err="1">
                          <a:solidFill>
                            <a:srgbClr val="000000"/>
                          </a:solidFill>
                          <a:effectLst/>
                          <a:latin typeface="Tw Cen MT" panose="020B0602020104020603" pitchFamily="34" charset="0"/>
                        </a:rPr>
                        <a:t>Supersector</a:t>
                      </a:r>
                      <a:endParaRPr lang="en-US" sz="1400" b="1" i="0" u="none" strike="noStrike" baseline="0" dirty="0">
                        <a:solidFill>
                          <a:srgbClr val="000000"/>
                        </a:solidFill>
                        <a:effectLst/>
                        <a:latin typeface="Tw Cen MT" panose="020B0602020104020603" pitchFamily="34" charset="0"/>
                      </a:endParaRPr>
                    </a:p>
                  </a:txBody>
                  <a:tcPr marL="6080" marR="6080" marT="608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1" i="0" u="none" strike="noStrike" baseline="0" dirty="0">
                          <a:solidFill>
                            <a:srgbClr val="000000"/>
                          </a:solidFill>
                          <a:effectLst/>
                          <a:latin typeface="Tw Cen MT" panose="020B0602020104020603" pitchFamily="34" charset="0"/>
                        </a:rPr>
                        <a:t>Feb-20</a:t>
                      </a:r>
                    </a:p>
                  </a:txBody>
                  <a:tcPr marL="6080" marR="6080" marT="608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1" i="0" u="none" strike="noStrike" baseline="0" dirty="0">
                          <a:solidFill>
                            <a:srgbClr val="000000"/>
                          </a:solidFill>
                          <a:effectLst/>
                          <a:latin typeface="Tw Cen MT" panose="020B0602020104020603" pitchFamily="34" charset="0"/>
                        </a:rPr>
                        <a:t>Sep-21</a:t>
                      </a:r>
                    </a:p>
                  </a:txBody>
                  <a:tcPr marL="6080" marR="6080" marT="608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1" i="0" u="none" strike="noStrike" baseline="0" dirty="0">
                          <a:solidFill>
                            <a:srgbClr val="000000"/>
                          </a:solidFill>
                          <a:effectLst/>
                          <a:latin typeface="Tw Cen MT" panose="020B0602020104020603" pitchFamily="34" charset="0"/>
                        </a:rPr>
                        <a:t>Change (N)</a:t>
                      </a:r>
                    </a:p>
                  </a:txBody>
                  <a:tcPr marL="6080" marR="6080" marT="608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1" i="0" u="none" strike="noStrike" baseline="0" dirty="0">
                          <a:solidFill>
                            <a:srgbClr val="000000"/>
                          </a:solidFill>
                          <a:effectLst/>
                          <a:latin typeface="Tw Cen MT" panose="020B0602020104020603" pitchFamily="34" charset="0"/>
                        </a:rPr>
                        <a:t>Change (%)</a:t>
                      </a:r>
                    </a:p>
                  </a:txBody>
                  <a:tcPr marL="6080" marR="6080" marT="608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98793197"/>
                  </a:ext>
                </a:extLst>
              </a:tr>
              <a:tr h="208298">
                <a:tc>
                  <a:txBody>
                    <a:bodyPr/>
                    <a:lstStyle/>
                    <a:p>
                      <a:pPr algn="l" fontAlgn="b"/>
                      <a:r>
                        <a:rPr lang="en-US" sz="1400" b="0" i="0" u="none" strike="noStrike">
                          <a:solidFill>
                            <a:srgbClr val="000000"/>
                          </a:solidFill>
                          <a:effectLst/>
                          <a:latin typeface="Tw Cen MT" panose="020B0602020104020603" pitchFamily="34" charset="0"/>
                        </a:rPr>
                        <a:t>Leisure and hospitality</a:t>
                      </a:r>
                    </a:p>
                  </a:txBody>
                  <a:tcPr marL="6080" marR="6080" marT="608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1400" b="0" i="0" u="none" strike="noStrike">
                          <a:solidFill>
                            <a:srgbClr val="000000"/>
                          </a:solidFill>
                          <a:effectLst/>
                          <a:latin typeface="Tw Cen MT" panose="020B0602020104020603" pitchFamily="34" charset="0"/>
                        </a:rPr>
                        <a:t>15,100</a:t>
                      </a:r>
                    </a:p>
                  </a:txBody>
                  <a:tcPr marL="6080" marR="6080" marT="608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1400" b="0" i="0" u="none" strike="noStrike" dirty="0">
                          <a:solidFill>
                            <a:srgbClr val="000000"/>
                          </a:solidFill>
                          <a:effectLst/>
                          <a:latin typeface="Tw Cen MT" panose="020B0602020104020603" pitchFamily="34" charset="0"/>
                        </a:rPr>
                        <a:t>16,200</a:t>
                      </a:r>
                    </a:p>
                  </a:txBody>
                  <a:tcPr marL="6080" marR="6080" marT="608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1400" b="0" i="0" u="none" strike="noStrike" dirty="0">
                          <a:solidFill>
                            <a:srgbClr val="FFFFFF"/>
                          </a:solidFill>
                          <a:effectLst/>
                          <a:latin typeface="Tw Cen MT" panose="020B0602020104020603" pitchFamily="34" charset="0"/>
                        </a:rPr>
                        <a:t>1,100</a:t>
                      </a:r>
                    </a:p>
                  </a:txBody>
                  <a:tcPr marL="6080" marR="6080" marT="6080" marB="0" anchor="b">
                    <a:lnL>
                      <a:noFill/>
                    </a:lnL>
                    <a:lnR>
                      <a:noFill/>
                    </a:lnR>
                    <a:lnT w="6350" cap="flat" cmpd="sng" algn="ctr">
                      <a:solidFill>
                        <a:srgbClr val="000000"/>
                      </a:solidFill>
                      <a:prstDash val="solid"/>
                      <a:round/>
                      <a:headEnd type="none" w="med" len="med"/>
                      <a:tailEnd type="none" w="med" len="med"/>
                    </a:lnT>
                    <a:lnB>
                      <a:noFill/>
                    </a:lnB>
                    <a:solidFill>
                      <a:srgbClr val="1F4E78"/>
                    </a:solidFill>
                  </a:tcPr>
                </a:tc>
                <a:tc>
                  <a:txBody>
                    <a:bodyPr/>
                    <a:lstStyle/>
                    <a:p>
                      <a:pPr algn="ctr" fontAlgn="b"/>
                      <a:r>
                        <a:rPr lang="en-US" sz="1400" b="0" i="0" u="none" strike="noStrike">
                          <a:solidFill>
                            <a:srgbClr val="FFFFFF"/>
                          </a:solidFill>
                          <a:effectLst/>
                          <a:latin typeface="Tw Cen MT" panose="020B0602020104020603" pitchFamily="34" charset="0"/>
                        </a:rPr>
                        <a:t>7%</a:t>
                      </a:r>
                    </a:p>
                  </a:txBody>
                  <a:tcPr marL="6080" marR="6080" marT="6080" marB="0" anchor="b">
                    <a:lnL>
                      <a:noFill/>
                    </a:lnL>
                    <a:lnR>
                      <a:noFill/>
                    </a:lnR>
                    <a:lnT w="6350" cap="flat" cmpd="sng" algn="ctr">
                      <a:solidFill>
                        <a:srgbClr val="000000"/>
                      </a:solidFill>
                      <a:prstDash val="solid"/>
                      <a:round/>
                      <a:headEnd type="none" w="med" len="med"/>
                      <a:tailEnd type="none" w="med" len="med"/>
                    </a:lnT>
                    <a:lnB>
                      <a:noFill/>
                    </a:lnB>
                    <a:solidFill>
                      <a:srgbClr val="3B658B"/>
                    </a:solidFill>
                  </a:tcPr>
                </a:tc>
                <a:extLst>
                  <a:ext uri="{0D108BD9-81ED-4DB2-BD59-A6C34878D82A}">
                    <a16:rowId xmlns:a16="http://schemas.microsoft.com/office/drawing/2014/main" val="3335316352"/>
                  </a:ext>
                </a:extLst>
              </a:tr>
              <a:tr h="410825">
                <a:tc>
                  <a:txBody>
                    <a:bodyPr/>
                    <a:lstStyle/>
                    <a:p>
                      <a:pPr algn="l" fontAlgn="b"/>
                      <a:r>
                        <a:rPr lang="en-US" sz="1400" b="0" i="0" u="none" strike="noStrike">
                          <a:solidFill>
                            <a:srgbClr val="000000"/>
                          </a:solidFill>
                          <a:effectLst/>
                          <a:latin typeface="Tw Cen MT" panose="020B0602020104020603" pitchFamily="34" charset="0"/>
                        </a:rPr>
                        <a:t>Mining, Logging, and Construction</a:t>
                      </a:r>
                    </a:p>
                  </a:txBody>
                  <a:tcPr marL="6080" marR="6080" marT="6080" marB="0" anchor="b">
                    <a:lnL>
                      <a:noFill/>
                    </a:lnL>
                    <a:lnR>
                      <a:noFill/>
                    </a:lnR>
                    <a:lnT>
                      <a:noFill/>
                    </a:lnT>
                    <a:lnB>
                      <a:noFill/>
                    </a:lnB>
                    <a:solidFill>
                      <a:srgbClr val="FFFFFF"/>
                    </a:solidFill>
                  </a:tcPr>
                </a:tc>
                <a:tc>
                  <a:txBody>
                    <a:bodyPr/>
                    <a:lstStyle/>
                    <a:p>
                      <a:pPr algn="ctr" fontAlgn="b"/>
                      <a:r>
                        <a:rPr lang="en-US" sz="1400" b="0" i="0" u="none" strike="noStrike">
                          <a:solidFill>
                            <a:srgbClr val="000000"/>
                          </a:solidFill>
                          <a:effectLst/>
                          <a:latin typeface="Tw Cen MT" panose="020B0602020104020603" pitchFamily="34" charset="0"/>
                        </a:rPr>
                        <a:t>8,300</a:t>
                      </a:r>
                    </a:p>
                  </a:txBody>
                  <a:tcPr marL="6080" marR="6080" marT="6080" marB="0" anchor="b">
                    <a:lnL>
                      <a:noFill/>
                    </a:lnL>
                    <a:lnR>
                      <a:noFill/>
                    </a:lnR>
                    <a:lnT>
                      <a:noFill/>
                    </a:lnT>
                    <a:lnB>
                      <a:noFill/>
                    </a:lnB>
                    <a:solidFill>
                      <a:srgbClr val="FFFFFF"/>
                    </a:solidFill>
                  </a:tcPr>
                </a:tc>
                <a:tc>
                  <a:txBody>
                    <a:bodyPr/>
                    <a:lstStyle/>
                    <a:p>
                      <a:pPr algn="ctr" fontAlgn="b"/>
                      <a:r>
                        <a:rPr lang="en-US" sz="1400" b="0" i="0" u="none" strike="noStrike">
                          <a:solidFill>
                            <a:srgbClr val="000000"/>
                          </a:solidFill>
                          <a:effectLst/>
                          <a:latin typeface="Tw Cen MT" panose="020B0602020104020603" pitchFamily="34" charset="0"/>
                        </a:rPr>
                        <a:t>9,200</a:t>
                      </a:r>
                    </a:p>
                  </a:txBody>
                  <a:tcPr marL="6080" marR="6080" marT="6080" marB="0" anchor="b">
                    <a:lnL>
                      <a:noFill/>
                    </a:lnL>
                    <a:lnR>
                      <a:noFill/>
                    </a:lnR>
                    <a:lnT>
                      <a:noFill/>
                    </a:lnT>
                    <a:lnB>
                      <a:noFill/>
                    </a:lnB>
                    <a:solidFill>
                      <a:srgbClr val="FFFFFF"/>
                    </a:solidFill>
                  </a:tcPr>
                </a:tc>
                <a:tc>
                  <a:txBody>
                    <a:bodyPr/>
                    <a:lstStyle/>
                    <a:p>
                      <a:pPr algn="ctr" fontAlgn="b"/>
                      <a:r>
                        <a:rPr lang="en-US" sz="1400" b="0" i="0" u="none" strike="noStrike" dirty="0">
                          <a:solidFill>
                            <a:srgbClr val="FFFFFF"/>
                          </a:solidFill>
                          <a:effectLst/>
                          <a:latin typeface="Tw Cen MT" panose="020B0602020104020603" pitchFamily="34" charset="0"/>
                        </a:rPr>
                        <a:t>900</a:t>
                      </a:r>
                    </a:p>
                  </a:txBody>
                  <a:tcPr marL="6080" marR="6080" marT="6080" marB="0" anchor="b">
                    <a:lnL>
                      <a:noFill/>
                    </a:lnL>
                    <a:lnR>
                      <a:noFill/>
                    </a:lnR>
                    <a:lnT>
                      <a:noFill/>
                    </a:lnT>
                    <a:lnB>
                      <a:noFill/>
                    </a:lnB>
                    <a:solidFill>
                      <a:srgbClr val="26547D"/>
                    </a:solidFill>
                  </a:tcPr>
                </a:tc>
                <a:tc>
                  <a:txBody>
                    <a:bodyPr/>
                    <a:lstStyle/>
                    <a:p>
                      <a:pPr algn="ctr" fontAlgn="b"/>
                      <a:r>
                        <a:rPr lang="en-US" sz="1400" b="0" i="0" u="none" strike="noStrike" dirty="0">
                          <a:solidFill>
                            <a:srgbClr val="FFFFFF"/>
                          </a:solidFill>
                          <a:effectLst/>
                          <a:latin typeface="Tw Cen MT" panose="020B0602020104020603" pitchFamily="34" charset="0"/>
                        </a:rPr>
                        <a:t>11%</a:t>
                      </a:r>
                    </a:p>
                  </a:txBody>
                  <a:tcPr marL="6080" marR="6080" marT="6080" marB="0" anchor="b">
                    <a:lnL>
                      <a:noFill/>
                    </a:lnL>
                    <a:lnR>
                      <a:noFill/>
                    </a:lnR>
                    <a:lnT>
                      <a:noFill/>
                    </a:lnT>
                    <a:lnB>
                      <a:noFill/>
                    </a:lnB>
                    <a:solidFill>
                      <a:srgbClr val="1F4E78"/>
                    </a:solidFill>
                  </a:tcPr>
                </a:tc>
                <a:extLst>
                  <a:ext uri="{0D108BD9-81ED-4DB2-BD59-A6C34878D82A}">
                    <a16:rowId xmlns:a16="http://schemas.microsoft.com/office/drawing/2014/main" val="2866488770"/>
                  </a:ext>
                </a:extLst>
              </a:tr>
              <a:tr h="410825">
                <a:tc>
                  <a:txBody>
                    <a:bodyPr/>
                    <a:lstStyle/>
                    <a:p>
                      <a:pPr algn="l" fontAlgn="b"/>
                      <a:r>
                        <a:rPr lang="en-US" sz="1400" b="0" i="0" u="none" strike="noStrike">
                          <a:solidFill>
                            <a:srgbClr val="000000"/>
                          </a:solidFill>
                          <a:effectLst/>
                          <a:latin typeface="Tw Cen MT" panose="020B0602020104020603" pitchFamily="34" charset="0"/>
                        </a:rPr>
                        <a:t>Professional and business services</a:t>
                      </a:r>
                    </a:p>
                  </a:txBody>
                  <a:tcPr marL="6080" marR="6080" marT="6080" marB="0" anchor="b">
                    <a:lnL>
                      <a:noFill/>
                    </a:lnL>
                    <a:lnR>
                      <a:noFill/>
                    </a:lnR>
                    <a:lnT>
                      <a:noFill/>
                    </a:lnT>
                    <a:lnB>
                      <a:noFill/>
                    </a:lnB>
                    <a:solidFill>
                      <a:srgbClr val="FFFFFF"/>
                    </a:solidFill>
                  </a:tcPr>
                </a:tc>
                <a:tc>
                  <a:txBody>
                    <a:bodyPr/>
                    <a:lstStyle/>
                    <a:p>
                      <a:pPr algn="ctr" fontAlgn="b"/>
                      <a:r>
                        <a:rPr lang="en-US" sz="1400" b="0" i="0" u="none" strike="noStrike">
                          <a:solidFill>
                            <a:srgbClr val="000000"/>
                          </a:solidFill>
                          <a:effectLst/>
                          <a:latin typeface="Tw Cen MT" panose="020B0602020104020603" pitchFamily="34" charset="0"/>
                        </a:rPr>
                        <a:t>15,600</a:t>
                      </a:r>
                    </a:p>
                  </a:txBody>
                  <a:tcPr marL="6080" marR="6080" marT="6080" marB="0" anchor="b">
                    <a:lnL>
                      <a:noFill/>
                    </a:lnL>
                    <a:lnR>
                      <a:noFill/>
                    </a:lnR>
                    <a:lnT>
                      <a:noFill/>
                    </a:lnT>
                    <a:lnB>
                      <a:noFill/>
                    </a:lnB>
                    <a:solidFill>
                      <a:srgbClr val="FFFFFF"/>
                    </a:solidFill>
                  </a:tcPr>
                </a:tc>
                <a:tc>
                  <a:txBody>
                    <a:bodyPr/>
                    <a:lstStyle/>
                    <a:p>
                      <a:pPr algn="ctr" fontAlgn="b"/>
                      <a:r>
                        <a:rPr lang="en-US" sz="1400" b="0" i="0" u="none" strike="noStrike">
                          <a:solidFill>
                            <a:srgbClr val="000000"/>
                          </a:solidFill>
                          <a:effectLst/>
                          <a:latin typeface="Tw Cen MT" panose="020B0602020104020603" pitchFamily="34" charset="0"/>
                        </a:rPr>
                        <a:t>16,000</a:t>
                      </a:r>
                    </a:p>
                  </a:txBody>
                  <a:tcPr marL="6080" marR="6080" marT="6080" marB="0" anchor="b">
                    <a:lnL>
                      <a:noFill/>
                    </a:lnL>
                    <a:lnR>
                      <a:noFill/>
                    </a:lnR>
                    <a:lnT>
                      <a:noFill/>
                    </a:lnT>
                    <a:lnB>
                      <a:noFill/>
                    </a:lnB>
                    <a:solidFill>
                      <a:srgbClr val="FFFFFF"/>
                    </a:solidFill>
                  </a:tcPr>
                </a:tc>
                <a:tc>
                  <a:txBody>
                    <a:bodyPr/>
                    <a:lstStyle/>
                    <a:p>
                      <a:pPr algn="ctr" fontAlgn="b"/>
                      <a:r>
                        <a:rPr lang="en-US" sz="1400" b="0" i="0" u="none" strike="noStrike">
                          <a:solidFill>
                            <a:srgbClr val="FFFFFF"/>
                          </a:solidFill>
                          <a:effectLst/>
                          <a:latin typeface="Tw Cen MT" panose="020B0602020104020603" pitchFamily="34" charset="0"/>
                        </a:rPr>
                        <a:t>400</a:t>
                      </a:r>
                    </a:p>
                  </a:txBody>
                  <a:tcPr marL="6080" marR="6080" marT="6080" marB="0" anchor="b">
                    <a:lnL>
                      <a:noFill/>
                    </a:lnL>
                    <a:lnR>
                      <a:noFill/>
                    </a:lnR>
                    <a:lnT>
                      <a:noFill/>
                    </a:lnT>
                    <a:lnB>
                      <a:noFill/>
                    </a:lnB>
                    <a:solidFill>
                      <a:srgbClr val="376288"/>
                    </a:solidFill>
                  </a:tcPr>
                </a:tc>
                <a:tc>
                  <a:txBody>
                    <a:bodyPr/>
                    <a:lstStyle/>
                    <a:p>
                      <a:pPr algn="ctr" fontAlgn="b"/>
                      <a:r>
                        <a:rPr lang="en-US" sz="1400" b="0" i="0" u="none" strike="noStrike" dirty="0">
                          <a:solidFill>
                            <a:schemeClr val="bg1"/>
                          </a:solidFill>
                          <a:effectLst/>
                          <a:latin typeface="Tw Cen MT" panose="020B0602020104020603" pitchFamily="34" charset="0"/>
                        </a:rPr>
                        <a:t>3%</a:t>
                      </a:r>
                    </a:p>
                  </a:txBody>
                  <a:tcPr marL="6080" marR="6080" marT="6080" marB="0" anchor="b">
                    <a:lnL>
                      <a:noFill/>
                    </a:lnL>
                    <a:lnR>
                      <a:noFill/>
                    </a:lnR>
                    <a:lnT>
                      <a:noFill/>
                    </a:lnT>
                    <a:lnB>
                      <a:noFill/>
                    </a:lnB>
                    <a:solidFill>
                      <a:srgbClr val="5F83A3"/>
                    </a:solidFill>
                  </a:tcPr>
                </a:tc>
                <a:extLst>
                  <a:ext uri="{0D108BD9-81ED-4DB2-BD59-A6C34878D82A}">
                    <a16:rowId xmlns:a16="http://schemas.microsoft.com/office/drawing/2014/main" val="4206976522"/>
                  </a:ext>
                </a:extLst>
              </a:tr>
              <a:tr h="208298">
                <a:tc>
                  <a:txBody>
                    <a:bodyPr/>
                    <a:lstStyle/>
                    <a:p>
                      <a:pPr algn="l" fontAlgn="b"/>
                      <a:r>
                        <a:rPr lang="en-US" sz="1400" b="0" i="0" u="none" strike="noStrike">
                          <a:solidFill>
                            <a:srgbClr val="000000"/>
                          </a:solidFill>
                          <a:effectLst/>
                          <a:latin typeface="Tw Cen MT" panose="020B0602020104020603" pitchFamily="34" charset="0"/>
                        </a:rPr>
                        <a:t>Manufacturing</a:t>
                      </a:r>
                    </a:p>
                  </a:txBody>
                  <a:tcPr marL="6080" marR="6080" marT="6080" marB="0" anchor="b">
                    <a:lnL>
                      <a:noFill/>
                    </a:lnL>
                    <a:lnR>
                      <a:noFill/>
                    </a:lnR>
                    <a:lnT>
                      <a:noFill/>
                    </a:lnT>
                    <a:lnB>
                      <a:noFill/>
                    </a:lnB>
                    <a:solidFill>
                      <a:srgbClr val="FFFFFF"/>
                    </a:solidFill>
                  </a:tcPr>
                </a:tc>
                <a:tc>
                  <a:txBody>
                    <a:bodyPr/>
                    <a:lstStyle/>
                    <a:p>
                      <a:pPr algn="ctr" fontAlgn="b"/>
                      <a:r>
                        <a:rPr lang="en-US" sz="1400" b="0" i="0" u="none" strike="noStrike">
                          <a:solidFill>
                            <a:srgbClr val="000000"/>
                          </a:solidFill>
                          <a:effectLst/>
                          <a:latin typeface="Tw Cen MT" panose="020B0602020104020603" pitchFamily="34" charset="0"/>
                        </a:rPr>
                        <a:t>18,500</a:t>
                      </a:r>
                    </a:p>
                  </a:txBody>
                  <a:tcPr marL="6080" marR="6080" marT="6080" marB="0" anchor="b">
                    <a:lnL>
                      <a:noFill/>
                    </a:lnL>
                    <a:lnR>
                      <a:noFill/>
                    </a:lnR>
                    <a:lnT>
                      <a:noFill/>
                    </a:lnT>
                    <a:lnB>
                      <a:noFill/>
                    </a:lnB>
                    <a:solidFill>
                      <a:srgbClr val="FFFFFF"/>
                    </a:solidFill>
                  </a:tcPr>
                </a:tc>
                <a:tc>
                  <a:txBody>
                    <a:bodyPr/>
                    <a:lstStyle/>
                    <a:p>
                      <a:pPr algn="ctr" fontAlgn="b"/>
                      <a:r>
                        <a:rPr lang="en-US" sz="1400" b="0" i="0" u="none" strike="noStrike">
                          <a:solidFill>
                            <a:srgbClr val="000000"/>
                          </a:solidFill>
                          <a:effectLst/>
                          <a:latin typeface="Tw Cen MT" panose="020B0602020104020603" pitchFamily="34" charset="0"/>
                        </a:rPr>
                        <a:t>18,700</a:t>
                      </a:r>
                    </a:p>
                  </a:txBody>
                  <a:tcPr marL="6080" marR="6080" marT="6080" marB="0" anchor="b">
                    <a:lnL>
                      <a:noFill/>
                    </a:lnL>
                    <a:lnR>
                      <a:noFill/>
                    </a:lnR>
                    <a:lnT>
                      <a:noFill/>
                    </a:lnT>
                    <a:lnB>
                      <a:noFill/>
                    </a:lnB>
                    <a:solidFill>
                      <a:srgbClr val="FFFFFF"/>
                    </a:solidFill>
                  </a:tcPr>
                </a:tc>
                <a:tc>
                  <a:txBody>
                    <a:bodyPr/>
                    <a:lstStyle/>
                    <a:p>
                      <a:pPr algn="ctr" fontAlgn="b"/>
                      <a:r>
                        <a:rPr lang="en-US" sz="1400" b="0" i="0" u="none" strike="noStrike">
                          <a:solidFill>
                            <a:srgbClr val="FFFFFF"/>
                          </a:solidFill>
                          <a:effectLst/>
                          <a:latin typeface="Tw Cen MT" panose="020B0602020104020603" pitchFamily="34" charset="0"/>
                        </a:rPr>
                        <a:t>200</a:t>
                      </a:r>
                    </a:p>
                  </a:txBody>
                  <a:tcPr marL="6080" marR="6080" marT="6080" marB="0" anchor="b">
                    <a:lnL>
                      <a:noFill/>
                    </a:lnL>
                    <a:lnR>
                      <a:noFill/>
                    </a:lnR>
                    <a:lnT>
                      <a:noFill/>
                    </a:lnT>
                    <a:lnB>
                      <a:noFill/>
                    </a:lnB>
                    <a:solidFill>
                      <a:srgbClr val="3D678D"/>
                    </a:solidFill>
                  </a:tcPr>
                </a:tc>
                <a:tc>
                  <a:txBody>
                    <a:bodyPr/>
                    <a:lstStyle/>
                    <a:p>
                      <a:pPr algn="ctr" fontAlgn="b"/>
                      <a:r>
                        <a:rPr lang="en-US" sz="1400" b="0" i="0" u="none" strike="noStrike" dirty="0">
                          <a:solidFill>
                            <a:schemeClr val="bg1"/>
                          </a:solidFill>
                          <a:effectLst/>
                          <a:latin typeface="Tw Cen MT" panose="020B0602020104020603" pitchFamily="34" charset="0"/>
                        </a:rPr>
                        <a:t>1%</a:t>
                      </a:r>
                    </a:p>
                  </a:txBody>
                  <a:tcPr marL="6080" marR="6080" marT="6080" marB="0" anchor="b">
                    <a:lnL>
                      <a:noFill/>
                    </a:lnL>
                    <a:lnR>
                      <a:noFill/>
                    </a:lnR>
                    <a:lnT>
                      <a:noFill/>
                    </a:lnT>
                    <a:lnB>
                      <a:noFill/>
                    </a:lnB>
                    <a:solidFill>
                      <a:srgbClr val="6A8CAA"/>
                    </a:solidFill>
                  </a:tcPr>
                </a:tc>
                <a:extLst>
                  <a:ext uri="{0D108BD9-81ED-4DB2-BD59-A6C34878D82A}">
                    <a16:rowId xmlns:a16="http://schemas.microsoft.com/office/drawing/2014/main" val="2199104205"/>
                  </a:ext>
                </a:extLst>
              </a:tr>
            </a:tbl>
          </a:graphicData>
        </a:graphic>
      </p:graphicFrame>
      <p:sp>
        <p:nvSpPr>
          <p:cNvPr id="30" name="TextBox 29"/>
          <p:cNvSpPr txBox="1"/>
          <p:nvPr/>
        </p:nvSpPr>
        <p:spPr>
          <a:xfrm>
            <a:off x="6711657" y="3399640"/>
            <a:ext cx="5316435" cy="369332"/>
          </a:xfrm>
          <a:prstGeom prst="rect">
            <a:avLst/>
          </a:prstGeom>
          <a:noFill/>
        </p:spPr>
        <p:txBody>
          <a:bodyPr wrap="square" rtlCol="0">
            <a:spAutoFit/>
          </a:bodyPr>
          <a:lstStyle/>
          <a:p>
            <a:pPr algn="ctr"/>
            <a:r>
              <a:rPr lang="en-US" b="1" dirty="0">
                <a:latin typeface="Tw Cen MT" panose="020B0602020104020603" pitchFamily="34" charset="0"/>
              </a:rPr>
              <a:t>Sectors with higher employment than in Feb. 2020:</a:t>
            </a:r>
            <a:endParaRPr lang="en-US" sz="1600" dirty="0">
              <a:latin typeface="Tw Cen MT" panose="020B0602020104020603" pitchFamily="34" charset="0"/>
            </a:endParaRPr>
          </a:p>
        </p:txBody>
      </p:sp>
    </p:spTree>
    <p:extLst>
      <p:ext uri="{BB962C8B-B14F-4D97-AF65-F5344CB8AC3E}">
        <p14:creationId xmlns:p14="http://schemas.microsoft.com/office/powerpoint/2010/main" val="22230112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p:txBody>
          <a:bodyPr/>
          <a:lstStyle/>
          <a:p>
            <a:r>
              <a:rPr lang="en-US" dirty="0"/>
              <a:t>UMass Amherst Donahue Institute  |  </a:t>
            </a:r>
            <a:fld id="{557E4E60-F371-514A-8991-7911192B64BE}" type="slidenum">
              <a:rPr lang="en-US" smtClean="0"/>
              <a:pPr/>
              <a:t>22</a:t>
            </a:fld>
            <a:endParaRPr lang="en-US" dirty="0"/>
          </a:p>
        </p:txBody>
      </p:sp>
      <p:sp>
        <p:nvSpPr>
          <p:cNvPr id="4" name="Title 3"/>
          <p:cNvSpPr>
            <a:spLocks noGrp="1"/>
          </p:cNvSpPr>
          <p:nvPr>
            <p:ph type="title"/>
          </p:nvPr>
        </p:nvSpPr>
        <p:spPr>
          <a:xfrm>
            <a:off x="160624" y="116901"/>
            <a:ext cx="12031376" cy="892511"/>
          </a:xfrm>
        </p:spPr>
        <p:txBody>
          <a:bodyPr/>
          <a:lstStyle/>
          <a:p>
            <a:r>
              <a:rPr lang="en-US" sz="2400" dirty="0">
                <a:latin typeface="Gill Sans MT" panose="020B0502020104020203" pitchFamily="34" charset="0"/>
              </a:rPr>
              <a:t>Massachusetts has the fastest growing population in the Northeast</a:t>
            </a:r>
            <a:endParaRPr lang="en-US" sz="2400" dirty="0"/>
          </a:p>
        </p:txBody>
      </p:sp>
      <p:sp>
        <p:nvSpPr>
          <p:cNvPr id="7" name="Slide Number Placeholder 3"/>
          <p:cNvSpPr txBox="1">
            <a:spLocks/>
          </p:cNvSpPr>
          <p:nvPr/>
        </p:nvSpPr>
        <p:spPr>
          <a:xfrm>
            <a:off x="8616755" y="3731399"/>
            <a:ext cx="16002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1" dirty="0">
              <a:latin typeface="Gill Sans MT" panose="020B0502020104020203" pitchFamily="34" charset="0"/>
            </a:endParaRPr>
          </a:p>
        </p:txBody>
      </p:sp>
      <p:sp>
        <p:nvSpPr>
          <p:cNvPr id="8" name="Title 2"/>
          <p:cNvSpPr txBox="1">
            <a:spLocks/>
          </p:cNvSpPr>
          <p:nvPr/>
        </p:nvSpPr>
        <p:spPr>
          <a:xfrm>
            <a:off x="2102433" y="474615"/>
            <a:ext cx="6172200" cy="846516"/>
          </a:xfrm>
          <a:prstGeom prst="rect">
            <a:avLst/>
          </a:prstGeom>
        </p:spPr>
        <p:txBody>
          <a:bodyPr wrap="square" anchor="t">
            <a:normAutofit/>
          </a:bodyPr>
          <a:lstStyle>
            <a:lvl1pPr algn="l" defTabSz="914400" rtl="0" eaLnBrk="1" latinLnBrk="0" hangingPunct="1">
              <a:lnSpc>
                <a:spcPct val="90000"/>
              </a:lnSpc>
              <a:spcBef>
                <a:spcPct val="0"/>
              </a:spcBef>
              <a:buNone/>
              <a:defRPr sz="2800" b="1" i="0" kern="1200" cap="none" baseline="0">
                <a:solidFill>
                  <a:schemeClr val="bg1"/>
                </a:solidFill>
                <a:latin typeface="Tw Cen MT" panose="020B0602020104020603" pitchFamily="34" charset="0"/>
                <a:ea typeface="+mj-ea"/>
                <a:cs typeface="+mj-cs"/>
              </a:defRPr>
            </a:lvl1pPr>
          </a:lstStyle>
          <a:p>
            <a:endParaRPr lang="en-US" sz="1800" dirty="0">
              <a:latin typeface="Gill Sans MT" panose="020B0502020104020203" pitchFamily="34" charset="0"/>
            </a:endParaRPr>
          </a:p>
        </p:txBody>
      </p:sp>
      <p:sp>
        <p:nvSpPr>
          <p:cNvPr id="11" name="Rectangle 10"/>
          <p:cNvSpPr/>
          <p:nvPr/>
        </p:nvSpPr>
        <p:spPr>
          <a:xfrm>
            <a:off x="160625" y="881042"/>
            <a:ext cx="4722639" cy="338554"/>
          </a:xfrm>
          <a:prstGeom prst="rect">
            <a:avLst/>
          </a:prstGeom>
        </p:spPr>
        <p:txBody>
          <a:bodyPr wrap="none">
            <a:spAutoFit/>
          </a:bodyPr>
          <a:lstStyle/>
          <a:p>
            <a:r>
              <a:rPr lang="en-US" sz="1600" i="1" dirty="0">
                <a:latin typeface="Gill Sans MT" panose="020B0502020104020203" pitchFamily="34" charset="0"/>
              </a:rPr>
              <a:t>Percent change in resident population by state, 2010-2020</a:t>
            </a:r>
          </a:p>
        </p:txBody>
      </p:sp>
      <p:sp>
        <p:nvSpPr>
          <p:cNvPr id="6" name="Rectangle 5"/>
          <p:cNvSpPr/>
          <p:nvPr/>
        </p:nvSpPr>
        <p:spPr>
          <a:xfrm>
            <a:off x="173010" y="5657373"/>
            <a:ext cx="11064195" cy="276999"/>
          </a:xfrm>
          <a:prstGeom prst="rect">
            <a:avLst/>
          </a:prstGeom>
        </p:spPr>
        <p:txBody>
          <a:bodyPr wrap="square">
            <a:spAutoFit/>
          </a:bodyPr>
          <a:lstStyle/>
          <a:p>
            <a:r>
              <a:rPr lang="en-US" sz="1200" dirty="0">
                <a:latin typeface="Gill Sans MT" panose="020B0502020104020203" pitchFamily="34" charset="0"/>
              </a:rPr>
              <a:t>Source Data: U.S. Census Bureau, Change in Resident Population of the 50 States, the District of Columbia, and Puerto Rico: 1910 to 2020, April 26, 2021; UMDI analysis</a:t>
            </a:r>
          </a:p>
        </p:txBody>
      </p:sp>
      <p:graphicFrame>
        <p:nvGraphicFramePr>
          <p:cNvPr id="9" name="Chart 8"/>
          <p:cNvGraphicFramePr>
            <a:graphicFrameLocks/>
          </p:cNvGraphicFramePr>
          <p:nvPr/>
        </p:nvGraphicFramePr>
        <p:xfrm>
          <a:off x="173009" y="1305741"/>
          <a:ext cx="11783639" cy="435163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079420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88172" y="895236"/>
            <a:ext cx="7629003" cy="379556"/>
          </a:xfrm>
        </p:spPr>
        <p:txBody>
          <a:bodyPr/>
          <a:lstStyle/>
          <a:p>
            <a:r>
              <a:rPr lang="en-US" sz="1600" b="0" i="1" dirty="0">
                <a:latin typeface="Gill Sans MT" panose="020B0502020104020203" pitchFamily="34" charset="0"/>
              </a:rPr>
              <a:t>Massachusetts estimated components of population change, 2000-2020</a:t>
            </a:r>
          </a:p>
        </p:txBody>
      </p:sp>
      <p:sp>
        <p:nvSpPr>
          <p:cNvPr id="3" name="Footer Placeholder 2"/>
          <p:cNvSpPr>
            <a:spLocks noGrp="1"/>
          </p:cNvSpPr>
          <p:nvPr>
            <p:ph type="ftr" sz="quarter" idx="3"/>
          </p:nvPr>
        </p:nvSpPr>
        <p:spPr/>
        <p:txBody>
          <a:bodyPr/>
          <a:lstStyle/>
          <a:p>
            <a:r>
              <a:rPr lang="en-US" dirty="0"/>
              <a:t>UMass Amherst Donahue Institute  |  </a:t>
            </a:r>
            <a:fld id="{557E4E60-F371-514A-8991-7911192B64BE}" type="slidenum">
              <a:rPr lang="en-US" smtClean="0"/>
              <a:pPr/>
              <a:t>23</a:t>
            </a:fld>
            <a:endParaRPr lang="en-US" dirty="0"/>
          </a:p>
        </p:txBody>
      </p:sp>
      <p:sp>
        <p:nvSpPr>
          <p:cNvPr id="4" name="Title 3"/>
          <p:cNvSpPr>
            <a:spLocks noGrp="1"/>
          </p:cNvSpPr>
          <p:nvPr>
            <p:ph type="title"/>
          </p:nvPr>
        </p:nvSpPr>
        <p:spPr/>
        <p:txBody>
          <a:bodyPr/>
          <a:lstStyle/>
          <a:p>
            <a:r>
              <a:rPr lang="en-US" sz="2400" dirty="0">
                <a:latin typeface="Gill Sans MT" panose="020B0502020104020203" pitchFamily="34" charset="0"/>
              </a:rPr>
              <a:t>Massachusetts population growth depends on international migration</a:t>
            </a:r>
            <a:br>
              <a:rPr lang="en-US" sz="2400" dirty="0">
                <a:latin typeface="Gill Sans MT" panose="020B0502020104020203" pitchFamily="34" charset="0"/>
              </a:rPr>
            </a:br>
            <a:endParaRPr lang="en-US" sz="2400" dirty="0"/>
          </a:p>
        </p:txBody>
      </p:sp>
      <p:sp>
        <p:nvSpPr>
          <p:cNvPr id="5" name="Slide Number Placeholder 1"/>
          <p:cNvSpPr txBox="1">
            <a:spLocks/>
          </p:cNvSpPr>
          <p:nvPr/>
        </p:nvSpPr>
        <p:spPr>
          <a:xfrm>
            <a:off x="7078980" y="7282758"/>
            <a:ext cx="16002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12D77BA-9315-3540-811D-D7BD57D5EDA3}" type="slidenum">
              <a:rPr lang="en-US" sz="1351">
                <a:latin typeface="Gill Sans MT" panose="020B0502020104020203" pitchFamily="34" charset="0"/>
              </a:rPr>
              <a:pPr/>
              <a:t>23</a:t>
            </a:fld>
            <a:endParaRPr lang="en-US" sz="1351" dirty="0">
              <a:latin typeface="Gill Sans MT" panose="020B0502020104020203" pitchFamily="34" charset="0"/>
            </a:endParaRPr>
          </a:p>
        </p:txBody>
      </p:sp>
      <p:sp>
        <p:nvSpPr>
          <p:cNvPr id="6" name="Title 2"/>
          <p:cNvSpPr txBox="1">
            <a:spLocks/>
          </p:cNvSpPr>
          <p:nvPr/>
        </p:nvSpPr>
        <p:spPr>
          <a:xfrm>
            <a:off x="2506984" y="1790913"/>
            <a:ext cx="6435931" cy="735003"/>
          </a:xfrm>
          <a:prstGeom prst="rect">
            <a:avLst/>
          </a:prstGeom>
        </p:spPr>
        <p:txBody>
          <a:bodyPr wrap="square" anchor="t">
            <a:normAutofit/>
          </a:bodyPr>
          <a:lstStyle>
            <a:lvl1pPr algn="l" defTabSz="914400" rtl="0" eaLnBrk="1" latinLnBrk="0" hangingPunct="1">
              <a:lnSpc>
                <a:spcPct val="90000"/>
              </a:lnSpc>
              <a:spcBef>
                <a:spcPct val="0"/>
              </a:spcBef>
              <a:buNone/>
              <a:defRPr sz="2800" b="1" i="0" kern="1200" cap="none" baseline="0">
                <a:solidFill>
                  <a:schemeClr val="bg1"/>
                </a:solidFill>
                <a:latin typeface="Tw Cen MT" panose="020B0602020104020603" pitchFamily="34" charset="0"/>
                <a:ea typeface="+mj-ea"/>
                <a:cs typeface="+mj-cs"/>
              </a:defRPr>
            </a:lvl1pPr>
          </a:lstStyle>
          <a:p>
            <a:endParaRPr lang="en-US" sz="1800" dirty="0">
              <a:latin typeface="Gill Sans MT" panose="020B0502020104020203" pitchFamily="34" charset="0"/>
            </a:endParaRPr>
          </a:p>
        </p:txBody>
      </p:sp>
      <p:sp>
        <p:nvSpPr>
          <p:cNvPr id="7" name="Rectangle 6"/>
          <p:cNvSpPr/>
          <p:nvPr/>
        </p:nvSpPr>
        <p:spPr>
          <a:xfrm>
            <a:off x="336467" y="5594050"/>
            <a:ext cx="10576957" cy="461665"/>
          </a:xfrm>
          <a:prstGeom prst="rect">
            <a:avLst/>
          </a:prstGeom>
        </p:spPr>
        <p:txBody>
          <a:bodyPr wrap="square">
            <a:spAutoFit/>
          </a:bodyPr>
          <a:lstStyle/>
          <a:p>
            <a:pPr lvl="0" eaLnBrk="0" fontAlgn="base" hangingPunct="0">
              <a:spcBef>
                <a:spcPct val="0"/>
              </a:spcBef>
              <a:spcAft>
                <a:spcPct val="0"/>
              </a:spcAft>
            </a:pPr>
            <a:r>
              <a:rPr lang="en-US" altLang="en-US" sz="1200" dirty="0">
                <a:latin typeface="Gill Sans MT" panose="020B0502020104020203" pitchFamily="34" charset="0"/>
                <a:cs typeface="Calibri" panose="020F0502020204030204" pitchFamily="34" charset="0"/>
              </a:rPr>
              <a:t>Source: UMass Donahue Institute. Source Data: ST-2000-7; CO-EST2010-ALLDATA; and NST-EST2020-ALLDATA, U.S. Census Bureau Population Division.</a:t>
            </a:r>
          </a:p>
          <a:p>
            <a:pPr lvl="0" eaLnBrk="0" fontAlgn="base" hangingPunct="0">
              <a:spcBef>
                <a:spcPct val="0"/>
              </a:spcBef>
              <a:spcAft>
                <a:spcPct val="0"/>
              </a:spcAft>
            </a:pPr>
            <a:endParaRPr lang="en-US" altLang="en-US" sz="1200" dirty="0">
              <a:latin typeface="Gill Sans MT" panose="020B0502020104020203" pitchFamily="34" charset="0"/>
              <a:cs typeface="Calibri" panose="020F0502020204030204" pitchFamily="34" charset="0"/>
            </a:endParaRPr>
          </a:p>
        </p:txBody>
      </p:sp>
      <p:graphicFrame>
        <p:nvGraphicFramePr>
          <p:cNvPr id="10" name="Chart 9"/>
          <p:cNvGraphicFramePr>
            <a:graphicFrameLocks/>
          </p:cNvGraphicFramePr>
          <p:nvPr/>
        </p:nvGraphicFramePr>
        <p:xfrm>
          <a:off x="336467" y="1318232"/>
          <a:ext cx="11477161" cy="427581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559875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3024" y="2260975"/>
            <a:ext cx="8746385" cy="1746064"/>
          </a:xfrm>
        </p:spPr>
        <p:txBody>
          <a:bodyPr/>
          <a:lstStyle/>
          <a:p>
            <a:pPr algn="ctr"/>
            <a:r>
              <a:rPr lang="en-US" dirty="0">
                <a:latin typeface="Gill Sans MT" panose="020B0502020104020203" pitchFamily="34" charset="0"/>
              </a:rPr>
              <a:t>COVID-19 and the Labor Market Crunch</a:t>
            </a:r>
          </a:p>
        </p:txBody>
      </p:sp>
    </p:spTree>
    <p:extLst>
      <p:ext uri="{BB962C8B-B14F-4D97-AF65-F5344CB8AC3E}">
        <p14:creationId xmlns:p14="http://schemas.microsoft.com/office/powerpoint/2010/main" val="15808060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95142" y="825924"/>
            <a:ext cx="10212363" cy="271927"/>
          </a:xfrm>
        </p:spPr>
        <p:txBody>
          <a:bodyPr/>
          <a:lstStyle/>
          <a:p>
            <a:r>
              <a:rPr lang="en-US" sz="1600" b="0" i="1" dirty="0">
                <a:latin typeface="Gill Sans MT" panose="020B0502020104020203" pitchFamily="34" charset="0"/>
              </a:rPr>
              <a:t>Job Openings Rate and Hire Rate in Massachusetts, December 2000-August 2021 (seasonally adjusted)</a:t>
            </a:r>
          </a:p>
          <a:p>
            <a:endParaRPr lang="en-US" sz="1400" b="0" dirty="0"/>
          </a:p>
        </p:txBody>
      </p:sp>
      <p:sp>
        <p:nvSpPr>
          <p:cNvPr id="3" name="Footer Placeholder 2"/>
          <p:cNvSpPr>
            <a:spLocks noGrp="1"/>
          </p:cNvSpPr>
          <p:nvPr>
            <p:ph type="ftr" sz="quarter" idx="3"/>
          </p:nvPr>
        </p:nvSpPr>
        <p:spPr/>
        <p:txBody>
          <a:bodyPr/>
          <a:lstStyle/>
          <a:p>
            <a:r>
              <a:rPr lang="en-US" dirty="0"/>
              <a:t>UMass Amherst Donahue Institute  |  </a:t>
            </a:r>
            <a:fld id="{557E4E60-F371-514A-8991-7911192B64BE}" type="slidenum">
              <a:rPr lang="en-US" smtClean="0"/>
              <a:pPr/>
              <a:t>25</a:t>
            </a:fld>
            <a:endParaRPr lang="en-US" dirty="0"/>
          </a:p>
        </p:txBody>
      </p:sp>
      <p:sp>
        <p:nvSpPr>
          <p:cNvPr id="4" name="Title 3"/>
          <p:cNvSpPr>
            <a:spLocks noGrp="1"/>
          </p:cNvSpPr>
          <p:nvPr>
            <p:ph type="title"/>
          </p:nvPr>
        </p:nvSpPr>
        <p:spPr>
          <a:xfrm>
            <a:off x="49237" y="39815"/>
            <a:ext cx="12188952" cy="823639"/>
          </a:xfrm>
        </p:spPr>
        <p:txBody>
          <a:bodyPr/>
          <a:lstStyle/>
          <a:p>
            <a:r>
              <a:rPr lang="en-US" sz="2400" dirty="0">
                <a:latin typeface="Gill Sans MT" panose="020B0502020104020203" pitchFamily="34" charset="0"/>
              </a:rPr>
              <a:t>Massachusetts is experiencing a historic job openings rate which exceeds the hire rate</a:t>
            </a:r>
            <a:endParaRPr lang="en-US" sz="2400" dirty="0"/>
          </a:p>
        </p:txBody>
      </p:sp>
      <p:sp>
        <p:nvSpPr>
          <p:cNvPr id="5" name="Slide Number Placeholder 1"/>
          <p:cNvSpPr txBox="1">
            <a:spLocks/>
          </p:cNvSpPr>
          <p:nvPr/>
        </p:nvSpPr>
        <p:spPr>
          <a:xfrm>
            <a:off x="6710970" y="5607847"/>
            <a:ext cx="16002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1" dirty="0"/>
          </a:p>
        </p:txBody>
      </p:sp>
      <p:sp>
        <p:nvSpPr>
          <p:cNvPr id="6" name="Title 2"/>
          <p:cNvSpPr txBox="1">
            <a:spLocks/>
          </p:cNvSpPr>
          <p:nvPr/>
        </p:nvSpPr>
        <p:spPr>
          <a:xfrm>
            <a:off x="1866900" y="867285"/>
            <a:ext cx="6172200" cy="857251"/>
          </a:xfrm>
          <a:prstGeom prst="rect">
            <a:avLst/>
          </a:prstGeom>
        </p:spPr>
        <p:txBody>
          <a:bodyPr wrap="square" anchor="t">
            <a:normAutofit/>
          </a:bodyPr>
          <a:lstStyle>
            <a:lvl1pPr algn="l" defTabSz="914400" rtl="0" eaLnBrk="1" latinLnBrk="0" hangingPunct="1">
              <a:lnSpc>
                <a:spcPct val="90000"/>
              </a:lnSpc>
              <a:spcBef>
                <a:spcPct val="0"/>
              </a:spcBef>
              <a:buNone/>
              <a:defRPr sz="2800" b="1" i="0" kern="1200" cap="none" baseline="0">
                <a:solidFill>
                  <a:schemeClr val="bg1"/>
                </a:solidFill>
                <a:latin typeface="Tw Cen MT" panose="020B0602020104020603" pitchFamily="34" charset="0"/>
                <a:ea typeface="+mj-ea"/>
                <a:cs typeface="+mj-cs"/>
              </a:defRPr>
            </a:lvl1pPr>
          </a:lstStyle>
          <a:p>
            <a:endParaRPr lang="en-US" sz="1800" dirty="0">
              <a:latin typeface="Gill Sans MT" panose="020B0502020104020203" pitchFamily="34" charset="0"/>
            </a:endParaRPr>
          </a:p>
        </p:txBody>
      </p:sp>
      <p:sp>
        <p:nvSpPr>
          <p:cNvPr id="7" name="Rectangle 6"/>
          <p:cNvSpPr/>
          <p:nvPr/>
        </p:nvSpPr>
        <p:spPr>
          <a:xfrm>
            <a:off x="49237" y="5640360"/>
            <a:ext cx="6897973" cy="276999"/>
          </a:xfrm>
          <a:prstGeom prst="rect">
            <a:avLst/>
          </a:prstGeom>
        </p:spPr>
        <p:txBody>
          <a:bodyPr wrap="square">
            <a:spAutoFit/>
          </a:bodyPr>
          <a:lstStyle/>
          <a:p>
            <a:r>
              <a:rPr lang="en-US" sz="1200" dirty="0">
                <a:latin typeface="Gill Sans MT" panose="020B0502020104020203" pitchFamily="34" charset="0"/>
              </a:rPr>
              <a:t>Source: U.S. Bureau of Labor Statistics, Job Openings and Labor Turnover Survey (JOLTS); UMDI analysis </a:t>
            </a:r>
          </a:p>
        </p:txBody>
      </p:sp>
      <p:graphicFrame>
        <p:nvGraphicFramePr>
          <p:cNvPr id="9" name="Chart 8"/>
          <p:cNvGraphicFramePr>
            <a:graphicFrameLocks/>
          </p:cNvGraphicFramePr>
          <p:nvPr>
            <p:extLst>
              <p:ext uri="{D42A27DB-BD31-4B8C-83A1-F6EECF244321}">
                <p14:modId xmlns:p14="http://schemas.microsoft.com/office/powerpoint/2010/main" val="2438909527"/>
              </p:ext>
            </p:extLst>
          </p:nvPr>
        </p:nvGraphicFramePr>
        <p:xfrm>
          <a:off x="189571" y="1126422"/>
          <a:ext cx="11463453" cy="460515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056763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4605" y="5499471"/>
            <a:ext cx="11662740" cy="612296"/>
          </a:xfrm>
        </p:spPr>
        <p:txBody>
          <a:bodyPr/>
          <a:lstStyle/>
          <a:p>
            <a:r>
              <a:rPr lang="en-US" sz="1200" b="0" dirty="0">
                <a:latin typeface="Gill Sans MT" panose="020B0502020104020203" pitchFamily="34" charset="0"/>
              </a:rPr>
              <a:t>Source: U.S. Census, Small Business Pulse Survey </a:t>
            </a:r>
          </a:p>
          <a:p>
            <a:r>
              <a:rPr lang="en-US" sz="1200" b="0" dirty="0">
                <a:latin typeface="Gill Sans MT" panose="020B0502020104020203" pitchFamily="34" charset="0"/>
              </a:rPr>
              <a:t>Note: No data collected between 06/28/2020-08/08/2020, 10/13/2020-11/8/2020, 01/11/2021-02/14/2021, 04/19/2021-05/16/2021, and 07/19/2021-08/15/2021</a:t>
            </a:r>
          </a:p>
          <a:p>
            <a:endParaRPr lang="en-US" sz="1200" dirty="0">
              <a:latin typeface="Gill Sans MT" panose="020B0502020104020203" pitchFamily="34" charset="0"/>
            </a:endParaRPr>
          </a:p>
        </p:txBody>
      </p:sp>
      <p:sp>
        <p:nvSpPr>
          <p:cNvPr id="3" name="Footer Placeholder 2"/>
          <p:cNvSpPr>
            <a:spLocks noGrp="1"/>
          </p:cNvSpPr>
          <p:nvPr>
            <p:ph type="ftr" sz="quarter" idx="3"/>
          </p:nvPr>
        </p:nvSpPr>
        <p:spPr/>
        <p:txBody>
          <a:bodyPr/>
          <a:lstStyle/>
          <a:p>
            <a:r>
              <a:rPr lang="en-US"/>
              <a:t>UMass Amherst Donahue Institute  |  </a:t>
            </a:r>
            <a:fld id="{557E4E60-F371-514A-8991-7911192B64BE}" type="slidenum">
              <a:rPr lang="en-US" smtClean="0"/>
              <a:pPr/>
              <a:t>26</a:t>
            </a:fld>
            <a:endParaRPr lang="en-US" dirty="0"/>
          </a:p>
        </p:txBody>
      </p:sp>
      <p:sp>
        <p:nvSpPr>
          <p:cNvPr id="4" name="Title 3"/>
          <p:cNvSpPr>
            <a:spLocks noGrp="1"/>
          </p:cNvSpPr>
          <p:nvPr>
            <p:ph type="title"/>
          </p:nvPr>
        </p:nvSpPr>
        <p:spPr>
          <a:xfrm>
            <a:off x="0" y="49544"/>
            <a:ext cx="12188952" cy="448056"/>
          </a:xfrm>
        </p:spPr>
        <p:txBody>
          <a:bodyPr/>
          <a:lstStyle/>
          <a:p>
            <a:r>
              <a:rPr lang="en-US" sz="2400" dirty="0">
                <a:latin typeface="Gill Sans MT" panose="020B0502020104020203" pitchFamily="34" charset="0"/>
              </a:rPr>
              <a:t>35% of Businesses faced difficulties hiring paid employees in October, Pulse Survey reports</a:t>
            </a:r>
          </a:p>
        </p:txBody>
      </p:sp>
      <p:graphicFrame>
        <p:nvGraphicFramePr>
          <p:cNvPr id="5" name="Chart 4"/>
          <p:cNvGraphicFramePr>
            <a:graphicFrameLocks/>
          </p:cNvGraphicFramePr>
          <p:nvPr>
            <p:extLst>
              <p:ext uri="{D42A27DB-BD31-4B8C-83A1-F6EECF244321}">
                <p14:modId xmlns:p14="http://schemas.microsoft.com/office/powerpoint/2010/main" val="3868190844"/>
              </p:ext>
            </p:extLst>
          </p:nvPr>
        </p:nvGraphicFramePr>
        <p:xfrm>
          <a:off x="312234" y="1336663"/>
          <a:ext cx="11262732" cy="4054976"/>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p:cNvSpPr/>
          <p:nvPr/>
        </p:nvSpPr>
        <p:spPr>
          <a:xfrm>
            <a:off x="2104102" y="751888"/>
            <a:ext cx="8032955" cy="584775"/>
          </a:xfrm>
          <a:prstGeom prst="rect">
            <a:avLst/>
          </a:prstGeom>
        </p:spPr>
        <p:txBody>
          <a:bodyPr wrap="square">
            <a:spAutoFit/>
          </a:bodyPr>
          <a:lstStyle/>
          <a:p>
            <a:pPr algn="ctr"/>
            <a:r>
              <a:rPr lang="en-US" b="1" dirty="0">
                <a:latin typeface="Tw Cen MT" panose="020B0602020104020603" pitchFamily="34" charset="0"/>
              </a:rPr>
              <a:t>In the last week, did this business have difficulties hiring paid employees? </a:t>
            </a:r>
          </a:p>
          <a:p>
            <a:pPr algn="ctr"/>
            <a:r>
              <a:rPr lang="en-US" sz="1400" b="1" dirty="0">
                <a:latin typeface="Tw Cen MT" panose="020B0602020104020603" pitchFamily="34" charset="0"/>
              </a:rPr>
              <a:t>MSA 14460 Average (Boston-Cambridge-Newton, MA-NH</a:t>
            </a:r>
            <a:r>
              <a:rPr lang="en-US" sz="1400" b="1" dirty="0"/>
              <a:t>)</a:t>
            </a:r>
          </a:p>
        </p:txBody>
      </p:sp>
    </p:spTree>
    <p:extLst>
      <p:ext uri="{BB962C8B-B14F-4D97-AF65-F5344CB8AC3E}">
        <p14:creationId xmlns:p14="http://schemas.microsoft.com/office/powerpoint/2010/main" val="19970974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95142" y="825924"/>
            <a:ext cx="10212363" cy="271927"/>
          </a:xfrm>
        </p:spPr>
        <p:txBody>
          <a:bodyPr/>
          <a:lstStyle/>
          <a:p>
            <a:r>
              <a:rPr lang="en-US" sz="1600" b="0" i="1" dirty="0">
                <a:latin typeface="Gill Sans MT" panose="020B0502020104020203" pitchFamily="34" charset="0"/>
              </a:rPr>
              <a:t>Job Quits Rate in Massachusetts and the United States, December 2000-August 2021 (seasonally adjusted)</a:t>
            </a:r>
          </a:p>
          <a:p>
            <a:endParaRPr lang="en-US" sz="1400" b="0" dirty="0"/>
          </a:p>
        </p:txBody>
      </p:sp>
      <p:sp>
        <p:nvSpPr>
          <p:cNvPr id="3" name="Footer Placeholder 2"/>
          <p:cNvSpPr>
            <a:spLocks noGrp="1"/>
          </p:cNvSpPr>
          <p:nvPr>
            <p:ph type="ftr" sz="quarter" idx="3"/>
          </p:nvPr>
        </p:nvSpPr>
        <p:spPr/>
        <p:txBody>
          <a:bodyPr/>
          <a:lstStyle/>
          <a:p>
            <a:r>
              <a:rPr lang="en-US" dirty="0"/>
              <a:t>UMass Amherst Donahue Institute  |  </a:t>
            </a:r>
            <a:fld id="{557E4E60-F371-514A-8991-7911192B64BE}" type="slidenum">
              <a:rPr lang="en-US" smtClean="0"/>
              <a:pPr/>
              <a:t>27</a:t>
            </a:fld>
            <a:endParaRPr lang="en-US" dirty="0"/>
          </a:p>
        </p:txBody>
      </p:sp>
      <p:sp>
        <p:nvSpPr>
          <p:cNvPr id="4" name="Title 3"/>
          <p:cNvSpPr>
            <a:spLocks noGrp="1"/>
          </p:cNvSpPr>
          <p:nvPr>
            <p:ph type="title"/>
          </p:nvPr>
        </p:nvSpPr>
        <p:spPr>
          <a:xfrm>
            <a:off x="49237" y="39815"/>
            <a:ext cx="12188952" cy="823639"/>
          </a:xfrm>
        </p:spPr>
        <p:txBody>
          <a:bodyPr/>
          <a:lstStyle/>
          <a:p>
            <a:r>
              <a:rPr lang="en-US" sz="2400" dirty="0">
                <a:latin typeface="Gill Sans MT" panose="020B0502020104020203" pitchFamily="34" charset="0"/>
              </a:rPr>
              <a:t>Both the state and the nation had historic job quits rates in August 2021</a:t>
            </a:r>
            <a:endParaRPr lang="en-US" sz="2400" dirty="0"/>
          </a:p>
        </p:txBody>
      </p:sp>
      <p:sp>
        <p:nvSpPr>
          <p:cNvPr id="5" name="Slide Number Placeholder 1"/>
          <p:cNvSpPr txBox="1">
            <a:spLocks/>
          </p:cNvSpPr>
          <p:nvPr/>
        </p:nvSpPr>
        <p:spPr>
          <a:xfrm>
            <a:off x="6710970" y="5607847"/>
            <a:ext cx="16002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1" dirty="0"/>
          </a:p>
        </p:txBody>
      </p:sp>
      <p:sp>
        <p:nvSpPr>
          <p:cNvPr id="6" name="Title 2"/>
          <p:cNvSpPr txBox="1">
            <a:spLocks/>
          </p:cNvSpPr>
          <p:nvPr/>
        </p:nvSpPr>
        <p:spPr>
          <a:xfrm>
            <a:off x="1866900" y="867285"/>
            <a:ext cx="6172200" cy="857251"/>
          </a:xfrm>
          <a:prstGeom prst="rect">
            <a:avLst/>
          </a:prstGeom>
        </p:spPr>
        <p:txBody>
          <a:bodyPr wrap="square" anchor="t">
            <a:normAutofit/>
          </a:bodyPr>
          <a:lstStyle>
            <a:lvl1pPr algn="l" defTabSz="914400" rtl="0" eaLnBrk="1" latinLnBrk="0" hangingPunct="1">
              <a:lnSpc>
                <a:spcPct val="90000"/>
              </a:lnSpc>
              <a:spcBef>
                <a:spcPct val="0"/>
              </a:spcBef>
              <a:buNone/>
              <a:defRPr sz="2800" b="1" i="0" kern="1200" cap="none" baseline="0">
                <a:solidFill>
                  <a:schemeClr val="bg1"/>
                </a:solidFill>
                <a:latin typeface="Tw Cen MT" panose="020B0602020104020603" pitchFamily="34" charset="0"/>
                <a:ea typeface="+mj-ea"/>
                <a:cs typeface="+mj-cs"/>
              </a:defRPr>
            </a:lvl1pPr>
          </a:lstStyle>
          <a:p>
            <a:endParaRPr lang="en-US" sz="1800" dirty="0">
              <a:latin typeface="Gill Sans MT" panose="020B0502020104020203" pitchFamily="34" charset="0"/>
            </a:endParaRPr>
          </a:p>
        </p:txBody>
      </p:sp>
      <p:sp>
        <p:nvSpPr>
          <p:cNvPr id="7" name="Rectangle 6"/>
          <p:cNvSpPr/>
          <p:nvPr/>
        </p:nvSpPr>
        <p:spPr>
          <a:xfrm>
            <a:off x="49237" y="5640360"/>
            <a:ext cx="6897973" cy="276999"/>
          </a:xfrm>
          <a:prstGeom prst="rect">
            <a:avLst/>
          </a:prstGeom>
        </p:spPr>
        <p:txBody>
          <a:bodyPr wrap="square">
            <a:spAutoFit/>
          </a:bodyPr>
          <a:lstStyle/>
          <a:p>
            <a:r>
              <a:rPr lang="en-US" sz="1200" dirty="0">
                <a:latin typeface="Gill Sans MT" panose="020B0502020104020203" pitchFamily="34" charset="0"/>
              </a:rPr>
              <a:t>Source: U.S. Bureau of Labor Statistics, Job Openings and Labor Turnover Survey (JOLTS); UMDI analysis </a:t>
            </a:r>
          </a:p>
        </p:txBody>
      </p:sp>
      <p:graphicFrame>
        <p:nvGraphicFramePr>
          <p:cNvPr id="11" name="Chart 10"/>
          <p:cNvGraphicFramePr>
            <a:graphicFrameLocks/>
          </p:cNvGraphicFramePr>
          <p:nvPr>
            <p:extLst>
              <p:ext uri="{D42A27DB-BD31-4B8C-83A1-F6EECF244321}">
                <p14:modId xmlns:p14="http://schemas.microsoft.com/office/powerpoint/2010/main" val="2142699667"/>
              </p:ext>
            </p:extLst>
          </p:nvPr>
        </p:nvGraphicFramePr>
        <p:xfrm>
          <a:off x="301083" y="1315844"/>
          <a:ext cx="11485756" cy="429200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587657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95142" y="825924"/>
            <a:ext cx="10212363" cy="271927"/>
          </a:xfrm>
        </p:spPr>
        <p:txBody>
          <a:bodyPr/>
          <a:lstStyle/>
          <a:p>
            <a:r>
              <a:rPr lang="en-US" sz="1600" b="0" i="1" dirty="0">
                <a:latin typeface="Gill Sans MT" panose="020B0502020104020203" pitchFamily="34" charset="0"/>
              </a:rPr>
              <a:t>Job Quits Rate and Average Weekly Earnings by Industry in the United States, August 2021 (seasonally adjusted)</a:t>
            </a:r>
          </a:p>
          <a:p>
            <a:endParaRPr lang="en-US" sz="1400" b="0" dirty="0"/>
          </a:p>
        </p:txBody>
      </p:sp>
      <p:sp>
        <p:nvSpPr>
          <p:cNvPr id="3" name="Footer Placeholder 2"/>
          <p:cNvSpPr>
            <a:spLocks noGrp="1"/>
          </p:cNvSpPr>
          <p:nvPr>
            <p:ph type="ftr" sz="quarter" idx="3"/>
          </p:nvPr>
        </p:nvSpPr>
        <p:spPr/>
        <p:txBody>
          <a:bodyPr/>
          <a:lstStyle/>
          <a:p>
            <a:r>
              <a:rPr lang="en-US" dirty="0"/>
              <a:t>UMass Amherst Donahue Institute  |  </a:t>
            </a:r>
            <a:fld id="{557E4E60-F371-514A-8991-7911192B64BE}" type="slidenum">
              <a:rPr lang="en-US" smtClean="0"/>
              <a:pPr/>
              <a:t>28</a:t>
            </a:fld>
            <a:endParaRPr lang="en-US" dirty="0"/>
          </a:p>
        </p:txBody>
      </p:sp>
      <p:sp>
        <p:nvSpPr>
          <p:cNvPr id="4" name="Title 3"/>
          <p:cNvSpPr>
            <a:spLocks noGrp="1"/>
          </p:cNvSpPr>
          <p:nvPr>
            <p:ph type="title"/>
          </p:nvPr>
        </p:nvSpPr>
        <p:spPr>
          <a:xfrm>
            <a:off x="49237" y="39815"/>
            <a:ext cx="12188952" cy="823639"/>
          </a:xfrm>
        </p:spPr>
        <p:txBody>
          <a:bodyPr/>
          <a:lstStyle/>
          <a:p>
            <a:r>
              <a:rPr lang="en-US" sz="2400" dirty="0">
                <a:latin typeface="Gill Sans MT" panose="020B0502020104020203" pitchFamily="34" charset="0"/>
              </a:rPr>
              <a:t>Some of the reason could relate to wages: Industries with the lowest weekly earnings tend to have the highest job quit rates across the nation.</a:t>
            </a:r>
            <a:endParaRPr lang="en-US" sz="2400" dirty="0"/>
          </a:p>
        </p:txBody>
      </p:sp>
      <p:sp>
        <p:nvSpPr>
          <p:cNvPr id="5" name="Slide Number Placeholder 1"/>
          <p:cNvSpPr txBox="1">
            <a:spLocks/>
          </p:cNvSpPr>
          <p:nvPr/>
        </p:nvSpPr>
        <p:spPr>
          <a:xfrm>
            <a:off x="6710970" y="5607847"/>
            <a:ext cx="16002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1" dirty="0"/>
          </a:p>
        </p:txBody>
      </p:sp>
      <p:sp>
        <p:nvSpPr>
          <p:cNvPr id="6" name="Title 2"/>
          <p:cNvSpPr txBox="1">
            <a:spLocks/>
          </p:cNvSpPr>
          <p:nvPr/>
        </p:nvSpPr>
        <p:spPr>
          <a:xfrm>
            <a:off x="1866900" y="867285"/>
            <a:ext cx="6172200" cy="857251"/>
          </a:xfrm>
          <a:prstGeom prst="rect">
            <a:avLst/>
          </a:prstGeom>
        </p:spPr>
        <p:txBody>
          <a:bodyPr wrap="square" anchor="t">
            <a:normAutofit/>
          </a:bodyPr>
          <a:lstStyle>
            <a:lvl1pPr algn="l" defTabSz="914400" rtl="0" eaLnBrk="1" latinLnBrk="0" hangingPunct="1">
              <a:lnSpc>
                <a:spcPct val="90000"/>
              </a:lnSpc>
              <a:spcBef>
                <a:spcPct val="0"/>
              </a:spcBef>
              <a:buNone/>
              <a:defRPr sz="2800" b="1" i="0" kern="1200" cap="none" baseline="0">
                <a:solidFill>
                  <a:schemeClr val="bg1"/>
                </a:solidFill>
                <a:latin typeface="Tw Cen MT" panose="020B0602020104020603" pitchFamily="34" charset="0"/>
                <a:ea typeface="+mj-ea"/>
                <a:cs typeface="+mj-cs"/>
              </a:defRPr>
            </a:lvl1pPr>
          </a:lstStyle>
          <a:p>
            <a:endParaRPr lang="en-US" sz="1800" dirty="0">
              <a:latin typeface="Gill Sans MT" panose="020B0502020104020203" pitchFamily="34" charset="0"/>
            </a:endParaRPr>
          </a:p>
        </p:txBody>
      </p:sp>
      <p:sp>
        <p:nvSpPr>
          <p:cNvPr id="7" name="Rectangle 6"/>
          <p:cNvSpPr/>
          <p:nvPr/>
        </p:nvSpPr>
        <p:spPr>
          <a:xfrm>
            <a:off x="49237" y="5321916"/>
            <a:ext cx="12142763" cy="646331"/>
          </a:xfrm>
          <a:prstGeom prst="rect">
            <a:avLst/>
          </a:prstGeom>
        </p:spPr>
        <p:txBody>
          <a:bodyPr wrap="square">
            <a:spAutoFit/>
          </a:bodyPr>
          <a:lstStyle/>
          <a:p>
            <a:r>
              <a:rPr lang="en-US" sz="1200" dirty="0">
                <a:latin typeface="Gill Sans MT" panose="020B0502020104020203" pitchFamily="34" charset="0"/>
              </a:rPr>
              <a:t>Source: U.S. Bureau of Labor Statistics, Job Openings and Labor Turnover Survey (JOLTS); UMDI analysis</a:t>
            </a:r>
          </a:p>
          <a:p>
            <a:r>
              <a:rPr lang="en-US" sz="1200" dirty="0">
                <a:latin typeface="Gill Sans MT" panose="020B0502020104020203" pitchFamily="34" charset="0"/>
              </a:rPr>
              <a:t>Note:  Trade, Transportation, &amp; Utilities includes Retail and Wholesale Trade. Leisure &amp; Hospitality includes Accommodations &amp; Food Services and Arts, Entertainment, &amp; Recreation. Wage data were not available for Government. </a:t>
            </a:r>
          </a:p>
        </p:txBody>
      </p:sp>
      <p:graphicFrame>
        <p:nvGraphicFramePr>
          <p:cNvPr id="9" name="Chart 8"/>
          <p:cNvGraphicFramePr>
            <a:graphicFrameLocks/>
          </p:cNvGraphicFramePr>
          <p:nvPr>
            <p:extLst>
              <p:ext uri="{D42A27DB-BD31-4B8C-83A1-F6EECF244321}">
                <p14:modId xmlns:p14="http://schemas.microsoft.com/office/powerpoint/2010/main" val="3366330497"/>
              </p:ext>
            </p:extLst>
          </p:nvPr>
        </p:nvGraphicFramePr>
        <p:xfrm>
          <a:off x="256478" y="1192212"/>
          <a:ext cx="11374244" cy="4035343"/>
        </p:xfrm>
        <a:graphic>
          <a:graphicData uri="http://schemas.openxmlformats.org/drawingml/2006/chart">
            <c:chart xmlns:c="http://schemas.openxmlformats.org/drawingml/2006/chart" xmlns:r="http://schemas.openxmlformats.org/officeDocument/2006/relationships" r:id="rId3"/>
          </a:graphicData>
        </a:graphic>
      </p:graphicFrame>
      <p:cxnSp>
        <p:nvCxnSpPr>
          <p:cNvPr id="10" name="Straight Connector 9"/>
          <p:cNvCxnSpPr/>
          <p:nvPr/>
        </p:nvCxnSpPr>
        <p:spPr>
          <a:xfrm flipV="1">
            <a:off x="2399370" y="5178511"/>
            <a:ext cx="8307658" cy="191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
          <p:cNvSpPr txBox="1"/>
          <p:nvPr/>
        </p:nvSpPr>
        <p:spPr>
          <a:xfrm>
            <a:off x="10549054" y="4995426"/>
            <a:ext cx="1081668" cy="27930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dirty="0">
                <a:latin typeface="Tw Cen MT" panose="020B0602020104020603" pitchFamily="34" charset="0"/>
              </a:rPr>
              <a:t>High</a:t>
            </a:r>
          </a:p>
        </p:txBody>
      </p:sp>
      <p:sp>
        <p:nvSpPr>
          <p:cNvPr id="15" name="TextBox 1"/>
          <p:cNvSpPr txBox="1"/>
          <p:nvPr/>
        </p:nvSpPr>
        <p:spPr>
          <a:xfrm>
            <a:off x="5519860" y="4803527"/>
            <a:ext cx="2382219" cy="32780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dirty="0">
                <a:latin typeface="Tw Cen MT" panose="020B0602020104020603" pitchFamily="34" charset="0"/>
              </a:rPr>
              <a:t>Quit Rate (%)</a:t>
            </a:r>
          </a:p>
        </p:txBody>
      </p:sp>
      <p:sp>
        <p:nvSpPr>
          <p:cNvPr id="16" name="TextBox 1"/>
          <p:cNvSpPr txBox="1"/>
          <p:nvPr/>
        </p:nvSpPr>
        <p:spPr>
          <a:xfrm>
            <a:off x="1557454" y="5019016"/>
            <a:ext cx="1081668" cy="27930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dirty="0">
                <a:latin typeface="Tw Cen MT" panose="020B0602020104020603" pitchFamily="34" charset="0"/>
              </a:rPr>
              <a:t>Low</a:t>
            </a:r>
          </a:p>
        </p:txBody>
      </p:sp>
      <p:sp>
        <p:nvSpPr>
          <p:cNvPr id="17" name="TextBox 1"/>
          <p:cNvSpPr txBox="1"/>
          <p:nvPr/>
        </p:nvSpPr>
        <p:spPr>
          <a:xfrm rot="16200000">
            <a:off x="475787" y="4188767"/>
            <a:ext cx="1081668" cy="27930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dirty="0">
                <a:latin typeface="Tw Cen MT" panose="020B0602020104020603" pitchFamily="34" charset="0"/>
              </a:rPr>
              <a:t>Low</a:t>
            </a:r>
          </a:p>
        </p:txBody>
      </p:sp>
      <p:sp>
        <p:nvSpPr>
          <p:cNvPr id="18" name="TextBox 1"/>
          <p:cNvSpPr txBox="1"/>
          <p:nvPr/>
        </p:nvSpPr>
        <p:spPr>
          <a:xfrm rot="16200000">
            <a:off x="486495" y="1248437"/>
            <a:ext cx="1081668" cy="27930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dirty="0">
                <a:latin typeface="Tw Cen MT" panose="020B0602020104020603" pitchFamily="34" charset="0"/>
              </a:rPr>
              <a:t>High</a:t>
            </a:r>
          </a:p>
        </p:txBody>
      </p:sp>
      <p:cxnSp>
        <p:nvCxnSpPr>
          <p:cNvPr id="19" name="Straight Connector 18"/>
          <p:cNvCxnSpPr/>
          <p:nvPr/>
        </p:nvCxnSpPr>
        <p:spPr>
          <a:xfrm>
            <a:off x="1027329" y="1649563"/>
            <a:ext cx="0" cy="237602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1634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95142" y="825924"/>
            <a:ext cx="10960366" cy="323461"/>
          </a:xfrm>
        </p:spPr>
        <p:txBody>
          <a:bodyPr/>
          <a:lstStyle/>
          <a:p>
            <a:r>
              <a:rPr lang="en-US" sz="1600" b="0" i="1" dirty="0">
                <a:latin typeface="Gill Sans MT" panose="020B0502020104020203" pitchFamily="34" charset="0"/>
              </a:rPr>
              <a:t>Unemployed Persons by Reason for Unemployment in the United States, January 2020-September 2021 (seasonally adjusted)</a:t>
            </a:r>
          </a:p>
          <a:p>
            <a:endParaRPr lang="en-US" sz="1400" b="0" dirty="0"/>
          </a:p>
        </p:txBody>
      </p:sp>
      <p:sp>
        <p:nvSpPr>
          <p:cNvPr id="3" name="Footer Placeholder 2"/>
          <p:cNvSpPr>
            <a:spLocks noGrp="1"/>
          </p:cNvSpPr>
          <p:nvPr>
            <p:ph type="ftr" sz="quarter" idx="3"/>
          </p:nvPr>
        </p:nvSpPr>
        <p:spPr/>
        <p:txBody>
          <a:bodyPr/>
          <a:lstStyle/>
          <a:p>
            <a:r>
              <a:rPr lang="en-US" dirty="0"/>
              <a:t>UMass Amherst Donahue Institute  |  </a:t>
            </a:r>
            <a:fld id="{557E4E60-F371-514A-8991-7911192B64BE}" type="slidenum">
              <a:rPr lang="en-US" smtClean="0"/>
              <a:pPr/>
              <a:t>29</a:t>
            </a:fld>
            <a:endParaRPr lang="en-US" dirty="0"/>
          </a:p>
        </p:txBody>
      </p:sp>
      <p:sp>
        <p:nvSpPr>
          <p:cNvPr id="4" name="Title 3"/>
          <p:cNvSpPr>
            <a:spLocks noGrp="1"/>
          </p:cNvSpPr>
          <p:nvPr>
            <p:ph type="title"/>
          </p:nvPr>
        </p:nvSpPr>
        <p:spPr>
          <a:xfrm>
            <a:off x="49237" y="39815"/>
            <a:ext cx="12188952" cy="823639"/>
          </a:xfrm>
        </p:spPr>
        <p:txBody>
          <a:bodyPr/>
          <a:lstStyle/>
          <a:p>
            <a:r>
              <a:rPr lang="en-US" sz="2400" dirty="0">
                <a:latin typeface="Gill Sans MT" panose="020B0502020104020203" pitchFamily="34" charset="0"/>
              </a:rPr>
              <a:t>Voluntary job leavers account for about 10% of the total unemployed in the U.S. and are currently at a lower level than in January 2020</a:t>
            </a:r>
            <a:endParaRPr lang="en-US" sz="2400" dirty="0"/>
          </a:p>
        </p:txBody>
      </p:sp>
      <p:sp>
        <p:nvSpPr>
          <p:cNvPr id="5" name="Slide Number Placeholder 1"/>
          <p:cNvSpPr txBox="1">
            <a:spLocks/>
          </p:cNvSpPr>
          <p:nvPr/>
        </p:nvSpPr>
        <p:spPr>
          <a:xfrm>
            <a:off x="6710970" y="5607847"/>
            <a:ext cx="16002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1" dirty="0"/>
          </a:p>
        </p:txBody>
      </p:sp>
      <p:sp>
        <p:nvSpPr>
          <p:cNvPr id="6" name="Title 2"/>
          <p:cNvSpPr txBox="1">
            <a:spLocks/>
          </p:cNvSpPr>
          <p:nvPr/>
        </p:nvSpPr>
        <p:spPr>
          <a:xfrm>
            <a:off x="1866900" y="867285"/>
            <a:ext cx="6172200" cy="857251"/>
          </a:xfrm>
          <a:prstGeom prst="rect">
            <a:avLst/>
          </a:prstGeom>
        </p:spPr>
        <p:txBody>
          <a:bodyPr wrap="square" anchor="t">
            <a:normAutofit/>
          </a:bodyPr>
          <a:lstStyle>
            <a:lvl1pPr algn="l" defTabSz="914400" rtl="0" eaLnBrk="1" latinLnBrk="0" hangingPunct="1">
              <a:lnSpc>
                <a:spcPct val="90000"/>
              </a:lnSpc>
              <a:spcBef>
                <a:spcPct val="0"/>
              </a:spcBef>
              <a:buNone/>
              <a:defRPr sz="2800" b="1" i="0" kern="1200" cap="none" baseline="0">
                <a:solidFill>
                  <a:schemeClr val="bg1"/>
                </a:solidFill>
                <a:latin typeface="Tw Cen MT" panose="020B0602020104020603" pitchFamily="34" charset="0"/>
                <a:ea typeface="+mj-ea"/>
                <a:cs typeface="+mj-cs"/>
              </a:defRPr>
            </a:lvl1pPr>
          </a:lstStyle>
          <a:p>
            <a:endParaRPr lang="en-US" sz="1800" dirty="0">
              <a:latin typeface="Gill Sans MT" panose="020B0502020104020203" pitchFamily="34" charset="0"/>
            </a:endParaRPr>
          </a:p>
        </p:txBody>
      </p:sp>
      <p:sp>
        <p:nvSpPr>
          <p:cNvPr id="7" name="Rectangle 6"/>
          <p:cNvSpPr/>
          <p:nvPr/>
        </p:nvSpPr>
        <p:spPr>
          <a:xfrm>
            <a:off x="49237" y="5584371"/>
            <a:ext cx="12142763" cy="276999"/>
          </a:xfrm>
          <a:prstGeom prst="rect">
            <a:avLst/>
          </a:prstGeom>
        </p:spPr>
        <p:txBody>
          <a:bodyPr wrap="square">
            <a:spAutoFit/>
          </a:bodyPr>
          <a:lstStyle/>
          <a:p>
            <a:r>
              <a:rPr lang="en-US" sz="1200" dirty="0">
                <a:latin typeface="Gill Sans MT" panose="020B0502020104020203" pitchFamily="34" charset="0"/>
              </a:rPr>
              <a:t>Source: U.S. Bureau of Labor Statistics, Current Population Survey (CPS); UMDI analysis</a:t>
            </a:r>
          </a:p>
        </p:txBody>
      </p:sp>
      <p:graphicFrame>
        <p:nvGraphicFramePr>
          <p:cNvPr id="11" name="Chart 10"/>
          <p:cNvGraphicFramePr>
            <a:graphicFrameLocks/>
          </p:cNvGraphicFramePr>
          <p:nvPr>
            <p:extLst>
              <p:ext uri="{D42A27DB-BD31-4B8C-83A1-F6EECF244321}">
                <p14:modId xmlns:p14="http://schemas.microsoft.com/office/powerpoint/2010/main" val="630750481"/>
              </p:ext>
            </p:extLst>
          </p:nvPr>
        </p:nvGraphicFramePr>
        <p:xfrm>
          <a:off x="267628" y="1360306"/>
          <a:ext cx="11689019" cy="420374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844145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4127" y="2523139"/>
            <a:ext cx="7160895" cy="830123"/>
          </a:xfrm>
        </p:spPr>
        <p:txBody>
          <a:bodyPr/>
          <a:lstStyle/>
          <a:p>
            <a:pPr algn="ctr" defTabSz="342891"/>
            <a:r>
              <a:rPr lang="en-US" dirty="0">
                <a:latin typeface="Gill Sans MT" panose="020B0502020104020203" pitchFamily="34" charset="0"/>
              </a:rPr>
              <a:t>The COVID-19 Economy</a:t>
            </a:r>
          </a:p>
        </p:txBody>
      </p:sp>
    </p:spTree>
    <p:extLst>
      <p:ext uri="{BB962C8B-B14F-4D97-AF65-F5344CB8AC3E}">
        <p14:creationId xmlns:p14="http://schemas.microsoft.com/office/powerpoint/2010/main" val="36812834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68798" y="839343"/>
            <a:ext cx="10972800" cy="5043252"/>
          </a:xfrm>
        </p:spPr>
        <p:txBody>
          <a:bodyPr/>
          <a:lstStyle/>
          <a:p>
            <a:pPr marL="171450" lvl="0" indent="-171450">
              <a:buFont typeface="Arial" panose="020B0604020202020204" pitchFamily="34" charset="0"/>
              <a:buChar char="•"/>
            </a:pPr>
            <a:r>
              <a:rPr lang="en-US" sz="2400" b="0" dirty="0">
                <a:latin typeface="Gill Sans MT" panose="020B0502020104020203" pitchFamily="34" charset="77"/>
              </a:rPr>
              <a:t>Rising prices, supply chains, and inflation</a:t>
            </a:r>
          </a:p>
          <a:p>
            <a:pPr marL="171450" lvl="0" indent="-171450">
              <a:buFont typeface="Arial" panose="020B0604020202020204" pitchFamily="34" charset="0"/>
              <a:buChar char="•"/>
            </a:pPr>
            <a:r>
              <a:rPr lang="en-US" sz="2400" b="0" dirty="0">
                <a:latin typeface="Gill Sans MT" panose="020B0502020104020203" pitchFamily="34" charset="77"/>
              </a:rPr>
              <a:t>The economy has been adding more jobs but the employment numbers are still not where it was prior to March 2020. </a:t>
            </a:r>
          </a:p>
          <a:p>
            <a:pPr marL="171450" lvl="0" indent="-171450">
              <a:buFont typeface="Arial" panose="020B0604020202020204" pitchFamily="34" charset="0"/>
              <a:buChar char="•"/>
            </a:pPr>
            <a:r>
              <a:rPr lang="en-US" sz="2400" b="0" dirty="0">
                <a:latin typeface="Gill Sans MT" panose="020B0502020104020203" pitchFamily="34" charset="77"/>
              </a:rPr>
              <a:t>Lower 30-year fixed Mortgage rates- all time low- is leading to higher house prices</a:t>
            </a:r>
          </a:p>
          <a:p>
            <a:pPr marL="171450" lvl="0" indent="-171450">
              <a:buFont typeface="Arial" panose="020B0604020202020204" pitchFamily="34" charset="0"/>
              <a:buChar char="•"/>
            </a:pPr>
            <a:r>
              <a:rPr lang="en-US" sz="2400" b="0" dirty="0">
                <a:latin typeface="Gill Sans MT" panose="020B0502020104020203" pitchFamily="34" charset="77"/>
              </a:rPr>
              <a:t>Economic growth (GDP) slowed down in the third quarter and prices are rising - Risk of stagflation.</a:t>
            </a:r>
          </a:p>
          <a:p>
            <a:pPr marL="171450" lvl="0" indent="-171450">
              <a:buFont typeface="Arial" panose="020B0604020202020204" pitchFamily="34" charset="0"/>
              <a:buChar char="•"/>
            </a:pPr>
            <a:r>
              <a:rPr lang="en-US" sz="2400" b="0" dirty="0">
                <a:latin typeface="Gill Sans MT" panose="020B0502020104020203" pitchFamily="34" charset="77"/>
              </a:rPr>
              <a:t>Why people are leaving their jobs in increasing numbers? </a:t>
            </a:r>
          </a:p>
          <a:p>
            <a:pPr marL="171450" lvl="0" indent="-171450">
              <a:buFont typeface="Arial" panose="020B0604020202020204" pitchFamily="34" charset="0"/>
              <a:buChar char="•"/>
            </a:pPr>
            <a:r>
              <a:rPr lang="en-US" sz="2400" b="0">
                <a:latin typeface="Gill Sans MT" panose="020B0502020104020203" pitchFamily="34" charset="77"/>
              </a:rPr>
              <a:t>Labor market </a:t>
            </a:r>
            <a:r>
              <a:rPr lang="en-US" sz="2400" b="0" dirty="0">
                <a:latin typeface="Gill Sans MT" panose="020B0502020104020203" pitchFamily="34" charset="77"/>
              </a:rPr>
              <a:t>disconnection: record job quits and record job openings.</a:t>
            </a:r>
          </a:p>
        </p:txBody>
      </p:sp>
      <p:sp>
        <p:nvSpPr>
          <p:cNvPr id="3" name="Footer Placeholder 2"/>
          <p:cNvSpPr>
            <a:spLocks noGrp="1"/>
          </p:cNvSpPr>
          <p:nvPr>
            <p:ph type="ftr" sz="quarter" idx="3"/>
          </p:nvPr>
        </p:nvSpPr>
        <p:spPr/>
        <p:txBody>
          <a:bodyPr/>
          <a:lstStyle/>
          <a:p>
            <a:r>
              <a:rPr lang="en-US" dirty="0"/>
              <a:t>UMass Amherst Donahue Institute  |  </a:t>
            </a:r>
            <a:fld id="{557E4E60-F371-514A-8991-7911192B64BE}" type="slidenum">
              <a:rPr lang="en-US" smtClean="0"/>
              <a:pPr/>
              <a:t>30</a:t>
            </a:fld>
            <a:endParaRPr lang="en-US" dirty="0"/>
          </a:p>
        </p:txBody>
      </p:sp>
      <p:sp>
        <p:nvSpPr>
          <p:cNvPr id="4" name="Title 3"/>
          <p:cNvSpPr>
            <a:spLocks noGrp="1"/>
          </p:cNvSpPr>
          <p:nvPr>
            <p:ph type="title"/>
          </p:nvPr>
        </p:nvSpPr>
        <p:spPr>
          <a:xfrm>
            <a:off x="355610" y="155193"/>
            <a:ext cx="6837375" cy="336043"/>
          </a:xfrm>
        </p:spPr>
        <p:txBody>
          <a:bodyPr/>
          <a:lstStyle/>
          <a:p>
            <a:r>
              <a:rPr lang="en-US" sz="2400" dirty="0">
                <a:latin typeface="Gill Sans MT" panose="020B0502020104020203" pitchFamily="34" charset="0"/>
              </a:rPr>
              <a:t>Question marks in the economy</a:t>
            </a:r>
          </a:p>
        </p:txBody>
      </p:sp>
    </p:spTree>
    <p:extLst>
      <p:ext uri="{BB962C8B-B14F-4D97-AF65-F5344CB8AC3E}">
        <p14:creationId xmlns:p14="http://schemas.microsoft.com/office/powerpoint/2010/main" val="32490431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031C7-79FE-0041-ACBE-6CFC3DAC6EB9}"/>
              </a:ext>
            </a:extLst>
          </p:cNvPr>
          <p:cNvSpPr>
            <a:spLocks noGrp="1"/>
          </p:cNvSpPr>
          <p:nvPr>
            <p:ph type="title"/>
          </p:nvPr>
        </p:nvSpPr>
        <p:spPr>
          <a:xfrm>
            <a:off x="457200" y="9"/>
            <a:ext cx="10972800" cy="3342191"/>
          </a:xfrm>
        </p:spPr>
        <p:txBody>
          <a:bodyPr/>
          <a:lstStyle/>
          <a:p>
            <a:pPr algn="ctr">
              <a:spcBef>
                <a:spcPct val="15000"/>
              </a:spcBef>
            </a:pPr>
            <a:br>
              <a:rPr lang="en-US" sz="1351" dirty="0"/>
            </a:br>
            <a:r>
              <a:rPr lang="en-US" sz="3600" dirty="0">
                <a:latin typeface="Gill Sans MT" panose="020B0502020104020203" pitchFamily="34" charset="0"/>
              </a:rPr>
              <a:t>Thank you!</a:t>
            </a:r>
            <a:br>
              <a:rPr lang="en-US" sz="2800" dirty="0">
                <a:latin typeface="Gill Sans MT" panose="020B0502020104020203" pitchFamily="34" charset="0"/>
              </a:rPr>
            </a:br>
            <a:br>
              <a:rPr lang="en-US" sz="1500" dirty="0"/>
            </a:br>
            <a:br>
              <a:rPr lang="en-US" sz="1351" dirty="0"/>
            </a:br>
            <a:r>
              <a:rPr lang="en-US" sz="2400" dirty="0">
                <a:latin typeface="Gill Sans MT" panose="020B0502020104020203" pitchFamily="34" charset="0"/>
              </a:rPr>
              <a:t>Mark Melnik, Ph.D</a:t>
            </a:r>
            <a:r>
              <a:rPr lang="en-US" sz="1800" dirty="0">
                <a:latin typeface="Gill Sans MT" panose="020B0502020104020203" pitchFamily="34" charset="0"/>
              </a:rPr>
              <a:t>.</a:t>
            </a:r>
            <a:br>
              <a:rPr lang="en-US" sz="1800" dirty="0">
                <a:latin typeface="Gill Sans MT" panose="020B0502020104020203" pitchFamily="34" charset="0"/>
              </a:rPr>
            </a:br>
            <a:br>
              <a:rPr lang="en-US" sz="1800" dirty="0">
                <a:latin typeface="Gill Sans MT" panose="020B0502020104020203" pitchFamily="34" charset="0"/>
              </a:rPr>
            </a:br>
            <a:r>
              <a:rPr lang="en-US" sz="1800" b="0" dirty="0">
                <a:latin typeface="Gill Sans MT" panose="020B0502020104020203" pitchFamily="34" charset="0"/>
              </a:rPr>
              <a:t>Director of Economic &amp; Public Policy Research</a:t>
            </a:r>
            <a:br>
              <a:rPr lang="en-US" sz="1800" b="0" dirty="0">
                <a:latin typeface="Gill Sans MT" panose="020B0502020104020203" pitchFamily="34" charset="0"/>
              </a:rPr>
            </a:br>
            <a:r>
              <a:rPr lang="en-US" sz="1800" b="0" dirty="0">
                <a:latin typeface="Gill Sans MT" panose="020B0502020104020203" pitchFamily="34" charset="0"/>
              </a:rPr>
              <a:t>UMass Donahue Institute</a:t>
            </a:r>
            <a:br>
              <a:rPr lang="en-US" sz="1800" b="0" dirty="0">
                <a:latin typeface="Gill Sans MT" panose="020B0502020104020203" pitchFamily="34" charset="0"/>
              </a:rPr>
            </a:br>
            <a:r>
              <a:rPr lang="en-US" sz="1800" b="0" dirty="0">
                <a:latin typeface="Gill Sans MT" panose="020B0502020104020203" pitchFamily="34" charset="0"/>
              </a:rPr>
              <a:t>Boston</a:t>
            </a:r>
            <a:br>
              <a:rPr lang="en-US" sz="1800" b="0" dirty="0">
                <a:latin typeface="Gill Sans MT" panose="020B0502020104020203" pitchFamily="34" charset="0"/>
              </a:rPr>
            </a:br>
            <a:r>
              <a:rPr lang="en-US" sz="1800" b="0" dirty="0">
                <a:latin typeface="Gill Sans MT" panose="020B0502020104020203" pitchFamily="34" charset="0"/>
              </a:rPr>
              <a:t>Hadley</a:t>
            </a:r>
            <a:br>
              <a:rPr lang="en-US" sz="1800" b="0" dirty="0">
                <a:solidFill>
                  <a:schemeClr val="tx1"/>
                </a:solidFill>
                <a:latin typeface="Gill Sans MT" panose="020B0502020104020203" pitchFamily="34" charset="0"/>
              </a:rPr>
            </a:br>
            <a:br>
              <a:rPr lang="en-US" sz="1800" b="0" dirty="0">
                <a:solidFill>
                  <a:schemeClr val="tx1"/>
                </a:solidFill>
                <a:latin typeface="Gill Sans MT" panose="020B0502020104020203" pitchFamily="34" charset="0"/>
              </a:rPr>
            </a:br>
            <a:r>
              <a:rPr lang="en-US" sz="2400" b="0" dirty="0">
                <a:latin typeface="Gill Sans MT" panose="020B0502020104020203" pitchFamily="34" charset="0"/>
              </a:rPr>
              <a:t>MMelnik@donahue.umass.edu</a:t>
            </a:r>
            <a:br>
              <a:rPr lang="en-US" sz="2400" b="0" dirty="0">
                <a:latin typeface="Gill Sans MT" panose="020B0502020104020203" pitchFamily="34" charset="0"/>
              </a:rPr>
            </a:br>
            <a:br>
              <a:rPr lang="en-US" sz="1800" baseline="30000" dirty="0">
                <a:latin typeface="Gill Sans MT" panose="020B0502020104020203" pitchFamily="34" charset="0"/>
              </a:rPr>
            </a:br>
            <a:r>
              <a:rPr lang="en-US" sz="3600" baseline="30000" dirty="0">
                <a:latin typeface="Gill Sans MT" panose="020B0502020104020203" pitchFamily="34" charset="0"/>
              </a:rPr>
              <a:t>www.donahue.umass.edu </a:t>
            </a:r>
            <a:br>
              <a:rPr lang="en-US" sz="4000" dirty="0">
                <a:solidFill>
                  <a:schemeClr val="bg1">
                    <a:lumMod val="50000"/>
                  </a:schemeClr>
                </a:solidFill>
                <a:latin typeface="Gill Sans MT" panose="020B0502020104020203" pitchFamily="34" charset="0"/>
              </a:rPr>
            </a:br>
            <a:br>
              <a:rPr lang="en-US" sz="1800" dirty="0"/>
            </a:br>
            <a:br>
              <a:rPr lang="en-US" sz="1500" b="0" dirty="0"/>
            </a:br>
            <a:br>
              <a:rPr lang="en-US" sz="1500" b="0" dirty="0"/>
            </a:br>
            <a:br>
              <a:rPr lang="en-US" sz="1500" b="0" dirty="0"/>
            </a:br>
            <a:br>
              <a:rPr lang="en-US" sz="1500" b="0" dirty="0"/>
            </a:br>
            <a:br>
              <a:rPr lang="en-US" sz="1500" b="0" dirty="0"/>
            </a:br>
            <a:br>
              <a:rPr lang="en-US" sz="1500" b="0" dirty="0"/>
            </a:br>
            <a:endParaRPr lang="en-US" sz="15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8510" y="4699898"/>
            <a:ext cx="585383" cy="58538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7138" y="4650421"/>
            <a:ext cx="580967" cy="580967"/>
          </a:xfrm>
          <a:prstGeom prst="rect">
            <a:avLst/>
          </a:prstGeom>
        </p:spPr>
      </p:pic>
      <p:sp>
        <p:nvSpPr>
          <p:cNvPr id="6" name="Rectangle 5"/>
          <p:cNvSpPr/>
          <p:nvPr/>
        </p:nvSpPr>
        <p:spPr>
          <a:xfrm>
            <a:off x="8537004" y="4756229"/>
            <a:ext cx="2553904" cy="369332"/>
          </a:xfrm>
          <a:prstGeom prst="rect">
            <a:avLst/>
          </a:prstGeom>
        </p:spPr>
        <p:txBody>
          <a:bodyPr wrap="none">
            <a:spAutoFit/>
          </a:bodyPr>
          <a:lstStyle/>
          <a:p>
            <a:r>
              <a:rPr lang="en-US" dirty="0">
                <a:solidFill>
                  <a:schemeClr val="bg1"/>
                </a:solidFill>
                <a:latin typeface="Gill Sans MT" panose="020B0502020104020203" pitchFamily="34" charset="0"/>
              </a:rPr>
              <a:t>UMass Donahue Institute</a:t>
            </a:r>
          </a:p>
        </p:txBody>
      </p:sp>
      <p:pic>
        <p:nvPicPr>
          <p:cNvPr id="1027" name="Picture 3" descr="A picture containing text, sign, tableware, plate&#10;&#10;Description automatically generated"/>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5262257" y="4625509"/>
            <a:ext cx="1626345" cy="696049"/>
          </a:xfrm>
          <a:prstGeom prst="rect">
            <a:avLst/>
          </a:prstGeom>
          <a:solidFill>
            <a:schemeClr val="bg1"/>
          </a:solidFill>
          <a:ln>
            <a:noFill/>
          </a:ln>
        </p:spPr>
      </p:pic>
      <p:sp>
        <p:nvSpPr>
          <p:cNvPr id="10" name="Rectangle 9"/>
          <p:cNvSpPr/>
          <p:nvPr/>
        </p:nvSpPr>
        <p:spPr>
          <a:xfrm>
            <a:off x="2701671" y="4845466"/>
            <a:ext cx="2044988" cy="369332"/>
          </a:xfrm>
          <a:prstGeom prst="rect">
            <a:avLst/>
          </a:prstGeom>
        </p:spPr>
        <p:txBody>
          <a:bodyPr wrap="square">
            <a:spAutoFit/>
          </a:bodyPr>
          <a:lstStyle/>
          <a:p>
            <a:r>
              <a:rPr lang="en-US" dirty="0">
                <a:solidFill>
                  <a:schemeClr val="bg1"/>
                </a:solidFill>
                <a:latin typeface="Gill Sans MT" panose="020B0502020104020203" pitchFamily="34" charset="0"/>
              </a:rPr>
              <a:t>UMASSDonahue</a:t>
            </a:r>
          </a:p>
        </p:txBody>
      </p:sp>
    </p:spTree>
    <p:extLst>
      <p:ext uri="{BB962C8B-B14F-4D97-AF65-F5344CB8AC3E}">
        <p14:creationId xmlns:p14="http://schemas.microsoft.com/office/powerpoint/2010/main" val="17737144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57530" y="898548"/>
            <a:ext cx="10511509" cy="383987"/>
          </a:xfrm>
        </p:spPr>
        <p:txBody>
          <a:bodyPr/>
          <a:lstStyle/>
          <a:p>
            <a:r>
              <a:rPr lang="en-US" sz="1600" b="0" i="1" dirty="0">
                <a:latin typeface="Gill Sans MT" panose="020B0502020104020203" pitchFamily="34" charset="0"/>
              </a:rPr>
              <a:t>Unemployment rates in Massachusetts and the United States as of September 2021 (seasonally adjusted)</a:t>
            </a:r>
          </a:p>
          <a:p>
            <a:endParaRPr lang="en-US" sz="1400" b="0" dirty="0"/>
          </a:p>
        </p:txBody>
      </p:sp>
      <p:sp>
        <p:nvSpPr>
          <p:cNvPr id="3" name="Footer Placeholder 2"/>
          <p:cNvSpPr>
            <a:spLocks noGrp="1"/>
          </p:cNvSpPr>
          <p:nvPr>
            <p:ph type="ftr" sz="quarter" idx="3"/>
          </p:nvPr>
        </p:nvSpPr>
        <p:spPr/>
        <p:txBody>
          <a:bodyPr/>
          <a:lstStyle/>
          <a:p>
            <a:r>
              <a:rPr lang="en-US" dirty="0"/>
              <a:t>UMass Amherst Donahue Institute  |  </a:t>
            </a:r>
            <a:fld id="{557E4E60-F371-514A-8991-7911192B64BE}" type="slidenum">
              <a:rPr lang="en-US" smtClean="0"/>
              <a:pPr/>
              <a:t>4</a:t>
            </a:fld>
            <a:endParaRPr lang="en-US" dirty="0"/>
          </a:p>
        </p:txBody>
      </p:sp>
      <p:sp>
        <p:nvSpPr>
          <p:cNvPr id="4" name="Title 3"/>
          <p:cNvSpPr>
            <a:spLocks noGrp="1"/>
          </p:cNvSpPr>
          <p:nvPr>
            <p:ph type="title"/>
          </p:nvPr>
        </p:nvSpPr>
        <p:spPr>
          <a:xfrm>
            <a:off x="43698" y="166436"/>
            <a:ext cx="12134469" cy="689825"/>
          </a:xfrm>
        </p:spPr>
        <p:txBody>
          <a:bodyPr/>
          <a:lstStyle/>
          <a:p>
            <a:r>
              <a:rPr lang="en-US" sz="2400" dirty="0">
                <a:latin typeface="Gill Sans MT" panose="020B0502020104020203" pitchFamily="34" charset="0"/>
              </a:rPr>
              <a:t>In the spring of 2020, unemployment reached historic highs</a:t>
            </a:r>
          </a:p>
        </p:txBody>
      </p:sp>
      <p:sp>
        <p:nvSpPr>
          <p:cNvPr id="6" name="Title 2"/>
          <p:cNvSpPr txBox="1">
            <a:spLocks/>
          </p:cNvSpPr>
          <p:nvPr/>
        </p:nvSpPr>
        <p:spPr>
          <a:xfrm>
            <a:off x="1866900" y="961940"/>
            <a:ext cx="6172200" cy="675533"/>
          </a:xfrm>
          <a:prstGeom prst="rect">
            <a:avLst/>
          </a:prstGeom>
        </p:spPr>
        <p:txBody>
          <a:bodyPr wrap="square" anchor="t">
            <a:normAutofit/>
          </a:bodyPr>
          <a:lstStyle>
            <a:lvl1pPr algn="l" defTabSz="914400" rtl="0" eaLnBrk="1" latinLnBrk="0" hangingPunct="1">
              <a:lnSpc>
                <a:spcPct val="90000"/>
              </a:lnSpc>
              <a:spcBef>
                <a:spcPct val="0"/>
              </a:spcBef>
              <a:buNone/>
              <a:defRPr sz="2800" b="1" i="0" kern="1200" cap="none" baseline="0">
                <a:solidFill>
                  <a:schemeClr val="bg1"/>
                </a:solidFill>
                <a:latin typeface="Tw Cen MT" panose="020B0602020104020603" pitchFamily="34" charset="0"/>
                <a:ea typeface="+mj-ea"/>
                <a:cs typeface="+mj-cs"/>
              </a:defRPr>
            </a:lvl1pPr>
          </a:lstStyle>
          <a:p>
            <a:endParaRPr lang="en-US" sz="1800" dirty="0">
              <a:latin typeface="Gill Sans MT" panose="020B0502020104020203" pitchFamily="34" charset="0"/>
            </a:endParaRPr>
          </a:p>
        </p:txBody>
      </p:sp>
      <p:sp>
        <p:nvSpPr>
          <p:cNvPr id="7" name="Rectangle 6"/>
          <p:cNvSpPr/>
          <p:nvPr/>
        </p:nvSpPr>
        <p:spPr>
          <a:xfrm>
            <a:off x="265225" y="5594744"/>
            <a:ext cx="9805060" cy="276999"/>
          </a:xfrm>
          <a:prstGeom prst="rect">
            <a:avLst/>
          </a:prstGeom>
        </p:spPr>
        <p:txBody>
          <a:bodyPr wrap="square">
            <a:spAutoFit/>
          </a:bodyPr>
          <a:lstStyle/>
          <a:p>
            <a:pPr eaLnBrk="0" fontAlgn="base" hangingPunct="0">
              <a:spcBef>
                <a:spcPct val="0"/>
              </a:spcBef>
              <a:spcAft>
                <a:spcPct val="0"/>
              </a:spcAft>
            </a:pPr>
            <a:r>
              <a:rPr lang="en-US" altLang="en-US" sz="1200" dirty="0">
                <a:latin typeface="Gill Sans MT" panose="020B0502020104020203" pitchFamily="34" charset="0"/>
                <a:cs typeface="Calibri" panose="020F0502020204030204" pitchFamily="34" charset="0"/>
              </a:rPr>
              <a:t>Source: Massachusetts Executive Office of Labor and Workforce Development, Local Area Unemployment (LAU) Statistics; UMDI analysis</a:t>
            </a:r>
          </a:p>
        </p:txBody>
      </p:sp>
      <p:graphicFrame>
        <p:nvGraphicFramePr>
          <p:cNvPr id="8" name="Chart 7"/>
          <p:cNvGraphicFramePr>
            <a:graphicFrameLocks/>
          </p:cNvGraphicFramePr>
          <p:nvPr>
            <p:extLst>
              <p:ext uri="{D42A27DB-BD31-4B8C-83A1-F6EECF244321}">
                <p14:modId xmlns:p14="http://schemas.microsoft.com/office/powerpoint/2010/main" val="549751922"/>
              </p:ext>
            </p:extLst>
          </p:nvPr>
        </p:nvGraphicFramePr>
        <p:xfrm>
          <a:off x="378372" y="1324822"/>
          <a:ext cx="11578276" cy="426992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334670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0" y="918375"/>
            <a:ext cx="7583805" cy="235268"/>
          </a:xfrm>
        </p:spPr>
        <p:txBody>
          <a:bodyPr/>
          <a:lstStyle/>
          <a:p>
            <a:r>
              <a:rPr lang="en-US" sz="1600" b="0" i="1" dirty="0">
                <a:latin typeface="Gill Sans MT" panose="020B0502020104020203" pitchFamily="34" charset="0"/>
              </a:rPr>
              <a:t>Job change in the U.S. since the beginning of each recession by weekly earnings</a:t>
            </a:r>
          </a:p>
          <a:p>
            <a:endParaRPr lang="en-US" sz="1400" b="0" dirty="0"/>
          </a:p>
        </p:txBody>
      </p:sp>
      <p:sp>
        <p:nvSpPr>
          <p:cNvPr id="3" name="Footer Placeholder 2"/>
          <p:cNvSpPr>
            <a:spLocks noGrp="1"/>
          </p:cNvSpPr>
          <p:nvPr>
            <p:ph type="ftr" sz="quarter" idx="3"/>
          </p:nvPr>
        </p:nvSpPr>
        <p:spPr/>
        <p:txBody>
          <a:bodyPr/>
          <a:lstStyle/>
          <a:p>
            <a:r>
              <a:rPr lang="en-US" dirty="0"/>
              <a:t>UMass Amherst Donahue Institute  |  </a:t>
            </a:r>
            <a:fld id="{557E4E60-F371-514A-8991-7911192B64BE}" type="slidenum">
              <a:rPr lang="en-US" smtClean="0"/>
              <a:pPr/>
              <a:t>5</a:t>
            </a:fld>
            <a:endParaRPr lang="en-US" dirty="0"/>
          </a:p>
        </p:txBody>
      </p:sp>
      <p:sp>
        <p:nvSpPr>
          <p:cNvPr id="4" name="Title 3"/>
          <p:cNvSpPr>
            <a:spLocks noGrp="1"/>
          </p:cNvSpPr>
          <p:nvPr>
            <p:ph type="title"/>
          </p:nvPr>
        </p:nvSpPr>
        <p:spPr/>
        <p:txBody>
          <a:bodyPr/>
          <a:lstStyle/>
          <a:p>
            <a:r>
              <a:rPr lang="en-US" sz="2400" dirty="0">
                <a:latin typeface="Gill Sans MT" panose="020B0502020104020203" pitchFamily="34" charset="0"/>
              </a:rPr>
              <a:t>The COVID-19 recession is different than any previous recession</a:t>
            </a:r>
            <a:endParaRPr lang="en-US" sz="2400" dirty="0"/>
          </a:p>
        </p:txBody>
      </p:sp>
      <p:pic>
        <p:nvPicPr>
          <p:cNvPr id="5" name="Picture 4"/>
          <p:cNvPicPr>
            <a:picLocks noChangeAspect="1"/>
          </p:cNvPicPr>
          <p:nvPr/>
        </p:nvPicPr>
        <p:blipFill rotWithShape="1">
          <a:blip r:embed="rId3"/>
          <a:srcRect l="28639" t="27479" r="29735" b="9116"/>
          <a:stretch/>
        </p:blipFill>
        <p:spPr>
          <a:xfrm>
            <a:off x="3229050" y="1283721"/>
            <a:ext cx="5351424" cy="4066568"/>
          </a:xfrm>
          <a:prstGeom prst="rect">
            <a:avLst/>
          </a:prstGeom>
        </p:spPr>
      </p:pic>
      <p:sp>
        <p:nvSpPr>
          <p:cNvPr id="6" name="Rectangle 5"/>
          <p:cNvSpPr/>
          <p:nvPr/>
        </p:nvSpPr>
        <p:spPr>
          <a:xfrm>
            <a:off x="355600" y="5350290"/>
            <a:ext cx="11601048" cy="461665"/>
          </a:xfrm>
          <a:prstGeom prst="rect">
            <a:avLst/>
          </a:prstGeom>
        </p:spPr>
        <p:txBody>
          <a:bodyPr wrap="square">
            <a:spAutoFit/>
          </a:bodyPr>
          <a:lstStyle/>
          <a:p>
            <a:pPr eaLnBrk="0" fontAlgn="base" hangingPunct="0">
              <a:spcBef>
                <a:spcPct val="0"/>
              </a:spcBef>
              <a:spcAft>
                <a:spcPct val="0"/>
              </a:spcAft>
            </a:pPr>
            <a:r>
              <a:rPr lang="en-US" altLang="en-US" sz="1200" dirty="0">
                <a:latin typeface="Gill Sans MT" panose="020B0502020104020203" pitchFamily="34" charset="0"/>
                <a:cs typeface="Calibri" panose="020F0502020204030204" pitchFamily="34" charset="0"/>
              </a:rPr>
              <a:t>Source:  “The covid-19 recession is the most unequal in modern U.S. history”, by Heather Long, Andrew Van Dam, Alyssa Fowers, and Leslie Shapiro (September 30, 2020) https://www.washingtonpost.com/graphics/2020/business/coronavirus-recession-equality/ </a:t>
            </a:r>
          </a:p>
        </p:txBody>
      </p:sp>
    </p:spTree>
    <p:extLst>
      <p:ext uri="{BB962C8B-B14F-4D97-AF65-F5344CB8AC3E}">
        <p14:creationId xmlns:p14="http://schemas.microsoft.com/office/powerpoint/2010/main" val="18138587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0" y="830900"/>
            <a:ext cx="9372600" cy="252413"/>
          </a:xfrm>
        </p:spPr>
        <p:txBody>
          <a:bodyPr/>
          <a:lstStyle/>
          <a:p>
            <a:r>
              <a:rPr lang="en-US" sz="1600" b="0" i="1" dirty="0">
                <a:latin typeface="Gill Sans MT" panose="020B0502020104020203" pitchFamily="34" charset="0"/>
              </a:rPr>
              <a:t>Initial Unemployment Insurance claims in Massachusetts through the week ending September 16, 2021</a:t>
            </a:r>
          </a:p>
          <a:p>
            <a:endParaRPr lang="en-US" sz="1400" b="0" dirty="0"/>
          </a:p>
        </p:txBody>
      </p:sp>
      <p:sp>
        <p:nvSpPr>
          <p:cNvPr id="3" name="Footer Placeholder 2"/>
          <p:cNvSpPr>
            <a:spLocks noGrp="1"/>
          </p:cNvSpPr>
          <p:nvPr>
            <p:ph type="ftr" sz="quarter" idx="3"/>
          </p:nvPr>
        </p:nvSpPr>
        <p:spPr/>
        <p:txBody>
          <a:bodyPr/>
          <a:lstStyle/>
          <a:p>
            <a:r>
              <a:rPr lang="en-US" dirty="0"/>
              <a:t>UMass Amherst Donahue Institute  |  </a:t>
            </a:r>
            <a:fld id="{557E4E60-F371-514A-8991-7911192B64BE}" type="slidenum">
              <a:rPr lang="en-US" smtClean="0"/>
              <a:pPr/>
              <a:t>6</a:t>
            </a:fld>
            <a:endParaRPr lang="en-US" dirty="0"/>
          </a:p>
        </p:txBody>
      </p:sp>
      <p:sp>
        <p:nvSpPr>
          <p:cNvPr id="4" name="Title 3"/>
          <p:cNvSpPr>
            <a:spLocks noGrp="1"/>
          </p:cNvSpPr>
          <p:nvPr>
            <p:ph type="title"/>
          </p:nvPr>
        </p:nvSpPr>
        <p:spPr>
          <a:xfrm>
            <a:off x="0" y="0"/>
            <a:ext cx="12067002" cy="812800"/>
          </a:xfrm>
        </p:spPr>
        <p:txBody>
          <a:bodyPr/>
          <a:lstStyle/>
          <a:p>
            <a:r>
              <a:rPr lang="en-US" sz="2400" dirty="0">
                <a:latin typeface="Gill Sans MT" panose="020B0502020104020203" pitchFamily="34" charset="0"/>
              </a:rPr>
              <a:t>Initial unemployment claims have vastly exceeded those of the Great Recession and all previous recessions</a:t>
            </a:r>
            <a:endParaRPr lang="en-US" sz="2400" dirty="0"/>
          </a:p>
        </p:txBody>
      </p:sp>
      <p:sp>
        <p:nvSpPr>
          <p:cNvPr id="6" name="TextBox 5"/>
          <p:cNvSpPr txBox="1"/>
          <p:nvPr/>
        </p:nvSpPr>
        <p:spPr>
          <a:xfrm>
            <a:off x="228608" y="5559066"/>
            <a:ext cx="8506049" cy="276999"/>
          </a:xfrm>
          <a:prstGeom prst="rect">
            <a:avLst/>
          </a:prstGeom>
          <a:noFill/>
        </p:spPr>
        <p:txBody>
          <a:bodyPr wrap="square" rtlCol="0">
            <a:spAutoFit/>
          </a:bodyPr>
          <a:lstStyle/>
          <a:p>
            <a:r>
              <a:rPr lang="en-US" sz="1200" dirty="0">
                <a:latin typeface="Gill Sans MT" panose="020B0502020104020203" pitchFamily="34" charset="0"/>
              </a:rPr>
              <a:t>Source: U.S. Department of Labor; Massachusetts Executive Office of Labor and Workforce Development</a:t>
            </a:r>
          </a:p>
        </p:txBody>
      </p:sp>
      <p:graphicFrame>
        <p:nvGraphicFramePr>
          <p:cNvPr id="8" name="Chart 7">
            <a:extLst>
              <a:ext uri="{FF2B5EF4-FFF2-40B4-BE49-F238E27FC236}">
                <a16:creationId xmlns:a16="http://schemas.microsoft.com/office/drawing/2014/main" id="{00000000-0008-0000-0000-000008000000}"/>
              </a:ext>
            </a:extLst>
          </p:cNvPr>
          <p:cNvGraphicFramePr>
            <a:graphicFrameLocks/>
          </p:cNvGraphicFramePr>
          <p:nvPr>
            <p:extLst>
              <p:ext uri="{D42A27DB-BD31-4B8C-83A1-F6EECF244321}">
                <p14:modId xmlns:p14="http://schemas.microsoft.com/office/powerpoint/2010/main" val="2579074351"/>
              </p:ext>
            </p:extLst>
          </p:nvPr>
        </p:nvGraphicFramePr>
        <p:xfrm>
          <a:off x="228608" y="1568638"/>
          <a:ext cx="6960467" cy="35957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00000000-0008-0000-0000-000007000000}"/>
              </a:ext>
            </a:extLst>
          </p:cNvPr>
          <p:cNvGraphicFramePr>
            <a:graphicFrameLocks/>
          </p:cNvGraphicFramePr>
          <p:nvPr>
            <p:extLst>
              <p:ext uri="{D42A27DB-BD31-4B8C-83A1-F6EECF244321}">
                <p14:modId xmlns:p14="http://schemas.microsoft.com/office/powerpoint/2010/main" val="3890821263"/>
              </p:ext>
            </p:extLst>
          </p:nvPr>
        </p:nvGraphicFramePr>
        <p:xfrm>
          <a:off x="7471453" y="1473605"/>
          <a:ext cx="4593020" cy="3266979"/>
        </p:xfrm>
        <a:graphic>
          <a:graphicData uri="http://schemas.openxmlformats.org/drawingml/2006/chart">
            <c:chart xmlns:c="http://schemas.openxmlformats.org/drawingml/2006/chart" xmlns:r="http://schemas.openxmlformats.org/officeDocument/2006/relationships" r:id="rId4"/>
          </a:graphicData>
        </a:graphic>
      </p:graphicFrame>
      <p:sp>
        <p:nvSpPr>
          <p:cNvPr id="10" name="Rectangle 9">
            <a:extLst>
              <a:ext uri="{FF2B5EF4-FFF2-40B4-BE49-F238E27FC236}">
                <a16:creationId xmlns:a16="http://schemas.microsoft.com/office/drawing/2014/main" id="{00000000-0008-0000-0000-000003000000}"/>
              </a:ext>
            </a:extLst>
          </p:cNvPr>
          <p:cNvSpPr/>
          <p:nvPr/>
        </p:nvSpPr>
        <p:spPr>
          <a:xfrm>
            <a:off x="6545573" y="1727429"/>
            <a:ext cx="485848" cy="2634364"/>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cxnSp>
        <p:nvCxnSpPr>
          <p:cNvPr id="11" name="Straight Connector 10"/>
          <p:cNvCxnSpPr/>
          <p:nvPr/>
        </p:nvCxnSpPr>
        <p:spPr>
          <a:xfrm flipV="1">
            <a:off x="6985605" y="1473605"/>
            <a:ext cx="495679" cy="270601"/>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38723" y="4361793"/>
            <a:ext cx="432730" cy="350137"/>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4755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57530" y="898548"/>
            <a:ext cx="10511509" cy="383987"/>
          </a:xfrm>
        </p:spPr>
        <p:txBody>
          <a:bodyPr/>
          <a:lstStyle/>
          <a:p>
            <a:r>
              <a:rPr lang="en-US" sz="1600" b="0" i="1" dirty="0">
                <a:latin typeface="Gill Sans MT" panose="020B0502020104020203" pitchFamily="34" charset="0"/>
              </a:rPr>
              <a:t>Unemployment rates in Massachusetts by demographics, January 2000-March 2021 (not seasonally adjusted)</a:t>
            </a:r>
          </a:p>
          <a:p>
            <a:endParaRPr lang="en-US" sz="1400" b="0" dirty="0"/>
          </a:p>
        </p:txBody>
      </p:sp>
      <p:sp>
        <p:nvSpPr>
          <p:cNvPr id="3" name="Footer Placeholder 2"/>
          <p:cNvSpPr>
            <a:spLocks noGrp="1"/>
          </p:cNvSpPr>
          <p:nvPr>
            <p:ph type="ftr" sz="quarter" idx="3"/>
          </p:nvPr>
        </p:nvSpPr>
        <p:spPr/>
        <p:txBody>
          <a:bodyPr/>
          <a:lstStyle/>
          <a:p>
            <a:r>
              <a:rPr lang="en-US" dirty="0"/>
              <a:t>UMass Amherst Donahue Institute  |  </a:t>
            </a:r>
            <a:fld id="{557E4E60-F371-514A-8991-7911192B64BE}" type="slidenum">
              <a:rPr lang="en-US" smtClean="0"/>
              <a:pPr/>
              <a:t>7</a:t>
            </a:fld>
            <a:endParaRPr lang="en-US" dirty="0"/>
          </a:p>
        </p:txBody>
      </p:sp>
      <p:sp>
        <p:nvSpPr>
          <p:cNvPr id="4" name="Title 3"/>
          <p:cNvSpPr>
            <a:spLocks noGrp="1"/>
          </p:cNvSpPr>
          <p:nvPr>
            <p:ph type="title"/>
          </p:nvPr>
        </p:nvSpPr>
        <p:spPr>
          <a:xfrm>
            <a:off x="0" y="-2767"/>
            <a:ext cx="12134469" cy="689825"/>
          </a:xfrm>
        </p:spPr>
        <p:txBody>
          <a:bodyPr/>
          <a:lstStyle/>
          <a:p>
            <a:r>
              <a:rPr lang="en-US" sz="2400" dirty="0">
                <a:latin typeface="Gill Sans MT" panose="020B0502020104020203" pitchFamily="34" charset="0"/>
              </a:rPr>
              <a:t>Unemployment was highest among women and those with less than a Bachelor’s degree</a:t>
            </a:r>
          </a:p>
        </p:txBody>
      </p:sp>
      <p:sp>
        <p:nvSpPr>
          <p:cNvPr id="6" name="Title 2"/>
          <p:cNvSpPr txBox="1">
            <a:spLocks/>
          </p:cNvSpPr>
          <p:nvPr/>
        </p:nvSpPr>
        <p:spPr>
          <a:xfrm>
            <a:off x="1866900" y="961940"/>
            <a:ext cx="6172200" cy="675533"/>
          </a:xfrm>
          <a:prstGeom prst="rect">
            <a:avLst/>
          </a:prstGeom>
        </p:spPr>
        <p:txBody>
          <a:bodyPr wrap="square" anchor="t">
            <a:normAutofit/>
          </a:bodyPr>
          <a:lstStyle>
            <a:lvl1pPr algn="l" defTabSz="914400" rtl="0" eaLnBrk="1" latinLnBrk="0" hangingPunct="1">
              <a:lnSpc>
                <a:spcPct val="90000"/>
              </a:lnSpc>
              <a:spcBef>
                <a:spcPct val="0"/>
              </a:spcBef>
              <a:buNone/>
              <a:defRPr sz="2800" b="1" i="0" kern="1200" cap="none" baseline="0">
                <a:solidFill>
                  <a:schemeClr val="bg1"/>
                </a:solidFill>
                <a:latin typeface="Tw Cen MT" panose="020B0602020104020603" pitchFamily="34" charset="0"/>
                <a:ea typeface="+mj-ea"/>
                <a:cs typeface="+mj-cs"/>
              </a:defRPr>
            </a:lvl1pPr>
          </a:lstStyle>
          <a:p>
            <a:endParaRPr lang="en-US" sz="1800" dirty="0">
              <a:latin typeface="Gill Sans MT" panose="020B0502020104020203" pitchFamily="34" charset="0"/>
            </a:endParaRPr>
          </a:p>
        </p:txBody>
      </p:sp>
      <p:sp>
        <p:nvSpPr>
          <p:cNvPr id="7" name="Rectangle 6"/>
          <p:cNvSpPr/>
          <p:nvPr/>
        </p:nvSpPr>
        <p:spPr>
          <a:xfrm>
            <a:off x="259619" y="5300911"/>
            <a:ext cx="11874851" cy="646331"/>
          </a:xfrm>
          <a:prstGeom prst="rect">
            <a:avLst/>
          </a:prstGeom>
        </p:spPr>
        <p:txBody>
          <a:bodyPr wrap="square">
            <a:spAutoFit/>
          </a:bodyPr>
          <a:lstStyle/>
          <a:p>
            <a:pPr eaLnBrk="0" fontAlgn="base" hangingPunct="0">
              <a:spcBef>
                <a:spcPct val="0"/>
              </a:spcBef>
              <a:spcAft>
                <a:spcPct val="0"/>
              </a:spcAft>
            </a:pPr>
            <a:r>
              <a:rPr lang="en-US" altLang="en-US" sz="1200" dirty="0">
                <a:latin typeface="Gill Sans MT" panose="020B0502020104020203" pitchFamily="34" charset="0"/>
                <a:cs typeface="Calibri" panose="020F0502020204030204" pitchFamily="34" charset="0"/>
              </a:rPr>
              <a:t>Source: Sarah Flood, Miriam King, Renae Rodgers, Steven Ruggles and J. Robert Warren. Integrated Public Use Microdata Series, Current Population Survey: Version 8.0 [CPS]. Minneapolis, MN: IPUMS, 2020. https://doi.org/10.18128/D030.V8.0; UMDI analysis</a:t>
            </a:r>
          </a:p>
          <a:p>
            <a:pPr eaLnBrk="0" fontAlgn="base" hangingPunct="0">
              <a:spcBef>
                <a:spcPct val="0"/>
              </a:spcBef>
              <a:spcAft>
                <a:spcPct val="0"/>
              </a:spcAft>
            </a:pPr>
            <a:r>
              <a:rPr lang="en-US" altLang="en-US" sz="1200" dirty="0">
                <a:latin typeface="Gill Sans MT" panose="020B0502020104020203" pitchFamily="34" charset="0"/>
                <a:cs typeface="Calibri" panose="020F0502020204030204" pitchFamily="34" charset="0"/>
              </a:rPr>
              <a:t>Note: Data are not seasonally adjusted.</a:t>
            </a:r>
          </a:p>
        </p:txBody>
      </p:sp>
      <p:sp>
        <p:nvSpPr>
          <p:cNvPr id="9" name="Text Placeholder 1"/>
          <p:cNvSpPr txBox="1">
            <a:spLocks/>
          </p:cNvSpPr>
          <p:nvPr/>
        </p:nvSpPr>
        <p:spPr>
          <a:xfrm>
            <a:off x="2373044" y="1282535"/>
            <a:ext cx="1553919" cy="235159"/>
          </a:xfrm>
          <a:prstGeom prst="rect">
            <a:avLst/>
          </a:prstGeom>
        </p:spPr>
        <p:txBody>
          <a:bodyPr vert="horz" wrap="square" lIns="365760" tIns="0" rIns="365760" bIns="45720" rtlCol="0">
            <a:noAutofit/>
          </a:bodyPr>
          <a:lstStyle>
            <a:lvl1pPr marL="0" indent="0" algn="l" defTabSz="685800" rtl="0" eaLnBrk="1" latinLnBrk="0" hangingPunct="1">
              <a:lnSpc>
                <a:spcPct val="100000"/>
              </a:lnSpc>
              <a:spcBef>
                <a:spcPts val="450"/>
              </a:spcBef>
              <a:buFont typeface="Arial" panose="020B0604020202020204" pitchFamily="34" charset="0"/>
              <a:buNone/>
              <a:defRPr sz="1125" b="1" i="0" kern="1200" cap="none" baseline="0">
                <a:solidFill>
                  <a:schemeClr val="tx1"/>
                </a:solidFill>
                <a:latin typeface="Tw Cen MT" panose="020B0602020104020603" pitchFamily="34" charset="0"/>
                <a:ea typeface="+mn-ea"/>
                <a:cs typeface="+mn-cs"/>
              </a:defRPr>
            </a:lvl1pPr>
            <a:lvl2pPr marL="342900" indent="0" algn="l" defTabSz="685800" rtl="0" eaLnBrk="1" latinLnBrk="0" hangingPunct="1">
              <a:lnSpc>
                <a:spcPct val="100000"/>
              </a:lnSpc>
              <a:spcBef>
                <a:spcPts val="450"/>
              </a:spcBef>
              <a:buFont typeface="Arial" panose="020B0604020202020204" pitchFamily="34" charset="0"/>
              <a:buNone/>
              <a:defRPr sz="1500" kern="1200" baseline="0">
                <a:solidFill>
                  <a:schemeClr val="tx1">
                    <a:tint val="75000"/>
                  </a:schemeClr>
                </a:solidFill>
                <a:latin typeface="Tw Cen MT" panose="020B0602020104020603" pitchFamily="34" charset="0"/>
                <a:ea typeface="+mn-ea"/>
                <a:cs typeface="+mn-cs"/>
              </a:defRPr>
            </a:lvl2pPr>
            <a:lvl3pPr marL="685800" indent="0" algn="l" defTabSz="685800" rtl="0" eaLnBrk="1" latinLnBrk="0" hangingPunct="1">
              <a:lnSpc>
                <a:spcPct val="100000"/>
              </a:lnSpc>
              <a:spcBef>
                <a:spcPts val="450"/>
              </a:spcBef>
              <a:buFont typeface="Arial" panose="020B0604020202020204" pitchFamily="34" charset="0"/>
              <a:buNone/>
              <a:defRPr sz="1350" kern="1200" baseline="0">
                <a:solidFill>
                  <a:schemeClr val="tx1">
                    <a:tint val="75000"/>
                  </a:schemeClr>
                </a:solidFill>
                <a:latin typeface="Tw Cen MT" panose="020B0602020104020603" pitchFamily="34" charset="0"/>
                <a:ea typeface="+mn-ea"/>
                <a:cs typeface="+mn-cs"/>
              </a:defRPr>
            </a:lvl3pPr>
            <a:lvl4pPr marL="1028700" indent="0" algn="l" defTabSz="685800" rtl="0" eaLnBrk="1" latinLnBrk="0" hangingPunct="1">
              <a:lnSpc>
                <a:spcPct val="100000"/>
              </a:lnSpc>
              <a:spcBef>
                <a:spcPts val="450"/>
              </a:spcBef>
              <a:buFont typeface="Arial" panose="020B0604020202020204" pitchFamily="34" charset="0"/>
              <a:buNone/>
              <a:defRPr sz="1200" kern="1200" baseline="0">
                <a:solidFill>
                  <a:schemeClr val="tx1">
                    <a:tint val="75000"/>
                  </a:schemeClr>
                </a:solidFill>
                <a:latin typeface="Tw Cen MT" panose="020B0602020104020603" pitchFamily="34" charset="0"/>
                <a:ea typeface="+mn-ea"/>
                <a:cs typeface="+mn-cs"/>
              </a:defRPr>
            </a:lvl4pPr>
            <a:lvl5pPr marL="1371600" indent="0" algn="l" defTabSz="685800" rtl="0" eaLnBrk="1" latinLnBrk="0" hangingPunct="1">
              <a:lnSpc>
                <a:spcPct val="100000"/>
              </a:lnSpc>
              <a:spcBef>
                <a:spcPts val="450"/>
              </a:spcBef>
              <a:buFont typeface="Arial" panose="020B0604020202020204" pitchFamily="34" charset="0"/>
              <a:buNone/>
              <a:defRPr sz="1200" kern="1200" baseline="0">
                <a:solidFill>
                  <a:schemeClr val="tx1">
                    <a:tint val="75000"/>
                  </a:schemeClr>
                </a:solidFill>
                <a:latin typeface="Tw Cen MT" panose="020B0602020104020603"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r>
              <a:rPr lang="en-US" sz="1600" dirty="0">
                <a:latin typeface="Gill Sans MT" panose="020B0502020104020203" pitchFamily="34" charset="0"/>
              </a:rPr>
              <a:t>Gender</a:t>
            </a:r>
          </a:p>
        </p:txBody>
      </p:sp>
      <p:graphicFrame>
        <p:nvGraphicFramePr>
          <p:cNvPr id="10" name="Chart 9">
            <a:extLst>
              <a:ext uri="{FF2B5EF4-FFF2-40B4-BE49-F238E27FC236}">
                <a16:creationId xmlns:a16="http://schemas.microsoft.com/office/drawing/2014/main" id="{F577EC53-BDEC-44B0-908A-9691177113AA}"/>
              </a:ext>
            </a:extLst>
          </p:cNvPr>
          <p:cNvGraphicFramePr>
            <a:graphicFrameLocks/>
          </p:cNvGraphicFramePr>
          <p:nvPr>
            <p:extLst>
              <p:ext uri="{D42A27DB-BD31-4B8C-83A1-F6EECF244321}">
                <p14:modId xmlns:p14="http://schemas.microsoft.com/office/powerpoint/2010/main" val="3682466142"/>
              </p:ext>
            </p:extLst>
          </p:nvPr>
        </p:nvGraphicFramePr>
        <p:xfrm>
          <a:off x="6215994" y="1567661"/>
          <a:ext cx="5740654" cy="35915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a:extLst>
              <a:ext uri="{FF2B5EF4-FFF2-40B4-BE49-F238E27FC236}">
                <a16:creationId xmlns:a16="http://schemas.microsoft.com/office/drawing/2014/main" id="{F577EC53-BDEC-44B0-908A-9691177113AA}"/>
              </a:ext>
            </a:extLst>
          </p:cNvPr>
          <p:cNvGraphicFramePr>
            <a:graphicFrameLocks/>
          </p:cNvGraphicFramePr>
          <p:nvPr>
            <p:extLst>
              <p:ext uri="{D42A27DB-BD31-4B8C-83A1-F6EECF244321}">
                <p14:modId xmlns:p14="http://schemas.microsoft.com/office/powerpoint/2010/main" val="954737984"/>
              </p:ext>
            </p:extLst>
          </p:nvPr>
        </p:nvGraphicFramePr>
        <p:xfrm>
          <a:off x="428434" y="1603129"/>
          <a:ext cx="5638800" cy="369778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 Placeholder 1"/>
          <p:cNvSpPr txBox="1">
            <a:spLocks/>
          </p:cNvSpPr>
          <p:nvPr/>
        </p:nvSpPr>
        <p:spPr>
          <a:xfrm>
            <a:off x="7586472" y="1299706"/>
            <a:ext cx="4112137" cy="227187"/>
          </a:xfrm>
          <a:prstGeom prst="rect">
            <a:avLst/>
          </a:prstGeom>
        </p:spPr>
        <p:txBody>
          <a:bodyPr vert="horz" wrap="square" lIns="365760" tIns="0" rIns="365760" bIns="45720" rtlCol="0">
            <a:noAutofit/>
          </a:bodyPr>
          <a:lstStyle>
            <a:lvl1pPr marL="0" indent="0" algn="l" defTabSz="685800" rtl="0" eaLnBrk="1" latinLnBrk="0" hangingPunct="1">
              <a:lnSpc>
                <a:spcPct val="100000"/>
              </a:lnSpc>
              <a:spcBef>
                <a:spcPts val="450"/>
              </a:spcBef>
              <a:buFont typeface="Arial" panose="020B0604020202020204" pitchFamily="34" charset="0"/>
              <a:buNone/>
              <a:defRPr sz="1125" b="1" i="0" kern="1200" cap="none" baseline="0">
                <a:solidFill>
                  <a:schemeClr val="tx1"/>
                </a:solidFill>
                <a:latin typeface="Tw Cen MT" panose="020B0602020104020603" pitchFamily="34" charset="0"/>
                <a:ea typeface="+mn-ea"/>
                <a:cs typeface="+mn-cs"/>
              </a:defRPr>
            </a:lvl1pPr>
            <a:lvl2pPr marL="342900" indent="0" algn="l" defTabSz="685800" rtl="0" eaLnBrk="1" latinLnBrk="0" hangingPunct="1">
              <a:lnSpc>
                <a:spcPct val="100000"/>
              </a:lnSpc>
              <a:spcBef>
                <a:spcPts val="450"/>
              </a:spcBef>
              <a:buFont typeface="Arial" panose="020B0604020202020204" pitchFamily="34" charset="0"/>
              <a:buNone/>
              <a:defRPr sz="1500" kern="1200" baseline="0">
                <a:solidFill>
                  <a:schemeClr val="tx1">
                    <a:tint val="75000"/>
                  </a:schemeClr>
                </a:solidFill>
                <a:latin typeface="Tw Cen MT" panose="020B0602020104020603" pitchFamily="34" charset="0"/>
                <a:ea typeface="+mn-ea"/>
                <a:cs typeface="+mn-cs"/>
              </a:defRPr>
            </a:lvl2pPr>
            <a:lvl3pPr marL="685800" indent="0" algn="l" defTabSz="685800" rtl="0" eaLnBrk="1" latinLnBrk="0" hangingPunct="1">
              <a:lnSpc>
                <a:spcPct val="100000"/>
              </a:lnSpc>
              <a:spcBef>
                <a:spcPts val="450"/>
              </a:spcBef>
              <a:buFont typeface="Arial" panose="020B0604020202020204" pitchFamily="34" charset="0"/>
              <a:buNone/>
              <a:defRPr sz="1350" kern="1200" baseline="0">
                <a:solidFill>
                  <a:schemeClr val="tx1">
                    <a:tint val="75000"/>
                  </a:schemeClr>
                </a:solidFill>
                <a:latin typeface="Tw Cen MT" panose="020B0602020104020603" pitchFamily="34" charset="0"/>
                <a:ea typeface="+mn-ea"/>
                <a:cs typeface="+mn-cs"/>
              </a:defRPr>
            </a:lvl3pPr>
            <a:lvl4pPr marL="1028700" indent="0" algn="l" defTabSz="685800" rtl="0" eaLnBrk="1" latinLnBrk="0" hangingPunct="1">
              <a:lnSpc>
                <a:spcPct val="100000"/>
              </a:lnSpc>
              <a:spcBef>
                <a:spcPts val="450"/>
              </a:spcBef>
              <a:buFont typeface="Arial" panose="020B0604020202020204" pitchFamily="34" charset="0"/>
              <a:buNone/>
              <a:defRPr sz="1200" kern="1200" baseline="0">
                <a:solidFill>
                  <a:schemeClr val="tx1">
                    <a:tint val="75000"/>
                  </a:schemeClr>
                </a:solidFill>
                <a:latin typeface="Tw Cen MT" panose="020B0602020104020603" pitchFamily="34" charset="0"/>
                <a:ea typeface="+mn-ea"/>
                <a:cs typeface="+mn-cs"/>
              </a:defRPr>
            </a:lvl4pPr>
            <a:lvl5pPr marL="1371600" indent="0" algn="l" defTabSz="685800" rtl="0" eaLnBrk="1" latinLnBrk="0" hangingPunct="1">
              <a:lnSpc>
                <a:spcPct val="100000"/>
              </a:lnSpc>
              <a:spcBef>
                <a:spcPts val="450"/>
              </a:spcBef>
              <a:buFont typeface="Arial" panose="020B0604020202020204" pitchFamily="34" charset="0"/>
              <a:buNone/>
              <a:defRPr sz="1200" kern="1200" baseline="0">
                <a:solidFill>
                  <a:schemeClr val="tx1">
                    <a:tint val="75000"/>
                  </a:schemeClr>
                </a:solidFill>
                <a:latin typeface="Tw Cen MT" panose="020B0602020104020603"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r>
              <a:rPr lang="en-US" sz="1600" dirty="0">
                <a:latin typeface="Gill Sans MT" panose="020B0502020104020203" pitchFamily="34" charset="0"/>
              </a:rPr>
              <a:t>Educational attainment</a:t>
            </a:r>
          </a:p>
        </p:txBody>
      </p:sp>
    </p:spTree>
    <p:extLst>
      <p:ext uri="{BB962C8B-B14F-4D97-AF65-F5344CB8AC3E}">
        <p14:creationId xmlns:p14="http://schemas.microsoft.com/office/powerpoint/2010/main" val="39307470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57530" y="898548"/>
            <a:ext cx="10511509" cy="383987"/>
          </a:xfrm>
        </p:spPr>
        <p:txBody>
          <a:bodyPr/>
          <a:lstStyle/>
          <a:p>
            <a:r>
              <a:rPr lang="en-US" sz="1600" b="0" i="1" dirty="0">
                <a:latin typeface="Gill Sans MT" panose="020B0502020104020203" pitchFamily="34" charset="0"/>
              </a:rPr>
              <a:t>Unemployment rates in Massachusetts by demographics, January 2000-March 2021 (not seasonally adjusted)</a:t>
            </a:r>
          </a:p>
          <a:p>
            <a:endParaRPr lang="en-US" sz="1400" b="0" dirty="0"/>
          </a:p>
        </p:txBody>
      </p:sp>
      <p:sp>
        <p:nvSpPr>
          <p:cNvPr id="3" name="Footer Placeholder 2"/>
          <p:cNvSpPr>
            <a:spLocks noGrp="1"/>
          </p:cNvSpPr>
          <p:nvPr>
            <p:ph type="ftr" sz="quarter" idx="3"/>
          </p:nvPr>
        </p:nvSpPr>
        <p:spPr/>
        <p:txBody>
          <a:bodyPr/>
          <a:lstStyle/>
          <a:p>
            <a:r>
              <a:rPr lang="en-US" dirty="0"/>
              <a:t>UMass Amherst Donahue Institute  |  </a:t>
            </a:r>
            <a:fld id="{557E4E60-F371-514A-8991-7911192B64BE}" type="slidenum">
              <a:rPr lang="en-US" smtClean="0"/>
              <a:pPr/>
              <a:t>8</a:t>
            </a:fld>
            <a:endParaRPr lang="en-US" dirty="0"/>
          </a:p>
        </p:txBody>
      </p:sp>
      <p:sp>
        <p:nvSpPr>
          <p:cNvPr id="4" name="Title 3"/>
          <p:cNvSpPr>
            <a:spLocks noGrp="1"/>
          </p:cNvSpPr>
          <p:nvPr>
            <p:ph type="title"/>
          </p:nvPr>
        </p:nvSpPr>
        <p:spPr>
          <a:xfrm>
            <a:off x="0" y="124097"/>
            <a:ext cx="12134469" cy="689825"/>
          </a:xfrm>
        </p:spPr>
        <p:txBody>
          <a:bodyPr/>
          <a:lstStyle/>
          <a:p>
            <a:r>
              <a:rPr lang="en-US" sz="2400" dirty="0">
                <a:latin typeface="Gill Sans MT" panose="020B0502020104020203" pitchFamily="34" charset="0"/>
              </a:rPr>
              <a:t>Unemployment was also highest among people of color and young workers</a:t>
            </a:r>
          </a:p>
        </p:txBody>
      </p:sp>
      <p:sp>
        <p:nvSpPr>
          <p:cNvPr id="6" name="Title 2"/>
          <p:cNvSpPr txBox="1">
            <a:spLocks/>
          </p:cNvSpPr>
          <p:nvPr/>
        </p:nvSpPr>
        <p:spPr>
          <a:xfrm>
            <a:off x="1866900" y="961940"/>
            <a:ext cx="6172200" cy="675533"/>
          </a:xfrm>
          <a:prstGeom prst="rect">
            <a:avLst/>
          </a:prstGeom>
        </p:spPr>
        <p:txBody>
          <a:bodyPr wrap="square" anchor="t">
            <a:normAutofit/>
          </a:bodyPr>
          <a:lstStyle>
            <a:lvl1pPr algn="l" defTabSz="914400" rtl="0" eaLnBrk="1" latinLnBrk="0" hangingPunct="1">
              <a:lnSpc>
                <a:spcPct val="90000"/>
              </a:lnSpc>
              <a:spcBef>
                <a:spcPct val="0"/>
              </a:spcBef>
              <a:buNone/>
              <a:defRPr sz="2800" b="1" i="0" kern="1200" cap="none" baseline="0">
                <a:solidFill>
                  <a:schemeClr val="bg1"/>
                </a:solidFill>
                <a:latin typeface="Tw Cen MT" panose="020B0602020104020603" pitchFamily="34" charset="0"/>
                <a:ea typeface="+mj-ea"/>
                <a:cs typeface="+mj-cs"/>
              </a:defRPr>
            </a:lvl1pPr>
          </a:lstStyle>
          <a:p>
            <a:endParaRPr lang="en-US" sz="1800" dirty="0">
              <a:latin typeface="Gill Sans MT" panose="020B0502020104020203" pitchFamily="34" charset="0"/>
            </a:endParaRPr>
          </a:p>
        </p:txBody>
      </p:sp>
      <p:sp>
        <p:nvSpPr>
          <p:cNvPr id="7" name="Rectangle 6"/>
          <p:cNvSpPr/>
          <p:nvPr/>
        </p:nvSpPr>
        <p:spPr>
          <a:xfrm>
            <a:off x="259619" y="5300911"/>
            <a:ext cx="11874851" cy="646331"/>
          </a:xfrm>
          <a:prstGeom prst="rect">
            <a:avLst/>
          </a:prstGeom>
        </p:spPr>
        <p:txBody>
          <a:bodyPr wrap="square">
            <a:spAutoFit/>
          </a:bodyPr>
          <a:lstStyle/>
          <a:p>
            <a:pPr eaLnBrk="0" fontAlgn="base" hangingPunct="0">
              <a:spcBef>
                <a:spcPct val="0"/>
              </a:spcBef>
              <a:spcAft>
                <a:spcPct val="0"/>
              </a:spcAft>
            </a:pPr>
            <a:r>
              <a:rPr lang="en-US" altLang="en-US" sz="1200" dirty="0">
                <a:latin typeface="Gill Sans MT" panose="020B0502020104020203" pitchFamily="34" charset="0"/>
                <a:cs typeface="Calibri" panose="020F0502020204030204" pitchFamily="34" charset="0"/>
              </a:rPr>
              <a:t>Source: Sarah Flood, Miriam King, Renae Rodgers, Steven Ruggles and J. Robert Warren. Integrated Public Use Microdata Series, Current Population Survey: Version 8.0 [CPS]. Minneapolis, MN: IPUMS, 2020. https://doi.org/10.18128/D030.V8.0; UMDI analysis</a:t>
            </a:r>
          </a:p>
          <a:p>
            <a:pPr eaLnBrk="0" fontAlgn="base" hangingPunct="0">
              <a:spcBef>
                <a:spcPct val="0"/>
              </a:spcBef>
              <a:spcAft>
                <a:spcPct val="0"/>
              </a:spcAft>
            </a:pPr>
            <a:r>
              <a:rPr lang="en-US" altLang="en-US" sz="1200" dirty="0">
                <a:latin typeface="Gill Sans MT" panose="020B0502020104020203" pitchFamily="34" charset="0"/>
                <a:cs typeface="Calibri" panose="020F0502020204030204" pitchFamily="34" charset="0"/>
              </a:rPr>
              <a:t>Note: Data are not seasonally adjusted.</a:t>
            </a:r>
          </a:p>
        </p:txBody>
      </p:sp>
      <p:sp>
        <p:nvSpPr>
          <p:cNvPr id="9" name="Text Placeholder 1"/>
          <p:cNvSpPr txBox="1">
            <a:spLocks/>
          </p:cNvSpPr>
          <p:nvPr/>
        </p:nvSpPr>
        <p:spPr>
          <a:xfrm>
            <a:off x="1866900" y="1311581"/>
            <a:ext cx="2348384" cy="354938"/>
          </a:xfrm>
          <a:prstGeom prst="rect">
            <a:avLst/>
          </a:prstGeom>
        </p:spPr>
        <p:txBody>
          <a:bodyPr vert="horz" wrap="square" lIns="365760" tIns="0" rIns="365760" bIns="45720" rtlCol="0">
            <a:noAutofit/>
          </a:bodyPr>
          <a:lstStyle>
            <a:lvl1pPr marL="0" indent="0" algn="l" defTabSz="685800" rtl="0" eaLnBrk="1" latinLnBrk="0" hangingPunct="1">
              <a:lnSpc>
                <a:spcPct val="100000"/>
              </a:lnSpc>
              <a:spcBef>
                <a:spcPts val="450"/>
              </a:spcBef>
              <a:buFont typeface="Arial" panose="020B0604020202020204" pitchFamily="34" charset="0"/>
              <a:buNone/>
              <a:defRPr sz="1125" b="1" i="0" kern="1200" cap="none" baseline="0">
                <a:solidFill>
                  <a:schemeClr val="tx1"/>
                </a:solidFill>
                <a:latin typeface="Tw Cen MT" panose="020B0602020104020603" pitchFamily="34" charset="0"/>
                <a:ea typeface="+mn-ea"/>
                <a:cs typeface="+mn-cs"/>
              </a:defRPr>
            </a:lvl1pPr>
            <a:lvl2pPr marL="342900" indent="0" algn="l" defTabSz="685800" rtl="0" eaLnBrk="1" latinLnBrk="0" hangingPunct="1">
              <a:lnSpc>
                <a:spcPct val="100000"/>
              </a:lnSpc>
              <a:spcBef>
                <a:spcPts val="450"/>
              </a:spcBef>
              <a:buFont typeface="Arial" panose="020B0604020202020204" pitchFamily="34" charset="0"/>
              <a:buNone/>
              <a:defRPr sz="1500" kern="1200" baseline="0">
                <a:solidFill>
                  <a:schemeClr val="tx1">
                    <a:tint val="75000"/>
                  </a:schemeClr>
                </a:solidFill>
                <a:latin typeface="Tw Cen MT" panose="020B0602020104020603" pitchFamily="34" charset="0"/>
                <a:ea typeface="+mn-ea"/>
                <a:cs typeface="+mn-cs"/>
              </a:defRPr>
            </a:lvl2pPr>
            <a:lvl3pPr marL="685800" indent="0" algn="l" defTabSz="685800" rtl="0" eaLnBrk="1" latinLnBrk="0" hangingPunct="1">
              <a:lnSpc>
                <a:spcPct val="100000"/>
              </a:lnSpc>
              <a:spcBef>
                <a:spcPts val="450"/>
              </a:spcBef>
              <a:buFont typeface="Arial" panose="020B0604020202020204" pitchFamily="34" charset="0"/>
              <a:buNone/>
              <a:defRPr sz="1350" kern="1200" baseline="0">
                <a:solidFill>
                  <a:schemeClr val="tx1">
                    <a:tint val="75000"/>
                  </a:schemeClr>
                </a:solidFill>
                <a:latin typeface="Tw Cen MT" panose="020B0602020104020603" pitchFamily="34" charset="0"/>
                <a:ea typeface="+mn-ea"/>
                <a:cs typeface="+mn-cs"/>
              </a:defRPr>
            </a:lvl3pPr>
            <a:lvl4pPr marL="1028700" indent="0" algn="l" defTabSz="685800" rtl="0" eaLnBrk="1" latinLnBrk="0" hangingPunct="1">
              <a:lnSpc>
                <a:spcPct val="100000"/>
              </a:lnSpc>
              <a:spcBef>
                <a:spcPts val="450"/>
              </a:spcBef>
              <a:buFont typeface="Arial" panose="020B0604020202020204" pitchFamily="34" charset="0"/>
              <a:buNone/>
              <a:defRPr sz="1200" kern="1200" baseline="0">
                <a:solidFill>
                  <a:schemeClr val="tx1">
                    <a:tint val="75000"/>
                  </a:schemeClr>
                </a:solidFill>
                <a:latin typeface="Tw Cen MT" panose="020B0602020104020603" pitchFamily="34" charset="0"/>
                <a:ea typeface="+mn-ea"/>
                <a:cs typeface="+mn-cs"/>
              </a:defRPr>
            </a:lvl4pPr>
            <a:lvl5pPr marL="1371600" indent="0" algn="l" defTabSz="685800" rtl="0" eaLnBrk="1" latinLnBrk="0" hangingPunct="1">
              <a:lnSpc>
                <a:spcPct val="100000"/>
              </a:lnSpc>
              <a:spcBef>
                <a:spcPts val="450"/>
              </a:spcBef>
              <a:buFont typeface="Arial" panose="020B0604020202020204" pitchFamily="34" charset="0"/>
              <a:buNone/>
              <a:defRPr sz="1200" kern="1200" baseline="0">
                <a:solidFill>
                  <a:schemeClr val="tx1">
                    <a:tint val="75000"/>
                  </a:schemeClr>
                </a:solidFill>
                <a:latin typeface="Tw Cen MT" panose="020B0602020104020603"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r>
              <a:rPr lang="en-US" sz="1600" dirty="0">
                <a:latin typeface="Gill Sans MT" panose="020B0502020104020203" pitchFamily="34" charset="0"/>
              </a:rPr>
              <a:t>Race/Ethnicity</a:t>
            </a:r>
          </a:p>
        </p:txBody>
      </p:sp>
      <p:sp>
        <p:nvSpPr>
          <p:cNvPr id="12" name="Text Placeholder 1"/>
          <p:cNvSpPr txBox="1">
            <a:spLocks/>
          </p:cNvSpPr>
          <p:nvPr/>
        </p:nvSpPr>
        <p:spPr>
          <a:xfrm>
            <a:off x="8880883" y="1311581"/>
            <a:ext cx="1189393" cy="227187"/>
          </a:xfrm>
          <a:prstGeom prst="rect">
            <a:avLst/>
          </a:prstGeom>
        </p:spPr>
        <p:txBody>
          <a:bodyPr vert="horz" wrap="square" lIns="365760" tIns="0" rIns="365760" bIns="45720" rtlCol="0">
            <a:noAutofit/>
          </a:bodyPr>
          <a:lstStyle>
            <a:lvl1pPr marL="0" indent="0" algn="l" defTabSz="685800" rtl="0" eaLnBrk="1" latinLnBrk="0" hangingPunct="1">
              <a:lnSpc>
                <a:spcPct val="100000"/>
              </a:lnSpc>
              <a:spcBef>
                <a:spcPts val="450"/>
              </a:spcBef>
              <a:buFont typeface="Arial" panose="020B0604020202020204" pitchFamily="34" charset="0"/>
              <a:buNone/>
              <a:defRPr sz="1125" b="1" i="0" kern="1200" cap="none" baseline="0">
                <a:solidFill>
                  <a:schemeClr val="tx1"/>
                </a:solidFill>
                <a:latin typeface="Tw Cen MT" panose="020B0602020104020603" pitchFamily="34" charset="0"/>
                <a:ea typeface="+mn-ea"/>
                <a:cs typeface="+mn-cs"/>
              </a:defRPr>
            </a:lvl1pPr>
            <a:lvl2pPr marL="342900" indent="0" algn="l" defTabSz="685800" rtl="0" eaLnBrk="1" latinLnBrk="0" hangingPunct="1">
              <a:lnSpc>
                <a:spcPct val="100000"/>
              </a:lnSpc>
              <a:spcBef>
                <a:spcPts val="450"/>
              </a:spcBef>
              <a:buFont typeface="Arial" panose="020B0604020202020204" pitchFamily="34" charset="0"/>
              <a:buNone/>
              <a:defRPr sz="1500" kern="1200" baseline="0">
                <a:solidFill>
                  <a:schemeClr val="tx1">
                    <a:tint val="75000"/>
                  </a:schemeClr>
                </a:solidFill>
                <a:latin typeface="Tw Cen MT" panose="020B0602020104020603" pitchFamily="34" charset="0"/>
                <a:ea typeface="+mn-ea"/>
                <a:cs typeface="+mn-cs"/>
              </a:defRPr>
            </a:lvl2pPr>
            <a:lvl3pPr marL="685800" indent="0" algn="l" defTabSz="685800" rtl="0" eaLnBrk="1" latinLnBrk="0" hangingPunct="1">
              <a:lnSpc>
                <a:spcPct val="100000"/>
              </a:lnSpc>
              <a:spcBef>
                <a:spcPts val="450"/>
              </a:spcBef>
              <a:buFont typeface="Arial" panose="020B0604020202020204" pitchFamily="34" charset="0"/>
              <a:buNone/>
              <a:defRPr sz="1350" kern="1200" baseline="0">
                <a:solidFill>
                  <a:schemeClr val="tx1">
                    <a:tint val="75000"/>
                  </a:schemeClr>
                </a:solidFill>
                <a:latin typeface="Tw Cen MT" panose="020B0602020104020603" pitchFamily="34" charset="0"/>
                <a:ea typeface="+mn-ea"/>
                <a:cs typeface="+mn-cs"/>
              </a:defRPr>
            </a:lvl3pPr>
            <a:lvl4pPr marL="1028700" indent="0" algn="l" defTabSz="685800" rtl="0" eaLnBrk="1" latinLnBrk="0" hangingPunct="1">
              <a:lnSpc>
                <a:spcPct val="100000"/>
              </a:lnSpc>
              <a:spcBef>
                <a:spcPts val="450"/>
              </a:spcBef>
              <a:buFont typeface="Arial" panose="020B0604020202020204" pitchFamily="34" charset="0"/>
              <a:buNone/>
              <a:defRPr sz="1200" kern="1200" baseline="0">
                <a:solidFill>
                  <a:schemeClr val="tx1">
                    <a:tint val="75000"/>
                  </a:schemeClr>
                </a:solidFill>
                <a:latin typeface="Tw Cen MT" panose="020B0602020104020603" pitchFamily="34" charset="0"/>
                <a:ea typeface="+mn-ea"/>
                <a:cs typeface="+mn-cs"/>
              </a:defRPr>
            </a:lvl4pPr>
            <a:lvl5pPr marL="1371600" indent="0" algn="l" defTabSz="685800" rtl="0" eaLnBrk="1" latinLnBrk="0" hangingPunct="1">
              <a:lnSpc>
                <a:spcPct val="100000"/>
              </a:lnSpc>
              <a:spcBef>
                <a:spcPts val="450"/>
              </a:spcBef>
              <a:buFont typeface="Arial" panose="020B0604020202020204" pitchFamily="34" charset="0"/>
              <a:buNone/>
              <a:defRPr sz="1200" kern="1200" baseline="0">
                <a:solidFill>
                  <a:schemeClr val="tx1">
                    <a:tint val="75000"/>
                  </a:schemeClr>
                </a:solidFill>
                <a:latin typeface="Tw Cen MT" panose="020B0602020104020603"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r>
              <a:rPr lang="en-US" sz="1600" dirty="0">
                <a:latin typeface="Gill Sans MT" panose="020B0502020104020203" pitchFamily="34" charset="0"/>
              </a:rPr>
              <a:t>Age</a:t>
            </a:r>
          </a:p>
        </p:txBody>
      </p:sp>
      <p:graphicFrame>
        <p:nvGraphicFramePr>
          <p:cNvPr id="13" name="Chart 12">
            <a:extLst>
              <a:ext uri="{FF2B5EF4-FFF2-40B4-BE49-F238E27FC236}">
                <a16:creationId xmlns:a16="http://schemas.microsoft.com/office/drawing/2014/main" id="{F577EC53-BDEC-44B0-908A-9691177113AA}"/>
              </a:ext>
            </a:extLst>
          </p:cNvPr>
          <p:cNvGraphicFramePr>
            <a:graphicFrameLocks/>
          </p:cNvGraphicFramePr>
          <p:nvPr>
            <p:extLst>
              <p:ext uri="{D42A27DB-BD31-4B8C-83A1-F6EECF244321}">
                <p14:modId xmlns:p14="http://schemas.microsoft.com/office/powerpoint/2010/main" val="465034210"/>
              </p:ext>
            </p:extLst>
          </p:nvPr>
        </p:nvGraphicFramePr>
        <p:xfrm>
          <a:off x="145549" y="1637473"/>
          <a:ext cx="5780238" cy="363439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a:extLst>
              <a:ext uri="{FF2B5EF4-FFF2-40B4-BE49-F238E27FC236}">
                <a16:creationId xmlns:a16="http://schemas.microsoft.com/office/drawing/2014/main" id="{F577EC53-BDEC-44B0-908A-9691177113AA}"/>
              </a:ext>
            </a:extLst>
          </p:cNvPr>
          <p:cNvGraphicFramePr>
            <a:graphicFrameLocks/>
          </p:cNvGraphicFramePr>
          <p:nvPr>
            <p:extLst>
              <p:ext uri="{D42A27DB-BD31-4B8C-83A1-F6EECF244321}">
                <p14:modId xmlns:p14="http://schemas.microsoft.com/office/powerpoint/2010/main" val="2439838805"/>
              </p:ext>
            </p:extLst>
          </p:nvPr>
        </p:nvGraphicFramePr>
        <p:xfrm>
          <a:off x="6197044" y="1637473"/>
          <a:ext cx="5759604" cy="366343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9765993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57530" y="898548"/>
            <a:ext cx="10511509" cy="383987"/>
          </a:xfrm>
        </p:spPr>
        <p:txBody>
          <a:bodyPr/>
          <a:lstStyle/>
          <a:p>
            <a:r>
              <a:rPr lang="en-US" sz="1600" b="0" i="1" dirty="0">
                <a:latin typeface="Gill Sans MT" panose="020B0502020104020203" pitchFamily="34" charset="0"/>
              </a:rPr>
              <a:t>Labor force participation rates in Massachusetts by demographics, January 2000-March 2021 (not seasonally adjusted)</a:t>
            </a:r>
          </a:p>
          <a:p>
            <a:endParaRPr lang="en-US" sz="1400" b="0" dirty="0"/>
          </a:p>
        </p:txBody>
      </p:sp>
      <p:sp>
        <p:nvSpPr>
          <p:cNvPr id="3" name="Footer Placeholder 2"/>
          <p:cNvSpPr>
            <a:spLocks noGrp="1"/>
          </p:cNvSpPr>
          <p:nvPr>
            <p:ph type="ftr" sz="quarter" idx="3"/>
          </p:nvPr>
        </p:nvSpPr>
        <p:spPr/>
        <p:txBody>
          <a:bodyPr/>
          <a:lstStyle/>
          <a:p>
            <a:r>
              <a:rPr lang="en-US" dirty="0"/>
              <a:t>UMass Amherst Donahue Institute  |  </a:t>
            </a:r>
            <a:fld id="{557E4E60-F371-514A-8991-7911192B64BE}" type="slidenum">
              <a:rPr lang="en-US" smtClean="0"/>
              <a:pPr/>
              <a:t>9</a:t>
            </a:fld>
            <a:endParaRPr lang="en-US" dirty="0"/>
          </a:p>
        </p:txBody>
      </p:sp>
      <p:sp>
        <p:nvSpPr>
          <p:cNvPr id="4" name="Title 3"/>
          <p:cNvSpPr>
            <a:spLocks noGrp="1"/>
          </p:cNvSpPr>
          <p:nvPr>
            <p:ph type="title"/>
          </p:nvPr>
        </p:nvSpPr>
        <p:spPr>
          <a:xfrm>
            <a:off x="0" y="-2767"/>
            <a:ext cx="12134469" cy="689825"/>
          </a:xfrm>
        </p:spPr>
        <p:txBody>
          <a:bodyPr/>
          <a:lstStyle/>
          <a:p>
            <a:r>
              <a:rPr lang="en-US" sz="2400" dirty="0">
                <a:latin typeface="Gill Sans MT" panose="020B0502020104020203" pitchFamily="34" charset="0"/>
              </a:rPr>
              <a:t>Labor force participation was lowest among women and those with less than a Bachelor’s degree</a:t>
            </a:r>
          </a:p>
        </p:txBody>
      </p:sp>
      <p:sp>
        <p:nvSpPr>
          <p:cNvPr id="6" name="Title 2"/>
          <p:cNvSpPr txBox="1">
            <a:spLocks/>
          </p:cNvSpPr>
          <p:nvPr/>
        </p:nvSpPr>
        <p:spPr>
          <a:xfrm>
            <a:off x="1866900" y="961940"/>
            <a:ext cx="6172200" cy="675533"/>
          </a:xfrm>
          <a:prstGeom prst="rect">
            <a:avLst/>
          </a:prstGeom>
        </p:spPr>
        <p:txBody>
          <a:bodyPr wrap="square" anchor="t">
            <a:normAutofit/>
          </a:bodyPr>
          <a:lstStyle>
            <a:lvl1pPr algn="l" defTabSz="914400" rtl="0" eaLnBrk="1" latinLnBrk="0" hangingPunct="1">
              <a:lnSpc>
                <a:spcPct val="90000"/>
              </a:lnSpc>
              <a:spcBef>
                <a:spcPct val="0"/>
              </a:spcBef>
              <a:buNone/>
              <a:defRPr sz="2800" b="1" i="0" kern="1200" cap="none" baseline="0">
                <a:solidFill>
                  <a:schemeClr val="bg1"/>
                </a:solidFill>
                <a:latin typeface="Tw Cen MT" panose="020B0602020104020603" pitchFamily="34" charset="0"/>
                <a:ea typeface="+mj-ea"/>
                <a:cs typeface="+mj-cs"/>
              </a:defRPr>
            </a:lvl1pPr>
          </a:lstStyle>
          <a:p>
            <a:endParaRPr lang="en-US" sz="1800" dirty="0">
              <a:latin typeface="Gill Sans MT" panose="020B0502020104020203" pitchFamily="34" charset="0"/>
            </a:endParaRPr>
          </a:p>
        </p:txBody>
      </p:sp>
      <p:sp>
        <p:nvSpPr>
          <p:cNvPr id="7" name="Rectangle 6"/>
          <p:cNvSpPr/>
          <p:nvPr/>
        </p:nvSpPr>
        <p:spPr>
          <a:xfrm>
            <a:off x="259619" y="5300911"/>
            <a:ext cx="11874851" cy="646331"/>
          </a:xfrm>
          <a:prstGeom prst="rect">
            <a:avLst/>
          </a:prstGeom>
        </p:spPr>
        <p:txBody>
          <a:bodyPr wrap="square">
            <a:spAutoFit/>
          </a:bodyPr>
          <a:lstStyle/>
          <a:p>
            <a:pPr eaLnBrk="0" fontAlgn="base" hangingPunct="0">
              <a:spcBef>
                <a:spcPct val="0"/>
              </a:spcBef>
              <a:spcAft>
                <a:spcPct val="0"/>
              </a:spcAft>
            </a:pPr>
            <a:r>
              <a:rPr lang="en-US" altLang="en-US" sz="1200" dirty="0">
                <a:latin typeface="Gill Sans MT" panose="020B0502020104020203" pitchFamily="34" charset="0"/>
                <a:cs typeface="Calibri" panose="020F0502020204030204" pitchFamily="34" charset="0"/>
              </a:rPr>
              <a:t>Source: Sarah Flood, Miriam King, Renae Rodgers, Steven Ruggles and J. Robert Warren. Integrated Public Use Microdata Series, Current Population Survey: Version 8.0 [CPS]. Minneapolis, MN: IPUMS, 2020. https://doi.org/10.18128/D030.V8.0; UMDI analysis</a:t>
            </a:r>
          </a:p>
          <a:p>
            <a:pPr eaLnBrk="0" fontAlgn="base" hangingPunct="0">
              <a:spcBef>
                <a:spcPct val="0"/>
              </a:spcBef>
              <a:spcAft>
                <a:spcPct val="0"/>
              </a:spcAft>
            </a:pPr>
            <a:r>
              <a:rPr lang="en-US" altLang="en-US" sz="1200" dirty="0">
                <a:latin typeface="Gill Sans MT" panose="020B0502020104020203" pitchFamily="34" charset="0"/>
                <a:cs typeface="Calibri" panose="020F0502020204030204" pitchFamily="34" charset="0"/>
              </a:rPr>
              <a:t>Note: Data are not seasonally adjusted.</a:t>
            </a:r>
          </a:p>
        </p:txBody>
      </p:sp>
      <p:sp>
        <p:nvSpPr>
          <p:cNvPr id="9" name="Text Placeholder 1"/>
          <p:cNvSpPr txBox="1">
            <a:spLocks/>
          </p:cNvSpPr>
          <p:nvPr/>
        </p:nvSpPr>
        <p:spPr>
          <a:xfrm>
            <a:off x="2373044" y="1282535"/>
            <a:ext cx="1553919" cy="235159"/>
          </a:xfrm>
          <a:prstGeom prst="rect">
            <a:avLst/>
          </a:prstGeom>
        </p:spPr>
        <p:txBody>
          <a:bodyPr vert="horz" wrap="square" lIns="365760" tIns="0" rIns="365760" bIns="45720" rtlCol="0">
            <a:noAutofit/>
          </a:bodyPr>
          <a:lstStyle>
            <a:lvl1pPr marL="0" indent="0" algn="l" defTabSz="685800" rtl="0" eaLnBrk="1" latinLnBrk="0" hangingPunct="1">
              <a:lnSpc>
                <a:spcPct val="100000"/>
              </a:lnSpc>
              <a:spcBef>
                <a:spcPts val="450"/>
              </a:spcBef>
              <a:buFont typeface="Arial" panose="020B0604020202020204" pitchFamily="34" charset="0"/>
              <a:buNone/>
              <a:defRPr sz="1125" b="1" i="0" kern="1200" cap="none" baseline="0">
                <a:solidFill>
                  <a:schemeClr val="tx1"/>
                </a:solidFill>
                <a:latin typeface="Tw Cen MT" panose="020B0602020104020603" pitchFamily="34" charset="0"/>
                <a:ea typeface="+mn-ea"/>
                <a:cs typeface="+mn-cs"/>
              </a:defRPr>
            </a:lvl1pPr>
            <a:lvl2pPr marL="342900" indent="0" algn="l" defTabSz="685800" rtl="0" eaLnBrk="1" latinLnBrk="0" hangingPunct="1">
              <a:lnSpc>
                <a:spcPct val="100000"/>
              </a:lnSpc>
              <a:spcBef>
                <a:spcPts val="450"/>
              </a:spcBef>
              <a:buFont typeface="Arial" panose="020B0604020202020204" pitchFamily="34" charset="0"/>
              <a:buNone/>
              <a:defRPr sz="1500" kern="1200" baseline="0">
                <a:solidFill>
                  <a:schemeClr val="tx1">
                    <a:tint val="75000"/>
                  </a:schemeClr>
                </a:solidFill>
                <a:latin typeface="Tw Cen MT" panose="020B0602020104020603" pitchFamily="34" charset="0"/>
                <a:ea typeface="+mn-ea"/>
                <a:cs typeface="+mn-cs"/>
              </a:defRPr>
            </a:lvl2pPr>
            <a:lvl3pPr marL="685800" indent="0" algn="l" defTabSz="685800" rtl="0" eaLnBrk="1" latinLnBrk="0" hangingPunct="1">
              <a:lnSpc>
                <a:spcPct val="100000"/>
              </a:lnSpc>
              <a:spcBef>
                <a:spcPts val="450"/>
              </a:spcBef>
              <a:buFont typeface="Arial" panose="020B0604020202020204" pitchFamily="34" charset="0"/>
              <a:buNone/>
              <a:defRPr sz="1350" kern="1200" baseline="0">
                <a:solidFill>
                  <a:schemeClr val="tx1">
                    <a:tint val="75000"/>
                  </a:schemeClr>
                </a:solidFill>
                <a:latin typeface="Tw Cen MT" panose="020B0602020104020603" pitchFamily="34" charset="0"/>
                <a:ea typeface="+mn-ea"/>
                <a:cs typeface="+mn-cs"/>
              </a:defRPr>
            </a:lvl3pPr>
            <a:lvl4pPr marL="1028700" indent="0" algn="l" defTabSz="685800" rtl="0" eaLnBrk="1" latinLnBrk="0" hangingPunct="1">
              <a:lnSpc>
                <a:spcPct val="100000"/>
              </a:lnSpc>
              <a:spcBef>
                <a:spcPts val="450"/>
              </a:spcBef>
              <a:buFont typeface="Arial" panose="020B0604020202020204" pitchFamily="34" charset="0"/>
              <a:buNone/>
              <a:defRPr sz="1200" kern="1200" baseline="0">
                <a:solidFill>
                  <a:schemeClr val="tx1">
                    <a:tint val="75000"/>
                  </a:schemeClr>
                </a:solidFill>
                <a:latin typeface="Tw Cen MT" panose="020B0602020104020603" pitchFamily="34" charset="0"/>
                <a:ea typeface="+mn-ea"/>
                <a:cs typeface="+mn-cs"/>
              </a:defRPr>
            </a:lvl4pPr>
            <a:lvl5pPr marL="1371600" indent="0" algn="l" defTabSz="685800" rtl="0" eaLnBrk="1" latinLnBrk="0" hangingPunct="1">
              <a:lnSpc>
                <a:spcPct val="100000"/>
              </a:lnSpc>
              <a:spcBef>
                <a:spcPts val="450"/>
              </a:spcBef>
              <a:buFont typeface="Arial" panose="020B0604020202020204" pitchFamily="34" charset="0"/>
              <a:buNone/>
              <a:defRPr sz="1200" kern="1200" baseline="0">
                <a:solidFill>
                  <a:schemeClr val="tx1">
                    <a:tint val="75000"/>
                  </a:schemeClr>
                </a:solidFill>
                <a:latin typeface="Tw Cen MT" panose="020B0602020104020603"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r>
              <a:rPr lang="en-US" sz="1600" dirty="0">
                <a:latin typeface="Gill Sans MT" panose="020B0502020104020203" pitchFamily="34" charset="0"/>
              </a:rPr>
              <a:t>Gender</a:t>
            </a:r>
          </a:p>
        </p:txBody>
      </p:sp>
      <p:sp>
        <p:nvSpPr>
          <p:cNvPr id="12" name="Text Placeholder 1"/>
          <p:cNvSpPr txBox="1">
            <a:spLocks/>
          </p:cNvSpPr>
          <p:nvPr/>
        </p:nvSpPr>
        <p:spPr>
          <a:xfrm>
            <a:off x="7792401" y="1288405"/>
            <a:ext cx="4112137" cy="227187"/>
          </a:xfrm>
          <a:prstGeom prst="rect">
            <a:avLst/>
          </a:prstGeom>
        </p:spPr>
        <p:txBody>
          <a:bodyPr vert="horz" wrap="square" lIns="365760" tIns="0" rIns="365760" bIns="45720" rtlCol="0">
            <a:noAutofit/>
          </a:bodyPr>
          <a:lstStyle>
            <a:lvl1pPr marL="0" indent="0" algn="l" defTabSz="685800" rtl="0" eaLnBrk="1" latinLnBrk="0" hangingPunct="1">
              <a:lnSpc>
                <a:spcPct val="100000"/>
              </a:lnSpc>
              <a:spcBef>
                <a:spcPts val="450"/>
              </a:spcBef>
              <a:buFont typeface="Arial" panose="020B0604020202020204" pitchFamily="34" charset="0"/>
              <a:buNone/>
              <a:defRPr sz="1125" b="1" i="0" kern="1200" cap="none" baseline="0">
                <a:solidFill>
                  <a:schemeClr val="tx1"/>
                </a:solidFill>
                <a:latin typeface="Tw Cen MT" panose="020B0602020104020603" pitchFamily="34" charset="0"/>
                <a:ea typeface="+mn-ea"/>
                <a:cs typeface="+mn-cs"/>
              </a:defRPr>
            </a:lvl1pPr>
            <a:lvl2pPr marL="342900" indent="0" algn="l" defTabSz="685800" rtl="0" eaLnBrk="1" latinLnBrk="0" hangingPunct="1">
              <a:lnSpc>
                <a:spcPct val="100000"/>
              </a:lnSpc>
              <a:spcBef>
                <a:spcPts val="450"/>
              </a:spcBef>
              <a:buFont typeface="Arial" panose="020B0604020202020204" pitchFamily="34" charset="0"/>
              <a:buNone/>
              <a:defRPr sz="1500" kern="1200" baseline="0">
                <a:solidFill>
                  <a:schemeClr val="tx1">
                    <a:tint val="75000"/>
                  </a:schemeClr>
                </a:solidFill>
                <a:latin typeface="Tw Cen MT" panose="020B0602020104020603" pitchFamily="34" charset="0"/>
                <a:ea typeface="+mn-ea"/>
                <a:cs typeface="+mn-cs"/>
              </a:defRPr>
            </a:lvl2pPr>
            <a:lvl3pPr marL="685800" indent="0" algn="l" defTabSz="685800" rtl="0" eaLnBrk="1" latinLnBrk="0" hangingPunct="1">
              <a:lnSpc>
                <a:spcPct val="100000"/>
              </a:lnSpc>
              <a:spcBef>
                <a:spcPts val="450"/>
              </a:spcBef>
              <a:buFont typeface="Arial" panose="020B0604020202020204" pitchFamily="34" charset="0"/>
              <a:buNone/>
              <a:defRPr sz="1350" kern="1200" baseline="0">
                <a:solidFill>
                  <a:schemeClr val="tx1">
                    <a:tint val="75000"/>
                  </a:schemeClr>
                </a:solidFill>
                <a:latin typeface="Tw Cen MT" panose="020B0602020104020603" pitchFamily="34" charset="0"/>
                <a:ea typeface="+mn-ea"/>
                <a:cs typeface="+mn-cs"/>
              </a:defRPr>
            </a:lvl3pPr>
            <a:lvl4pPr marL="1028700" indent="0" algn="l" defTabSz="685800" rtl="0" eaLnBrk="1" latinLnBrk="0" hangingPunct="1">
              <a:lnSpc>
                <a:spcPct val="100000"/>
              </a:lnSpc>
              <a:spcBef>
                <a:spcPts val="450"/>
              </a:spcBef>
              <a:buFont typeface="Arial" panose="020B0604020202020204" pitchFamily="34" charset="0"/>
              <a:buNone/>
              <a:defRPr sz="1200" kern="1200" baseline="0">
                <a:solidFill>
                  <a:schemeClr val="tx1">
                    <a:tint val="75000"/>
                  </a:schemeClr>
                </a:solidFill>
                <a:latin typeface="Tw Cen MT" panose="020B0602020104020603" pitchFamily="34" charset="0"/>
                <a:ea typeface="+mn-ea"/>
                <a:cs typeface="+mn-cs"/>
              </a:defRPr>
            </a:lvl4pPr>
            <a:lvl5pPr marL="1371600" indent="0" algn="l" defTabSz="685800" rtl="0" eaLnBrk="1" latinLnBrk="0" hangingPunct="1">
              <a:lnSpc>
                <a:spcPct val="100000"/>
              </a:lnSpc>
              <a:spcBef>
                <a:spcPts val="450"/>
              </a:spcBef>
              <a:buFont typeface="Arial" panose="020B0604020202020204" pitchFamily="34" charset="0"/>
              <a:buNone/>
              <a:defRPr sz="1200" kern="1200" baseline="0">
                <a:solidFill>
                  <a:schemeClr val="tx1">
                    <a:tint val="75000"/>
                  </a:schemeClr>
                </a:solidFill>
                <a:latin typeface="Tw Cen MT" panose="020B0602020104020603"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r>
              <a:rPr lang="en-US" sz="1600" dirty="0">
                <a:latin typeface="Gill Sans MT" panose="020B0502020104020203" pitchFamily="34" charset="0"/>
              </a:rPr>
              <a:t>Educational attainment</a:t>
            </a:r>
          </a:p>
        </p:txBody>
      </p:sp>
      <p:graphicFrame>
        <p:nvGraphicFramePr>
          <p:cNvPr id="13" name="Chart 12">
            <a:extLst>
              <a:ext uri="{FF2B5EF4-FFF2-40B4-BE49-F238E27FC236}">
                <a16:creationId xmlns:a16="http://schemas.microsoft.com/office/drawing/2014/main" id="{F577EC53-BDEC-44B0-908A-9691177113AA}"/>
              </a:ext>
            </a:extLst>
          </p:cNvPr>
          <p:cNvGraphicFramePr>
            <a:graphicFrameLocks/>
          </p:cNvGraphicFramePr>
          <p:nvPr>
            <p:extLst>
              <p:ext uri="{D42A27DB-BD31-4B8C-83A1-F6EECF244321}">
                <p14:modId xmlns:p14="http://schemas.microsoft.com/office/powerpoint/2010/main" val="3137314887"/>
              </p:ext>
            </p:extLst>
          </p:nvPr>
        </p:nvGraphicFramePr>
        <p:xfrm>
          <a:off x="330603" y="1603130"/>
          <a:ext cx="5638800" cy="357800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a:extLst>
              <a:ext uri="{FF2B5EF4-FFF2-40B4-BE49-F238E27FC236}">
                <a16:creationId xmlns:a16="http://schemas.microsoft.com/office/drawing/2014/main" id="{F577EC53-BDEC-44B0-908A-9691177113AA}"/>
              </a:ext>
            </a:extLst>
          </p:cNvPr>
          <p:cNvGraphicFramePr>
            <a:graphicFrameLocks/>
          </p:cNvGraphicFramePr>
          <p:nvPr>
            <p:extLst>
              <p:ext uri="{D42A27DB-BD31-4B8C-83A1-F6EECF244321}">
                <p14:modId xmlns:p14="http://schemas.microsoft.com/office/powerpoint/2010/main" val="870504742"/>
              </p:ext>
            </p:extLst>
          </p:nvPr>
        </p:nvGraphicFramePr>
        <p:xfrm>
          <a:off x="6411817" y="1689839"/>
          <a:ext cx="5643983" cy="350049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769718767"/>
      </p:ext>
    </p:extLst>
  </p:cSld>
  <p:clrMapOvr>
    <a:masterClrMapping/>
  </p:clrMapOvr>
</p:sld>
</file>

<file path=ppt/theme/theme1.xml><?xml version="1.0" encoding="utf-8"?>
<a:theme xmlns:a="http://schemas.openxmlformats.org/drawingml/2006/main" name="Office Theme">
  <a:themeElements>
    <a:clrScheme name="Custom 2">
      <a:dk1>
        <a:srgbClr val="000000"/>
      </a:dk1>
      <a:lt1>
        <a:srgbClr val="FFFFFF"/>
      </a:lt1>
      <a:dk2>
        <a:srgbClr val="862633"/>
      </a:dk2>
      <a:lt2>
        <a:srgbClr val="76797D"/>
      </a:lt2>
      <a:accent1>
        <a:srgbClr val="9B2B24"/>
      </a:accent1>
      <a:accent2>
        <a:srgbClr val="D1A117"/>
      </a:accent2>
      <a:accent3>
        <a:srgbClr val="A8431E"/>
      </a:accent3>
      <a:accent4>
        <a:srgbClr val="C67530"/>
      </a:accent4>
      <a:accent5>
        <a:srgbClr val="A79968"/>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Y20 UMass Amherst powerpoint template" id="{CCCEF1AB-87F8-784D-9588-5DD0676C8CB2}" vid="{F09BAA8A-B50E-A246-A005-9B76C88E7A6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5661</TotalTime>
  <Words>3683</Words>
  <Application>Microsoft Office PowerPoint</Application>
  <PresentationFormat>Widescreen</PresentationFormat>
  <Paragraphs>366</Paragraphs>
  <Slides>31</Slides>
  <Notes>26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vt:lpstr>
      <vt:lpstr>Calibri</vt:lpstr>
      <vt:lpstr>Courier New</vt:lpstr>
      <vt:lpstr>Frutiger LT Std 45 Light</vt:lpstr>
      <vt:lpstr>Gill Sans MT</vt:lpstr>
      <vt:lpstr>Tw Cen MT</vt:lpstr>
      <vt:lpstr>Office Theme</vt:lpstr>
      <vt:lpstr>PowerPoint Presentation</vt:lpstr>
      <vt:lpstr>The Massachusetts economy before the COVID-19 pandemic</vt:lpstr>
      <vt:lpstr>The COVID-19 Economy</vt:lpstr>
      <vt:lpstr>In the spring of 2020, unemployment reached historic highs</vt:lpstr>
      <vt:lpstr>The COVID-19 recession is different than any previous recession</vt:lpstr>
      <vt:lpstr>Initial unemployment claims have vastly exceeded those of the Great Recession and all previous recessions</vt:lpstr>
      <vt:lpstr>Unemployment was highest among women and those with less than a Bachelor’s degree</vt:lpstr>
      <vt:lpstr>Unemployment was also highest among people of color and young workers</vt:lpstr>
      <vt:lpstr>Labor force participation was lowest among women and those with less than a Bachelor’s degree</vt:lpstr>
      <vt:lpstr>People of color and young workers do not have the lowest labor force participation, but they are farthest from their pre-pandemic participation levels</vt:lpstr>
      <vt:lpstr>Boston’s suburbs have a high share of workers capable of working from home</vt:lpstr>
      <vt:lpstr>Economic recovery,  one year into the pandemic</vt:lpstr>
      <vt:lpstr>Confidence among Massachusetts’ businesses has returned</vt:lpstr>
      <vt:lpstr>The pace of state and national growth has slowed</vt:lpstr>
      <vt:lpstr>The labor force (unemployed + employed) has begun to rebound </vt:lpstr>
      <vt:lpstr>Twelve months into the jobs recovery, we are still short over 200,000 jobs compared to the peak over a year ago </vt:lpstr>
      <vt:lpstr>The sectors slowest to recover have been Leisure &amp; Hospitality and Other Services</vt:lpstr>
      <vt:lpstr>The unemployment rate for women is now below that for men; but those with less than a Bachelor’s degree still have high unemployment</vt:lpstr>
      <vt:lpstr>Unemployment for people of color and the young has decreased substantially but still has not reached pre-pandemic levels</vt:lpstr>
      <vt:lpstr>The Merrimack Valley at a glance (2019)</vt:lpstr>
      <vt:lpstr>The Merrimack Valley at a glance (2020-Present)</vt:lpstr>
      <vt:lpstr>Massachusetts has the fastest growing population in the Northeast</vt:lpstr>
      <vt:lpstr>Massachusetts population growth depends on international migration </vt:lpstr>
      <vt:lpstr>COVID-19 and the Labor Market Crunch</vt:lpstr>
      <vt:lpstr>Massachusetts is experiencing a historic job openings rate which exceeds the hire rate</vt:lpstr>
      <vt:lpstr>35% of Businesses faced difficulties hiring paid employees in October, Pulse Survey reports</vt:lpstr>
      <vt:lpstr>Both the state and the nation had historic job quits rates in August 2021</vt:lpstr>
      <vt:lpstr>Some of the reason could relate to wages: Industries with the lowest weekly earnings tend to have the highest job quit rates across the nation.</vt:lpstr>
      <vt:lpstr>Voluntary job leavers account for about 10% of the total unemployed in the U.S. and are currently at a lower level than in January 2020</vt:lpstr>
      <vt:lpstr>Question marks in the economy</vt:lpstr>
      <vt:lpstr> Thank you!   Mark Melnik, Ph.D.  Director of Economic &amp; Public Policy Research UMass Donahue Institute Boston Hadley  MMelnik@donahue.umass.edu  www.donahue.umass.edu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Hal Marshall</dc:creator>
  <cp:lastModifiedBy>Nate Robertson</cp:lastModifiedBy>
  <cp:revision>513</cp:revision>
  <cp:lastPrinted>2020-01-14T20:22:50Z</cp:lastPrinted>
  <dcterms:created xsi:type="dcterms:W3CDTF">2020-03-27T13:28:37Z</dcterms:created>
  <dcterms:modified xsi:type="dcterms:W3CDTF">2021-11-03T16:04:37Z</dcterms:modified>
</cp:coreProperties>
</file>